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11.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12.xml" ContentType="application/vnd.openxmlformats-officedocument.theme+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13.xml" ContentType="application/vnd.openxmlformats-officedocument.theme+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theme/theme14.xml" ContentType="application/vnd.openxmlformats-officedocument.theme+xml"/>
  <Override PartName="/ppt/theme/theme1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ink/ink1.xml" ContentType="application/inkml+xml"/>
  <Override PartName="/ppt/notesSlides/notesSlide4.xml" ContentType="application/vnd.openxmlformats-officedocument.presentationml.notesSlide+xml"/>
  <Override PartName="/ppt/ink/ink2.xml" ContentType="application/inkml+xml"/>
  <Override PartName="/ppt/notesSlides/notesSlide5.xml" ContentType="application/vnd.openxmlformats-officedocument.presentationml.notesSlide+xml"/>
  <Override PartName="/ppt/ink/ink3.xml" ContentType="application/inkml+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 id="2147483649" r:id="rId2"/>
    <p:sldMasterId id="2147483650" r:id="rId3"/>
    <p:sldMasterId id="2147483651" r:id="rId4"/>
    <p:sldMasterId id="2147483652" r:id="rId5"/>
    <p:sldMasterId id="2147483653" r:id="rId6"/>
    <p:sldMasterId id="2147483654" r:id="rId7"/>
    <p:sldMasterId id="2147483655" r:id="rId8"/>
    <p:sldMasterId id="2147483656" r:id="rId9"/>
    <p:sldMasterId id="2147483657" r:id="rId10"/>
    <p:sldMasterId id="2147483658" r:id="rId11"/>
    <p:sldMasterId id="2147483659" r:id="rId12"/>
    <p:sldMasterId id="2147483660" r:id="rId13"/>
    <p:sldMasterId id="2147483661" r:id="rId14"/>
  </p:sldMasterIdLst>
  <p:notesMasterIdLst>
    <p:notesMasterId r:id="rId58"/>
  </p:notesMasterIdLst>
  <p:sldIdLst>
    <p:sldId id="256" r:id="rId15"/>
    <p:sldId id="259" r:id="rId16"/>
    <p:sldId id="263" r:id="rId17"/>
    <p:sldId id="264" r:id="rId18"/>
    <p:sldId id="271" r:id="rId19"/>
    <p:sldId id="289" r:id="rId20"/>
    <p:sldId id="260" r:id="rId21"/>
    <p:sldId id="290" r:id="rId22"/>
    <p:sldId id="293" r:id="rId23"/>
    <p:sldId id="257" r:id="rId24"/>
    <p:sldId id="299" r:id="rId25"/>
    <p:sldId id="301" r:id="rId26"/>
    <p:sldId id="302" r:id="rId27"/>
    <p:sldId id="261" r:id="rId28"/>
    <p:sldId id="291" r:id="rId29"/>
    <p:sldId id="292" r:id="rId30"/>
    <p:sldId id="265" r:id="rId31"/>
    <p:sldId id="266" r:id="rId32"/>
    <p:sldId id="267" r:id="rId33"/>
    <p:sldId id="268" r:id="rId34"/>
    <p:sldId id="269" r:id="rId35"/>
    <p:sldId id="270" r:id="rId36"/>
    <p:sldId id="300" r:id="rId37"/>
    <p:sldId id="258" r:id="rId38"/>
    <p:sldId id="272" r:id="rId39"/>
    <p:sldId id="273" r:id="rId40"/>
    <p:sldId id="295" r:id="rId41"/>
    <p:sldId id="306" r:id="rId42"/>
    <p:sldId id="307" r:id="rId43"/>
    <p:sldId id="308" r:id="rId44"/>
    <p:sldId id="309" r:id="rId45"/>
    <p:sldId id="310" r:id="rId46"/>
    <p:sldId id="311" r:id="rId47"/>
    <p:sldId id="312" r:id="rId48"/>
    <p:sldId id="313" r:id="rId49"/>
    <p:sldId id="314" r:id="rId50"/>
    <p:sldId id="315" r:id="rId51"/>
    <p:sldId id="316" r:id="rId52"/>
    <p:sldId id="317" r:id="rId53"/>
    <p:sldId id="288" r:id="rId54"/>
    <p:sldId id="304" r:id="rId55"/>
    <p:sldId id="305" r:id="rId56"/>
    <p:sldId id="281" r:id="rId57"/>
  </p:sldIdLst>
  <p:sldSz cx="13004800" cy="9753600"/>
  <p:notesSz cx="6858000" cy="9144000"/>
  <p:defaultTextStyle>
    <a:defPPr>
      <a:defRPr lang="en-US"/>
    </a:defPPr>
    <a:lvl1pPr algn="ctr" rtl="0" fontAlgn="base">
      <a:spcBef>
        <a:spcPct val="0"/>
      </a:spcBef>
      <a:spcAft>
        <a:spcPct val="0"/>
      </a:spcAft>
      <a:defRPr sz="3600" kern="1200">
        <a:solidFill>
          <a:srgbClr val="595650"/>
        </a:solidFill>
        <a:latin typeface="Hoefler Text" charset="0"/>
        <a:ea typeface="+mn-ea"/>
        <a:cs typeface="ヒラギノ明朝 ProN W3" charset="0"/>
        <a:sym typeface="Hoefler Text" charset="0"/>
      </a:defRPr>
    </a:lvl1pPr>
    <a:lvl2pPr marL="457200" algn="ctr" rtl="0" fontAlgn="base">
      <a:spcBef>
        <a:spcPct val="0"/>
      </a:spcBef>
      <a:spcAft>
        <a:spcPct val="0"/>
      </a:spcAft>
      <a:defRPr sz="3600" kern="1200">
        <a:solidFill>
          <a:srgbClr val="595650"/>
        </a:solidFill>
        <a:latin typeface="Hoefler Text" charset="0"/>
        <a:ea typeface="+mn-ea"/>
        <a:cs typeface="ヒラギノ明朝 ProN W3" charset="0"/>
        <a:sym typeface="Hoefler Text" charset="0"/>
      </a:defRPr>
    </a:lvl2pPr>
    <a:lvl3pPr marL="914400" algn="ctr" rtl="0" fontAlgn="base">
      <a:spcBef>
        <a:spcPct val="0"/>
      </a:spcBef>
      <a:spcAft>
        <a:spcPct val="0"/>
      </a:spcAft>
      <a:defRPr sz="3600" kern="1200">
        <a:solidFill>
          <a:srgbClr val="595650"/>
        </a:solidFill>
        <a:latin typeface="Hoefler Text" charset="0"/>
        <a:ea typeface="+mn-ea"/>
        <a:cs typeface="ヒラギノ明朝 ProN W3" charset="0"/>
        <a:sym typeface="Hoefler Text" charset="0"/>
      </a:defRPr>
    </a:lvl3pPr>
    <a:lvl4pPr marL="1371600" algn="ctr" rtl="0" fontAlgn="base">
      <a:spcBef>
        <a:spcPct val="0"/>
      </a:spcBef>
      <a:spcAft>
        <a:spcPct val="0"/>
      </a:spcAft>
      <a:defRPr sz="3600" kern="1200">
        <a:solidFill>
          <a:srgbClr val="595650"/>
        </a:solidFill>
        <a:latin typeface="Hoefler Text" charset="0"/>
        <a:ea typeface="+mn-ea"/>
        <a:cs typeface="ヒラギノ明朝 ProN W3" charset="0"/>
        <a:sym typeface="Hoefler Text" charset="0"/>
      </a:defRPr>
    </a:lvl4pPr>
    <a:lvl5pPr marL="1828800" algn="ctr" rtl="0" fontAlgn="base">
      <a:spcBef>
        <a:spcPct val="0"/>
      </a:spcBef>
      <a:spcAft>
        <a:spcPct val="0"/>
      </a:spcAft>
      <a:defRPr sz="3600" kern="1200">
        <a:solidFill>
          <a:srgbClr val="595650"/>
        </a:solidFill>
        <a:latin typeface="Hoefler Text" charset="0"/>
        <a:ea typeface="+mn-ea"/>
        <a:cs typeface="ヒラギノ明朝 ProN W3" charset="0"/>
        <a:sym typeface="Hoefler Text" charset="0"/>
      </a:defRPr>
    </a:lvl5pPr>
    <a:lvl6pPr marL="2286000" algn="l" defTabSz="914400" rtl="0" eaLnBrk="1" latinLnBrk="0" hangingPunct="1">
      <a:defRPr sz="3600" kern="1200">
        <a:solidFill>
          <a:srgbClr val="595650"/>
        </a:solidFill>
        <a:latin typeface="Hoefler Text" charset="0"/>
        <a:ea typeface="+mn-ea"/>
        <a:cs typeface="ヒラギノ明朝 ProN W3" charset="0"/>
        <a:sym typeface="Hoefler Text" charset="0"/>
      </a:defRPr>
    </a:lvl6pPr>
    <a:lvl7pPr marL="2743200" algn="l" defTabSz="914400" rtl="0" eaLnBrk="1" latinLnBrk="0" hangingPunct="1">
      <a:defRPr sz="3600" kern="1200">
        <a:solidFill>
          <a:srgbClr val="595650"/>
        </a:solidFill>
        <a:latin typeface="Hoefler Text" charset="0"/>
        <a:ea typeface="+mn-ea"/>
        <a:cs typeface="ヒラギノ明朝 ProN W3" charset="0"/>
        <a:sym typeface="Hoefler Text" charset="0"/>
      </a:defRPr>
    </a:lvl7pPr>
    <a:lvl8pPr marL="3200400" algn="l" defTabSz="914400" rtl="0" eaLnBrk="1" latinLnBrk="0" hangingPunct="1">
      <a:defRPr sz="3600" kern="1200">
        <a:solidFill>
          <a:srgbClr val="595650"/>
        </a:solidFill>
        <a:latin typeface="Hoefler Text" charset="0"/>
        <a:ea typeface="+mn-ea"/>
        <a:cs typeface="ヒラギノ明朝 ProN W3" charset="0"/>
        <a:sym typeface="Hoefler Text" charset="0"/>
      </a:defRPr>
    </a:lvl8pPr>
    <a:lvl9pPr marL="3657600" algn="l" defTabSz="914400" rtl="0" eaLnBrk="1" latinLnBrk="0" hangingPunct="1">
      <a:defRPr sz="3600" kern="1200">
        <a:solidFill>
          <a:srgbClr val="595650"/>
        </a:solidFill>
        <a:latin typeface="Hoefler Text" charset="0"/>
        <a:ea typeface="+mn-ea"/>
        <a:cs typeface="ヒラギノ明朝 ProN W3" charset="0"/>
        <a:sym typeface="Hoefler Text" charset="0"/>
      </a:defRPr>
    </a:lvl9pPr>
  </p:defaultTextStyle>
  <p:extLst>
    <p:ext uri="{EFAFB233-063F-42B5-8137-9DF3F51BA10A}">
      <p15:sldGuideLst xmlns:p15="http://schemas.microsoft.com/office/powerpoint/2012/main">
        <p15:guide id="1" orient="horz" pos="3072">
          <p15:clr>
            <a:srgbClr val="A4A3A4"/>
          </p15:clr>
        </p15:guide>
        <p15:guide id="2" pos="409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00" autoAdjust="0"/>
    <p:restoredTop sz="94660"/>
  </p:normalViewPr>
  <p:slideViewPr>
    <p:cSldViewPr>
      <p:cViewPr varScale="1">
        <p:scale>
          <a:sx n="64" d="100"/>
          <a:sy n="64" d="100"/>
        </p:scale>
        <p:origin x="44" y="1460"/>
      </p:cViewPr>
      <p:guideLst>
        <p:guide orient="horz" pos="3072"/>
        <p:guide pos="4096"/>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 Target="slides/slide4.xml"/><Relationship Id="rId26" Type="http://schemas.openxmlformats.org/officeDocument/2006/relationships/slide" Target="slides/slide12.xml"/><Relationship Id="rId39" Type="http://schemas.openxmlformats.org/officeDocument/2006/relationships/slide" Target="slides/slide25.xml"/><Relationship Id="rId21" Type="http://schemas.openxmlformats.org/officeDocument/2006/relationships/slide" Target="slides/slide7.xml"/><Relationship Id="rId34" Type="http://schemas.openxmlformats.org/officeDocument/2006/relationships/slide" Target="slides/slide20.xml"/><Relationship Id="rId42" Type="http://schemas.openxmlformats.org/officeDocument/2006/relationships/slide" Target="slides/slide28.xml"/><Relationship Id="rId47" Type="http://schemas.openxmlformats.org/officeDocument/2006/relationships/slide" Target="slides/slide33.xml"/><Relationship Id="rId50" Type="http://schemas.openxmlformats.org/officeDocument/2006/relationships/slide" Target="slides/slide36.xml"/><Relationship Id="rId55" Type="http://schemas.openxmlformats.org/officeDocument/2006/relationships/slide" Target="slides/slide41.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2.xml"/><Relationship Id="rId29" Type="http://schemas.openxmlformats.org/officeDocument/2006/relationships/slide" Target="slides/slide15.xml"/><Relationship Id="rId11" Type="http://schemas.openxmlformats.org/officeDocument/2006/relationships/slideMaster" Target="slideMasters/slideMaster11.xml"/><Relationship Id="rId24" Type="http://schemas.openxmlformats.org/officeDocument/2006/relationships/slide" Target="slides/slide10.xml"/><Relationship Id="rId32" Type="http://schemas.openxmlformats.org/officeDocument/2006/relationships/slide" Target="slides/slide18.xml"/><Relationship Id="rId37" Type="http://schemas.openxmlformats.org/officeDocument/2006/relationships/slide" Target="slides/slide23.xml"/><Relationship Id="rId40" Type="http://schemas.openxmlformats.org/officeDocument/2006/relationships/slide" Target="slides/slide26.xml"/><Relationship Id="rId45" Type="http://schemas.openxmlformats.org/officeDocument/2006/relationships/slide" Target="slides/slide31.xml"/><Relationship Id="rId53" Type="http://schemas.openxmlformats.org/officeDocument/2006/relationships/slide" Target="slides/slide39.xml"/><Relationship Id="rId58" Type="http://schemas.openxmlformats.org/officeDocument/2006/relationships/notesMaster" Target="notesMasters/notesMaster1.xml"/><Relationship Id="rId5" Type="http://schemas.openxmlformats.org/officeDocument/2006/relationships/slideMaster" Target="slideMasters/slideMaster5.xml"/><Relationship Id="rId61" Type="http://schemas.openxmlformats.org/officeDocument/2006/relationships/theme" Target="theme/theme1.xml"/><Relationship Id="rId19" Type="http://schemas.openxmlformats.org/officeDocument/2006/relationships/slide" Target="slides/slide5.xml"/><Relationship Id="rId14" Type="http://schemas.openxmlformats.org/officeDocument/2006/relationships/slideMaster" Target="slideMasters/slideMaster14.xml"/><Relationship Id="rId22" Type="http://schemas.openxmlformats.org/officeDocument/2006/relationships/slide" Target="slides/slide8.xml"/><Relationship Id="rId27" Type="http://schemas.openxmlformats.org/officeDocument/2006/relationships/slide" Target="slides/slide13.xml"/><Relationship Id="rId30" Type="http://schemas.openxmlformats.org/officeDocument/2006/relationships/slide" Target="slides/slide16.xml"/><Relationship Id="rId35" Type="http://schemas.openxmlformats.org/officeDocument/2006/relationships/slide" Target="slides/slide21.xml"/><Relationship Id="rId43" Type="http://schemas.openxmlformats.org/officeDocument/2006/relationships/slide" Target="slides/slide29.xml"/><Relationship Id="rId48" Type="http://schemas.openxmlformats.org/officeDocument/2006/relationships/slide" Target="slides/slide34.xml"/><Relationship Id="rId56" Type="http://schemas.openxmlformats.org/officeDocument/2006/relationships/slide" Target="slides/slide42.xml"/><Relationship Id="rId8" Type="http://schemas.openxmlformats.org/officeDocument/2006/relationships/slideMaster" Target="slideMasters/slideMaster8.xml"/><Relationship Id="rId51" Type="http://schemas.openxmlformats.org/officeDocument/2006/relationships/slide" Target="slides/slide37.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3.xml"/><Relationship Id="rId25" Type="http://schemas.openxmlformats.org/officeDocument/2006/relationships/slide" Target="slides/slide11.xml"/><Relationship Id="rId33" Type="http://schemas.openxmlformats.org/officeDocument/2006/relationships/slide" Target="slides/slide19.xml"/><Relationship Id="rId38" Type="http://schemas.openxmlformats.org/officeDocument/2006/relationships/slide" Target="slides/slide24.xml"/><Relationship Id="rId46" Type="http://schemas.openxmlformats.org/officeDocument/2006/relationships/slide" Target="slides/slide32.xml"/><Relationship Id="rId59" Type="http://schemas.openxmlformats.org/officeDocument/2006/relationships/presProps" Target="presProps.xml"/><Relationship Id="rId20" Type="http://schemas.openxmlformats.org/officeDocument/2006/relationships/slide" Target="slides/slide6.xml"/><Relationship Id="rId41" Type="http://schemas.openxmlformats.org/officeDocument/2006/relationships/slide" Target="slides/slide27.xml"/><Relationship Id="rId54" Type="http://schemas.openxmlformats.org/officeDocument/2006/relationships/slide" Target="slides/slide40.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1.xml"/><Relationship Id="rId23" Type="http://schemas.openxmlformats.org/officeDocument/2006/relationships/slide" Target="slides/slide9.xml"/><Relationship Id="rId28" Type="http://schemas.openxmlformats.org/officeDocument/2006/relationships/slide" Target="slides/slide14.xml"/><Relationship Id="rId36" Type="http://schemas.openxmlformats.org/officeDocument/2006/relationships/slide" Target="slides/slide22.xml"/><Relationship Id="rId49" Type="http://schemas.openxmlformats.org/officeDocument/2006/relationships/slide" Target="slides/slide35.xml"/><Relationship Id="rId57" Type="http://schemas.openxmlformats.org/officeDocument/2006/relationships/slide" Target="slides/slide43.xml"/><Relationship Id="rId10" Type="http://schemas.openxmlformats.org/officeDocument/2006/relationships/slideMaster" Target="slideMasters/slideMaster10.xml"/><Relationship Id="rId31" Type="http://schemas.openxmlformats.org/officeDocument/2006/relationships/slide" Target="slides/slide17.xml"/><Relationship Id="rId44" Type="http://schemas.openxmlformats.org/officeDocument/2006/relationships/slide" Target="slides/slide30.xml"/><Relationship Id="rId52" Type="http://schemas.openxmlformats.org/officeDocument/2006/relationships/slide" Target="slides/slide38.xml"/><Relationship Id="rId60"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Master" Target="slideMasters/slideMaster9.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8T20:34:39.965"/>
    </inkml:context>
    <inkml:brush xml:id="br0">
      <inkml:brushProperty name="width" value="0.1" units="cm"/>
      <inkml:brushProperty name="height" value="0.1" units="cm"/>
      <inkml:brushProperty name="color" value="#E71224"/>
    </inkml:brush>
  </inkml:definitions>
  <inkml:trace contextRef="#ctx0" brushRef="#br0">0 196 24575,'161'1'0,"236"-7"0,-191-17 0,-86 8 0,142 1 0,-160 15 0,219-1 0,-122-20 0,-136 11 0,503-20 0,-236 19 0,-137-1 0,191-37 0,-327 40 0,0 3 0,112 5 0,-76 2 0,30-2 0,440 11 0,162 24 0,-385-23 0,-222 3 0,-51-4 0,390 67 0,-148-22 0,-6 11 0,-275-60 0,0-2 0,0 0 0,44 1 0,88-7 0,-87 0 0,364-1-1365,-414 2-5461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8T20:34:48.667"/>
    </inkml:context>
    <inkml:brush xml:id="br0">
      <inkml:brushProperty name="width" value="0.1" units="cm"/>
      <inkml:brushProperty name="height" value="0.1" units="cm"/>
      <inkml:brushProperty name="color" value="#E71224"/>
    </inkml:brush>
  </inkml:definitions>
  <inkml:trace contextRef="#ctx0" brushRef="#br0">0 22 24575,'4613'0'-7318,"-4521"0"7537,1322-22 4958,-1378 22-5019,0 1 1,1 2-1,-1 2 1,0 1-1,-1 1 1,63 23-1,-58-17 45,0-1 1,1-1-1,81 8 0,-96-15-203,1 1 0,-1 1 0,1 1 0,32 14 0,-1-1 0,44 13 0,5 3 0,127 24 0,-135-36 0,-63-15 0,72 11 0,-108-20 0,6 0 0,1 1 0,-1 0 0,1 0 0,6 3 0,-12-4 0,-1 0 0,0 0 0,1 0 0,-1 1 0,1-1 0,-1 0 0,0 0 0,1 0 0,-1 1 0,0-1 0,1 0 0,-1 0 0,0 1 0,1-1 0,-1 0 0,0 1 0,1-1 0,-1 0 0,0 1 0,0-1 0,0 1 0,0-1 0,1 0 0,-1 1 0,0-1 0,0 1 0,0-1 0,0 1 0,0 0 0,-1 0 0,1 0 0,-1 0 0,0 0 0,1 0 0,-1 0 0,0 0 0,0 0 0,0 0 0,1 0 0,-1 0 0,0-1 0,0 1 0,0 0 0,-3 0 0,-11 8 0,-1-1 0,0-1 0,0-1 0,0 0 0,-1-1 0,0-1 0,0-1 0,-29 3 0,-18-3 0,-66-4 0,54-1 0,23 1 0,-291-10 0,143-3 0,-247 16 0,-306 23 0,-7-25 0,297-2 0,318 3 0,-169-3 0,104-20 0,23 1 0,-637 8 0,523 15 0,-88-27 0,289 16 0,-872-101-2185,422 43 248,448 55-2132</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8T20:34:53.198"/>
    </inkml:context>
    <inkml:brush xml:id="br0">
      <inkml:brushProperty name="width" value="0.1" units="cm"/>
      <inkml:brushProperty name="height" value="0.1" units="cm"/>
      <inkml:brushProperty name="color" value="#E71224"/>
    </inkml:brush>
  </inkml:definitions>
  <inkml:trace contextRef="#ctx0" brushRef="#br0">0 111 23890,'7482'-110'0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1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85" name="Rectangle 1">
            <a:extLst>
              <a:ext uri="{FF2B5EF4-FFF2-40B4-BE49-F238E27FC236}">
                <a16:creationId xmlns:a16="http://schemas.microsoft.com/office/drawing/2014/main" id="{40654AC9-F151-751B-0DB5-099C47195196}"/>
              </a:ext>
            </a:extLst>
          </p:cNvPr>
          <p:cNvSpPr>
            <a:spLocks noRot="1" noChangeArrowheads="1" noTextEdit="1"/>
          </p:cNvSpPr>
          <p:nvPr>
            <p:ph type="sldImg"/>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6386" name="Rectangle 2">
            <a:extLst>
              <a:ext uri="{FF2B5EF4-FFF2-40B4-BE49-F238E27FC236}">
                <a16:creationId xmlns:a16="http://schemas.microsoft.com/office/drawing/2014/main" id="{ED504CA4-70AB-3A3B-86AB-2A68395D6693}"/>
              </a:ext>
            </a:extLst>
          </p:cNvPr>
          <p:cNvSpPr>
            <a:spLocks noGrp="1" noChangeArrowheads="1"/>
          </p:cNvSpPr>
          <p:nvPr>
            <p:ph type="body" sz="quarter" idx="1"/>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txBody>
          <a:bodyPr vert="horz" wrap="square" lIns="91440" tIns="45720" rIns="91440" bIns="45720" numCol="1" anchor="t" anchorCtr="0" compatLnSpc="1">
            <a:prstTxWarp prst="textNoShape">
              <a:avLst/>
            </a:prstTxWarp>
          </a:bodyPr>
          <a:lstStyle/>
          <a:p>
            <a:pPr lvl="0"/>
            <a:r>
              <a:rPr lang="en-US" altLang="LID4096"/>
              <a:t>Click to edit Master text styles</a:t>
            </a:r>
          </a:p>
          <a:p>
            <a:pPr lvl="1"/>
            <a:r>
              <a:rPr lang="en-US" altLang="LID4096"/>
              <a:t>Second level</a:t>
            </a:r>
          </a:p>
          <a:p>
            <a:pPr lvl="2"/>
            <a:r>
              <a:rPr lang="en-US" altLang="LID4096"/>
              <a:t>Third level</a:t>
            </a:r>
          </a:p>
          <a:p>
            <a:pPr lvl="3"/>
            <a:r>
              <a:rPr lang="en-US" altLang="LID4096"/>
              <a:t>Fourth level</a:t>
            </a:r>
          </a:p>
          <a:p>
            <a:pPr lvl="4"/>
            <a:r>
              <a:rPr lang="en-US" altLang="LID4096"/>
              <a:t>Fifth level</a:t>
            </a:r>
          </a:p>
        </p:txBody>
      </p:sp>
    </p:spTree>
  </p:cSld>
  <p:clrMap bg1="lt1" tx1="dk1" bg2="lt2" tx2="dk2" accent1="accent1" accent2="accent2" accent3="accent3" accent4="accent4" accent5="accent5" accent6="accent6" hlink="hlink" folHlink="folHlink"/>
  <p:notesStyle>
    <a:lvl1pPr algn="l" rtl="0" fontAlgn="base">
      <a:spcBef>
        <a:spcPct val="0"/>
      </a:spcBef>
      <a:spcAft>
        <a:spcPct val="0"/>
      </a:spcAft>
      <a:defRPr sz="1200" kern="1200">
        <a:solidFill>
          <a:schemeClr val="tx1"/>
        </a:solidFill>
        <a:latin typeface="Hoefler Text" charset="0"/>
        <a:ea typeface="+mn-ea"/>
        <a:cs typeface="+mn-cs"/>
      </a:defRPr>
    </a:lvl1pPr>
    <a:lvl2pPr marL="457200" algn="l" rtl="0" fontAlgn="base">
      <a:spcBef>
        <a:spcPct val="0"/>
      </a:spcBef>
      <a:spcAft>
        <a:spcPct val="0"/>
      </a:spcAft>
      <a:defRPr sz="1200" kern="1200">
        <a:solidFill>
          <a:schemeClr val="tx1"/>
        </a:solidFill>
        <a:latin typeface="Hoefler Text" charset="0"/>
        <a:ea typeface="+mn-ea"/>
        <a:cs typeface="+mn-cs"/>
      </a:defRPr>
    </a:lvl2pPr>
    <a:lvl3pPr marL="914400" algn="l" rtl="0" fontAlgn="base">
      <a:spcBef>
        <a:spcPct val="0"/>
      </a:spcBef>
      <a:spcAft>
        <a:spcPct val="0"/>
      </a:spcAft>
      <a:defRPr sz="1200" kern="1200">
        <a:solidFill>
          <a:schemeClr val="tx1"/>
        </a:solidFill>
        <a:latin typeface="Hoefler Text" charset="0"/>
        <a:ea typeface="+mn-ea"/>
        <a:cs typeface="+mn-cs"/>
      </a:defRPr>
    </a:lvl3pPr>
    <a:lvl4pPr marL="1371600" algn="l" rtl="0" fontAlgn="base">
      <a:spcBef>
        <a:spcPct val="0"/>
      </a:spcBef>
      <a:spcAft>
        <a:spcPct val="0"/>
      </a:spcAft>
      <a:defRPr sz="1200" kern="1200">
        <a:solidFill>
          <a:schemeClr val="tx1"/>
        </a:solidFill>
        <a:latin typeface="Hoefler Text" charset="0"/>
        <a:ea typeface="+mn-ea"/>
        <a:cs typeface="+mn-cs"/>
      </a:defRPr>
    </a:lvl4pPr>
    <a:lvl5pPr marL="1828800" algn="l" rtl="0" fontAlgn="base">
      <a:spcBef>
        <a:spcPct val="0"/>
      </a:spcBef>
      <a:spcAft>
        <a:spcPct val="0"/>
      </a:spcAft>
      <a:defRPr sz="1200" kern="1200">
        <a:solidFill>
          <a:schemeClr val="tx1"/>
        </a:solidFill>
        <a:latin typeface="Hoefler Text"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1">
            <a:extLst>
              <a:ext uri="{FF2B5EF4-FFF2-40B4-BE49-F238E27FC236}">
                <a16:creationId xmlns:a16="http://schemas.microsoft.com/office/drawing/2014/main" id="{8E7EF0E9-7DAD-1E5C-767A-5EDFAD379934}"/>
              </a:ext>
            </a:extLst>
          </p:cNvPr>
          <p:cNvSpPr>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7410" name="Rectangle 2">
            <a:extLst>
              <a:ext uri="{FF2B5EF4-FFF2-40B4-BE49-F238E27FC236}">
                <a16:creationId xmlns:a16="http://schemas.microsoft.com/office/drawing/2014/main" id="{0E9AA6C2-E375-1030-52F7-EEDBB2F3F3A1}"/>
              </a:ext>
            </a:extLst>
          </p:cNvPr>
          <p:cNvSpPr>
            <a:spLocks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txBody>
          <a:bodyPr/>
          <a:lstStyle/>
          <a:p>
            <a:r>
              <a:rPr lang="en-US" altLang="LID4096" sz="1800">
                <a:latin typeface="Times New Roman" panose="02020603050405020304" pitchFamily="18" charset="0"/>
                <a:cs typeface="Times New Roman" panose="02020603050405020304" pitchFamily="18" charset="0"/>
                <a:sym typeface="Times New Roman" panose="02020603050405020304" pitchFamily="18" charset="0"/>
              </a:rPr>
              <a:t>Thanks...</a:t>
            </a:r>
          </a:p>
          <a:p>
            <a:endParaRPr lang="en-US" altLang="LID4096" sz="1800">
              <a:latin typeface="Times New Roman" panose="02020603050405020304" pitchFamily="18" charset="0"/>
              <a:cs typeface="Times New Roman" panose="02020603050405020304" pitchFamily="18" charset="0"/>
              <a:sym typeface="Times New Roman" panose="02020603050405020304" pitchFamily="18" charset="0"/>
            </a:endParaRPr>
          </a:p>
          <a:p>
            <a:r>
              <a:rPr lang="en-US" altLang="LID4096" sz="1800">
                <a:latin typeface="Times New Roman" panose="02020603050405020304" pitchFamily="18" charset="0"/>
                <a:cs typeface="Times New Roman" panose="02020603050405020304" pitchFamily="18" charset="0"/>
                <a:sym typeface="Times New Roman" panose="02020603050405020304" pitchFamily="18" charset="0"/>
              </a:rPr>
              <a:t>This is research I carried out with Sheelagh Carpendale and Saul Greenberg while I was at the University of Calgary. </a:t>
            </a:r>
          </a:p>
          <a:p>
            <a:endParaRPr lang="en-US" altLang="LID4096" sz="1800">
              <a:latin typeface="Times New Roman" panose="02020603050405020304" pitchFamily="18" charset="0"/>
              <a:cs typeface="Times New Roman" panose="02020603050405020304" pitchFamily="18" charset="0"/>
              <a:sym typeface="Times New Roman" panose="02020603050405020304" pitchFamily="18" charset="0"/>
            </a:endParaRPr>
          </a:p>
          <a:p>
            <a:endParaRPr lang="en-US" altLang="LID4096">
              <a:latin typeface="Helvetica" panose="020B0604020202020204" pitchFamily="34" charset="0"/>
              <a:cs typeface="Helvetica" panose="020B0604020202020204" pitchFamily="34" charset="0"/>
              <a:sym typeface="Helvetica"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a:extLst>
              <a:ext uri="{FF2B5EF4-FFF2-40B4-BE49-F238E27FC236}">
                <a16:creationId xmlns:a16="http://schemas.microsoft.com/office/drawing/2014/main" id="{7729F388-A2D4-A426-236B-7246CE223973}"/>
              </a:ext>
            </a:extLst>
          </p:cNvPr>
          <p:cNvSpPr>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9458" name="Rectangle 2">
            <a:extLst>
              <a:ext uri="{FF2B5EF4-FFF2-40B4-BE49-F238E27FC236}">
                <a16:creationId xmlns:a16="http://schemas.microsoft.com/office/drawing/2014/main" id="{846DDB6E-50D6-530B-CFC3-9DA501271C7C}"/>
              </a:ext>
            </a:extLst>
          </p:cNvPr>
          <p:cNvSpPr>
            <a:spLocks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txBody>
          <a:bodyPr/>
          <a:lstStyle/>
          <a:p>
            <a:pPr algn="just">
              <a:spcBef>
                <a:spcPts val="400"/>
              </a:spcBef>
            </a:pPr>
            <a:r>
              <a:rPr lang="en-US" altLang="LID4096" sz="1800">
                <a:latin typeface="Times New Roman" panose="02020603050405020304" pitchFamily="18" charset="0"/>
                <a:cs typeface="Times New Roman" panose="02020603050405020304" pitchFamily="18" charset="0"/>
                <a:sym typeface="Times New Roman" panose="02020603050405020304" pitchFamily="18" charset="0"/>
              </a:rPr>
              <a:t>It is a pretty common reality in CSCW that not all “cooperative” systems are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1">
            <a:extLst>
              <a:ext uri="{FF2B5EF4-FFF2-40B4-BE49-F238E27FC236}">
                <a16:creationId xmlns:a16="http://schemas.microsoft.com/office/drawing/2014/main" id="{E3A41C92-0B0C-FF6B-FC5E-9205B56E05C2}"/>
              </a:ext>
            </a:extLst>
          </p:cNvPr>
          <p:cNvSpPr>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21506" name="Rectangle 2">
            <a:extLst>
              <a:ext uri="{FF2B5EF4-FFF2-40B4-BE49-F238E27FC236}">
                <a16:creationId xmlns:a16="http://schemas.microsoft.com/office/drawing/2014/main" id="{9D602741-6E86-E927-1975-074E7CDD64E8}"/>
              </a:ext>
            </a:extLst>
          </p:cNvPr>
          <p:cNvSpPr>
            <a:spLocks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txBody>
          <a:bodyPr/>
          <a:lstStyle/>
          <a:p>
            <a:pPr algn="just">
              <a:spcBef>
                <a:spcPts val="400"/>
              </a:spcBef>
            </a:pPr>
            <a:r>
              <a:rPr lang="en-US" altLang="LID4096" sz="1800">
                <a:latin typeface="Times New Roman" panose="02020603050405020304" pitchFamily="18" charset="0"/>
                <a:cs typeface="Times New Roman" panose="02020603050405020304" pitchFamily="18" charset="0"/>
                <a:sym typeface="Times New Roman" panose="02020603050405020304" pitchFamily="18" charset="0"/>
              </a:rPr>
              <a:t>...actually used in cooperative contexts [13]. Some CSCW systems are used in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
            <a:extLst>
              <a:ext uri="{FF2B5EF4-FFF2-40B4-BE49-F238E27FC236}">
                <a16:creationId xmlns:a16="http://schemas.microsoft.com/office/drawing/2014/main" id="{D0BF85F1-45C6-54CD-389E-8BDF13E6992C}"/>
              </a:ext>
            </a:extLst>
          </p:cNvPr>
          <p:cNvSpPr>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23554" name="Rectangle 2">
            <a:extLst>
              <a:ext uri="{FF2B5EF4-FFF2-40B4-BE49-F238E27FC236}">
                <a16:creationId xmlns:a16="http://schemas.microsoft.com/office/drawing/2014/main" id="{45520A21-8D1F-6108-00DF-D9F768FCAB7D}"/>
              </a:ext>
            </a:extLst>
          </p:cNvPr>
          <p:cNvSpPr>
            <a:spLocks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txBody>
          <a:bodyPr/>
          <a:lstStyle/>
          <a:p>
            <a:pPr algn="just">
              <a:spcBef>
                <a:spcPts val="400"/>
              </a:spcBef>
            </a:pPr>
            <a:r>
              <a:rPr lang="en-US" altLang="LID4096" sz="1800">
                <a:latin typeface="Times New Roman" panose="02020603050405020304" pitchFamily="18" charset="0"/>
                <a:cs typeface="Times New Roman" panose="02020603050405020304" pitchFamily="18" charset="0"/>
                <a:sym typeface="Times New Roman" panose="02020603050405020304" pitchFamily="18" charset="0"/>
              </a:rPr>
              <a:t>contentious contexts or even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1">
            <a:extLst>
              <a:ext uri="{FF2B5EF4-FFF2-40B4-BE49-F238E27FC236}">
                <a16:creationId xmlns:a16="http://schemas.microsoft.com/office/drawing/2014/main" id="{88FC2E78-6E5A-1B45-B93D-41BC8615182E}"/>
              </a:ext>
            </a:extLst>
          </p:cNvPr>
          <p:cNvSpPr>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25602" name="Rectangle 2">
            <a:extLst>
              <a:ext uri="{FF2B5EF4-FFF2-40B4-BE49-F238E27FC236}">
                <a16:creationId xmlns:a16="http://schemas.microsoft.com/office/drawing/2014/main" id="{DBAC3601-8764-B483-421F-EFE2D205A9CD}"/>
              </a:ext>
            </a:extLst>
          </p:cNvPr>
          <p:cNvSpPr>
            <a:spLocks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txBody>
          <a:bodyPr/>
          <a:lstStyle/>
          <a:p>
            <a:pPr algn="just">
              <a:spcBef>
                <a:spcPts val="400"/>
              </a:spcBef>
            </a:pPr>
            <a:r>
              <a:rPr lang="en-US" altLang="LID4096" sz="1800">
                <a:latin typeface="Times New Roman" panose="02020603050405020304" pitchFamily="18" charset="0"/>
                <a:cs typeface="Times New Roman" panose="02020603050405020304" pitchFamily="18" charset="0"/>
                <a:sym typeface="Times New Roman" panose="02020603050405020304" pitchFamily="18" charset="0"/>
              </a:rPr>
              <a:t>... competitive contexts. And, not unsurprisingly, this reality may never be more blatantly borne out than in the context of gaming.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1">
            <a:extLst>
              <a:ext uri="{FF2B5EF4-FFF2-40B4-BE49-F238E27FC236}">
                <a16:creationId xmlns:a16="http://schemas.microsoft.com/office/drawing/2014/main" id="{92BCFA13-5124-3EFE-9BA7-D293E4D1DC21}"/>
              </a:ext>
            </a:extLst>
          </p:cNvPr>
          <p:cNvSpPr>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27650" name="Rectangle 2">
            <a:extLst>
              <a:ext uri="{FF2B5EF4-FFF2-40B4-BE49-F238E27FC236}">
                <a16:creationId xmlns:a16="http://schemas.microsoft.com/office/drawing/2014/main" id="{3FC35E6C-C84C-6014-0B64-0F6466B45512}"/>
              </a:ext>
            </a:extLst>
          </p:cNvPr>
          <p:cNvSpPr>
            <a:spLocks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txBody>
          <a:bodyPr/>
          <a:lstStyle/>
          <a:p>
            <a:pPr algn="just">
              <a:spcBef>
                <a:spcPts val="400"/>
              </a:spcBef>
            </a:pPr>
            <a:r>
              <a:rPr lang="en-US" altLang="LID4096" sz="1800">
                <a:latin typeface="Times New Roman" panose="02020603050405020304" pitchFamily="18" charset="0"/>
                <a:cs typeface="Times New Roman" panose="02020603050405020304" pitchFamily="18" charset="0"/>
                <a:sym typeface="Times New Roman" panose="02020603050405020304" pitchFamily="18" charset="0"/>
              </a:rPr>
              <a:t>Whether analog gaming...</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1">
            <a:extLst>
              <a:ext uri="{FF2B5EF4-FFF2-40B4-BE49-F238E27FC236}">
                <a16:creationId xmlns:a16="http://schemas.microsoft.com/office/drawing/2014/main" id="{3CA97A57-BAE2-EA81-1137-E0AA2F45D45C}"/>
              </a:ext>
            </a:extLst>
          </p:cNvPr>
          <p:cNvSpPr>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29698" name="Rectangle 2">
            <a:extLst>
              <a:ext uri="{FF2B5EF4-FFF2-40B4-BE49-F238E27FC236}">
                <a16:creationId xmlns:a16="http://schemas.microsoft.com/office/drawing/2014/main" id="{2B164CC6-9FB3-A74E-4681-645C41BEBA68}"/>
              </a:ext>
            </a:extLst>
          </p:cNvPr>
          <p:cNvSpPr>
            <a:spLocks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txBody>
          <a:bodyPr/>
          <a:lstStyle/>
          <a:p>
            <a:r>
              <a:rPr lang="en-US" altLang="LID4096" sz="1800">
                <a:latin typeface="Times New Roman" panose="02020603050405020304" pitchFamily="18" charset="0"/>
                <a:cs typeface="Times New Roman" panose="02020603050405020304" pitchFamily="18" charset="0"/>
                <a:sym typeface="Times New Roman" panose="02020603050405020304" pitchFamily="18" charset="0"/>
              </a:rPr>
              <a:t>Or digital gaming... Most games have been, after all, fundamentally competitive in nature. </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1">
            <a:extLst>
              <a:ext uri="{FF2B5EF4-FFF2-40B4-BE49-F238E27FC236}">
                <a16:creationId xmlns:a16="http://schemas.microsoft.com/office/drawing/2014/main" id="{ED5EF602-73E9-CD41-325C-54C6B65E4BE6}"/>
              </a:ext>
            </a:extLst>
          </p:cNvPr>
          <p:cNvSpPr>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31746" name="Rectangle 2">
            <a:extLst>
              <a:ext uri="{FF2B5EF4-FFF2-40B4-BE49-F238E27FC236}">
                <a16:creationId xmlns:a16="http://schemas.microsoft.com/office/drawing/2014/main" id="{104A7245-EE82-08B7-3CBF-21B05F782872}"/>
              </a:ext>
            </a:extLst>
          </p:cNvPr>
          <p:cNvSpPr>
            <a:spLocks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txBody>
          <a:bodyPr/>
          <a:lstStyle/>
          <a:p>
            <a:pPr algn="just">
              <a:spcBef>
                <a:spcPts val="400"/>
              </a:spcBef>
            </a:pPr>
            <a:r>
              <a:rPr lang="en-US" altLang="LID4096" sz="1800">
                <a:latin typeface="Times New Roman" panose="02020603050405020304" pitchFamily="18" charset="0"/>
                <a:cs typeface="Times New Roman" panose="02020603050405020304" pitchFamily="18" charset="0"/>
                <a:sym typeface="Times New Roman" panose="02020603050405020304" pitchFamily="18" charset="0"/>
              </a:rPr>
              <a:t>This has been changing, though, with a surge of interest in both boardgames and videogames featuring more cooperative modes of gameplay [28]. </a:t>
            </a:r>
          </a:p>
          <a:p>
            <a:pPr algn="just">
              <a:spcBef>
                <a:spcPts val="400"/>
              </a:spcBef>
            </a:pPr>
            <a:endParaRPr lang="en-US" altLang="LID4096" sz="1800">
              <a:latin typeface="Times New Roman" panose="02020603050405020304" pitchFamily="18" charset="0"/>
              <a:cs typeface="Times New Roman" panose="02020603050405020304" pitchFamily="18" charset="0"/>
              <a:sym typeface="Times New Roman" panose="02020603050405020304" pitchFamily="18"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1">
            <a:extLst>
              <a:ext uri="{FF2B5EF4-FFF2-40B4-BE49-F238E27FC236}">
                <a16:creationId xmlns:a16="http://schemas.microsoft.com/office/drawing/2014/main" id="{002A0C6A-4D21-3147-7A90-D7D7A62AC145}"/>
              </a:ext>
            </a:extLst>
          </p:cNvPr>
          <p:cNvSpPr>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33794" name="Rectangle 2">
            <a:extLst>
              <a:ext uri="{FF2B5EF4-FFF2-40B4-BE49-F238E27FC236}">
                <a16:creationId xmlns:a16="http://schemas.microsoft.com/office/drawing/2014/main" id="{E82D6DC2-ED08-57C3-0303-73FF42F734C0}"/>
              </a:ext>
            </a:extLst>
          </p:cNvPr>
          <p:cNvSpPr>
            <a:spLocks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txBody>
          <a:bodyPr/>
          <a:lstStyle/>
          <a:p>
            <a:pPr algn="just">
              <a:spcBef>
                <a:spcPts val="400"/>
              </a:spcBef>
            </a:pPr>
            <a:r>
              <a:rPr lang="en-US" altLang="LID4096" sz="1800">
                <a:latin typeface="Times New Roman" panose="02020603050405020304" pitchFamily="18" charset="0"/>
                <a:cs typeface="Times New Roman" panose="02020603050405020304" pitchFamily="18" charset="0"/>
                <a:sym typeface="Times New Roman" panose="02020603050405020304" pitchFamily="18" charset="0"/>
              </a:rPr>
              <a:t>Game studies researchers have traditionally classified games into one of two categories: competitive or cooperative.</a:t>
            </a:r>
          </a:p>
          <a:p>
            <a:pPr>
              <a:spcBef>
                <a:spcPts val="400"/>
              </a:spcBef>
            </a:pPr>
            <a:endParaRPr lang="en-US" altLang="LID4096" sz="1800">
              <a:latin typeface="Times New Roman" panose="02020603050405020304" pitchFamily="18" charset="0"/>
              <a:cs typeface="Times New Roman" panose="02020603050405020304" pitchFamily="18" charset="0"/>
              <a:sym typeface="Times New Roman" panose="02020603050405020304" pitchFamily="18"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1">
            <a:extLst>
              <a:ext uri="{FF2B5EF4-FFF2-40B4-BE49-F238E27FC236}">
                <a16:creationId xmlns:a16="http://schemas.microsoft.com/office/drawing/2014/main" id="{A2CA96E2-FDB9-CFD0-293A-0A86069F60B1}"/>
              </a:ext>
            </a:extLst>
          </p:cNvPr>
          <p:cNvSpPr>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35842" name="Rectangle 2">
            <a:extLst>
              <a:ext uri="{FF2B5EF4-FFF2-40B4-BE49-F238E27FC236}">
                <a16:creationId xmlns:a16="http://schemas.microsoft.com/office/drawing/2014/main" id="{2A0F1907-A467-E240-7CDF-949D9B4EE65C}"/>
              </a:ext>
            </a:extLst>
          </p:cNvPr>
          <p:cNvSpPr>
            <a:spLocks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txBody>
          <a:bodyPr/>
          <a:lstStyle/>
          <a:p>
            <a:pPr algn="just">
              <a:spcBef>
                <a:spcPts val="400"/>
              </a:spcBef>
            </a:pPr>
            <a:r>
              <a:rPr lang="en-US" altLang="LID4096" sz="1800">
                <a:latin typeface="Times New Roman" panose="02020603050405020304" pitchFamily="18" charset="0"/>
                <a:cs typeface="Times New Roman" panose="02020603050405020304" pitchFamily="18" charset="0"/>
                <a:sym typeface="Times New Roman" panose="02020603050405020304" pitchFamily="18" charset="0"/>
              </a:rPr>
              <a:t>Competitive games such as tennis, Monopoly, or Doom “require players to form strategies that directly oppose the other players in the game” [28]. So gamers have to look out for their own self-interests in order to be successful. </a:t>
            </a:r>
          </a:p>
          <a:p>
            <a:pPr>
              <a:spcBef>
                <a:spcPts val="400"/>
              </a:spcBef>
            </a:pPr>
            <a:endParaRPr lang="en-US" altLang="LID4096" sz="1800">
              <a:latin typeface="Times New Roman" panose="02020603050405020304" pitchFamily="18" charset="0"/>
              <a:cs typeface="Times New Roman" panose="02020603050405020304" pitchFamily="18" charset="0"/>
              <a:sym typeface="Times New Roman" panose="02020603050405020304" pitchFamily="18"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1">
            <a:extLst>
              <a:ext uri="{FF2B5EF4-FFF2-40B4-BE49-F238E27FC236}">
                <a16:creationId xmlns:a16="http://schemas.microsoft.com/office/drawing/2014/main" id="{1C5657FC-DB4A-386F-B80B-569A5C6C2DA8}"/>
              </a:ext>
            </a:extLst>
          </p:cNvPr>
          <p:cNvSpPr>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37890" name="Rectangle 2">
            <a:extLst>
              <a:ext uri="{FF2B5EF4-FFF2-40B4-BE49-F238E27FC236}">
                <a16:creationId xmlns:a16="http://schemas.microsoft.com/office/drawing/2014/main" id="{4EDC9BB5-FB31-5FE9-0A66-F6AABFBAED04}"/>
              </a:ext>
            </a:extLst>
          </p:cNvPr>
          <p:cNvSpPr>
            <a:spLocks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txBody>
          <a:bodyPr/>
          <a:lstStyle/>
          <a:p>
            <a:pPr algn="just">
              <a:spcBef>
                <a:spcPts val="400"/>
              </a:spcBef>
            </a:pPr>
            <a:r>
              <a:rPr lang="en-US" altLang="LID4096" sz="1800">
                <a:latin typeface="Times New Roman" panose="02020603050405020304" pitchFamily="18" charset="0"/>
                <a:cs typeface="Times New Roman" panose="02020603050405020304" pitchFamily="18" charset="0"/>
                <a:sym typeface="Times New Roman" panose="02020603050405020304" pitchFamily="18" charset="0"/>
              </a:rPr>
              <a:t>In a cooperative game, players’ goals are not necessarily in direct opposition; but their goals aren’t completely aligned, either [28]. In cooperative games, such as the card game Bohnanza or the massively multiplayer game World of Warcraft, some real value can be had from gamers working together; but because ultimately their goals may be different, not all players are guaranteed to benefit from whatever cooperation. </a:t>
            </a:r>
          </a:p>
          <a:p>
            <a:pPr>
              <a:spcBef>
                <a:spcPts val="400"/>
              </a:spcBef>
            </a:pPr>
            <a:endParaRPr lang="en-US" altLang="LID4096" sz="1800">
              <a:latin typeface="Times New Roman" panose="02020603050405020304" pitchFamily="18" charset="0"/>
              <a:cs typeface="Times New Roman" panose="02020603050405020304" pitchFamily="18" charset="0"/>
              <a:sym typeface="Times New Roman" panose="02020603050405020304" pitchFamily="18"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1">
            <a:extLst>
              <a:ext uri="{FF2B5EF4-FFF2-40B4-BE49-F238E27FC236}">
                <a16:creationId xmlns:a16="http://schemas.microsoft.com/office/drawing/2014/main" id="{D58E0ABA-8F49-4813-07A0-8258E51B2C00}"/>
              </a:ext>
            </a:extLst>
          </p:cNvPr>
          <p:cNvSpPr>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39938" name="Rectangle 2">
            <a:extLst>
              <a:ext uri="{FF2B5EF4-FFF2-40B4-BE49-F238E27FC236}">
                <a16:creationId xmlns:a16="http://schemas.microsoft.com/office/drawing/2014/main" id="{97CE03FF-4ADE-28C1-E3BD-52ABC7C5431E}"/>
              </a:ext>
            </a:extLst>
          </p:cNvPr>
          <p:cNvSpPr>
            <a:spLocks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txBody>
          <a:bodyPr/>
          <a:lstStyle/>
          <a:p>
            <a:pPr algn="just">
              <a:spcBef>
                <a:spcPts val="400"/>
              </a:spcBef>
            </a:pPr>
            <a:r>
              <a:rPr lang="en-US" altLang="LID4096" sz="1800">
                <a:latin typeface="Times New Roman" panose="02020603050405020304" pitchFamily="18" charset="0"/>
                <a:cs typeface="Times New Roman" panose="02020603050405020304" pitchFamily="18" charset="0"/>
                <a:sym typeface="Times New Roman" panose="02020603050405020304" pitchFamily="18" charset="0"/>
              </a:rPr>
              <a:t>More recently, a third category of gameplay has also been recognized as distinct from the other two...</a:t>
            </a:r>
          </a:p>
          <a:p>
            <a:pPr>
              <a:spcBef>
                <a:spcPts val="400"/>
              </a:spcBef>
            </a:pPr>
            <a:endParaRPr lang="en-US" altLang="LID4096" sz="1800">
              <a:latin typeface="Times New Roman" panose="02020603050405020304" pitchFamily="18" charset="0"/>
              <a:cs typeface="Times New Roman" panose="02020603050405020304" pitchFamily="18" charset="0"/>
              <a:sym typeface="Times New Roman" panose="02020603050405020304" pitchFamily="18"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1">
            <a:extLst>
              <a:ext uri="{FF2B5EF4-FFF2-40B4-BE49-F238E27FC236}">
                <a16:creationId xmlns:a16="http://schemas.microsoft.com/office/drawing/2014/main" id="{968A5597-CEFD-93A9-239E-7CC927E8E945}"/>
              </a:ext>
            </a:extLst>
          </p:cNvPr>
          <p:cNvSpPr>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41986" name="Rectangle 2">
            <a:extLst>
              <a:ext uri="{FF2B5EF4-FFF2-40B4-BE49-F238E27FC236}">
                <a16:creationId xmlns:a16="http://schemas.microsoft.com/office/drawing/2014/main" id="{D9373DD5-2EDE-D4FE-079A-183CB62A93F8}"/>
              </a:ext>
            </a:extLst>
          </p:cNvPr>
          <p:cNvSpPr>
            <a:spLocks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txBody>
          <a:bodyPr/>
          <a:lstStyle/>
          <a:p>
            <a:pPr algn="just">
              <a:spcBef>
                <a:spcPts val="400"/>
              </a:spcBef>
            </a:pPr>
            <a:r>
              <a:rPr lang="en-US" altLang="LID4096" sz="1800">
                <a:latin typeface="Times New Roman" panose="02020603050405020304" pitchFamily="18" charset="0"/>
                <a:cs typeface="Times New Roman" panose="02020603050405020304" pitchFamily="18" charset="0"/>
                <a:sym typeface="Times New Roman" panose="02020603050405020304" pitchFamily="18" charset="0"/>
              </a:rPr>
              <a:t>...collaborative gameplay [28]. In collaborative games, such as the board game Lord of the Rings or certain modes of Rock Band, players share common goals and common outcomes. Gamers all win together or they all lose together. So in this case, looking out for shared, group interests instead of individual interests provides the greatest benefit to all players.</a:t>
            </a:r>
          </a:p>
          <a:p>
            <a:pPr algn="just">
              <a:spcBef>
                <a:spcPts val="400"/>
              </a:spcBef>
            </a:pPr>
            <a:endParaRPr lang="en-US" altLang="LID4096" sz="1800">
              <a:latin typeface="Times New Roman" panose="02020603050405020304" pitchFamily="18" charset="0"/>
              <a:cs typeface="Times New Roman" panose="02020603050405020304" pitchFamily="18" charset="0"/>
              <a:sym typeface="Times New Roman" panose="02020603050405020304" pitchFamily="18"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1">
            <a:extLst>
              <a:ext uri="{FF2B5EF4-FFF2-40B4-BE49-F238E27FC236}">
                <a16:creationId xmlns:a16="http://schemas.microsoft.com/office/drawing/2014/main" id="{A8FDEB8D-257D-681D-AD8B-148865B4D742}"/>
              </a:ext>
            </a:extLst>
          </p:cNvPr>
          <p:cNvSpPr>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44034" name="Rectangle 2">
            <a:extLst>
              <a:ext uri="{FF2B5EF4-FFF2-40B4-BE49-F238E27FC236}">
                <a16:creationId xmlns:a16="http://schemas.microsoft.com/office/drawing/2014/main" id="{D4ACC049-4A26-1984-B930-58243D232B5F}"/>
              </a:ext>
            </a:extLst>
          </p:cNvPr>
          <p:cNvSpPr>
            <a:spLocks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txBody>
          <a:bodyPr/>
          <a:lstStyle/>
          <a:p>
            <a:pPr algn="just">
              <a:spcBef>
                <a:spcPts val="400"/>
              </a:spcBef>
            </a:pPr>
            <a:r>
              <a:rPr lang="en-US" altLang="LID4096" sz="1800">
                <a:latin typeface="Times New Roman" panose="02020603050405020304" pitchFamily="18" charset="0"/>
                <a:cs typeface="Times New Roman" panose="02020603050405020304" pitchFamily="18" charset="0"/>
                <a:sym typeface="Times New Roman" panose="02020603050405020304" pitchFamily="18" charset="0"/>
              </a:rPr>
              <a:t>While an understanding of how individual or group interests can help to distinguish classes of game mechanics or modes of gameplay, it may not necessarily follow that group dynamics follow suit... that competitive games mechanics rewarding individual interest breed very individual-focused interactions among gamers or that collaborative game mechanics rewarding group interest foster group-focused dynamics...</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1">
            <a:extLst>
              <a:ext uri="{FF2B5EF4-FFF2-40B4-BE49-F238E27FC236}">
                <a16:creationId xmlns:a16="http://schemas.microsoft.com/office/drawing/2014/main" id="{6F2440E6-AD69-2AE3-D861-014DB889129C}"/>
              </a:ext>
            </a:extLst>
          </p:cNvPr>
          <p:cNvSpPr>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46082" name="Rectangle 2">
            <a:extLst>
              <a:ext uri="{FF2B5EF4-FFF2-40B4-BE49-F238E27FC236}">
                <a16:creationId xmlns:a16="http://schemas.microsoft.com/office/drawing/2014/main" id="{100593F5-C2D1-B44C-2B28-09C06CA4CF4B}"/>
              </a:ext>
            </a:extLst>
          </p:cNvPr>
          <p:cNvSpPr>
            <a:spLocks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txBody>
          <a:bodyPr/>
          <a:lstStyle/>
          <a:p>
            <a:pPr algn="just">
              <a:spcBef>
                <a:spcPts val="400"/>
              </a:spcBef>
            </a:pPr>
            <a:r>
              <a:rPr lang="en-US" altLang="LID4096" sz="1800">
                <a:latin typeface="Times New Roman" panose="02020603050405020304" pitchFamily="18" charset="0"/>
                <a:cs typeface="Times New Roman" panose="02020603050405020304" pitchFamily="18" charset="0"/>
                <a:sym typeface="Times New Roman" panose="02020603050405020304" pitchFamily="18" charset="0"/>
              </a:rPr>
              <a:t>Miyamoto, the producer of the Zelda games has said about his cooperative game Four Swords Adventures, that [quote]</a:t>
            </a:r>
          </a:p>
          <a:p>
            <a:pPr algn="just">
              <a:spcBef>
                <a:spcPts val="400"/>
              </a:spcBef>
            </a:pPr>
            <a:r>
              <a:rPr lang="en-US" altLang="LID4096" sz="1800">
                <a:latin typeface="Times New Roman" panose="02020603050405020304" pitchFamily="18" charset="0"/>
                <a:cs typeface="Times New Roman" panose="02020603050405020304" pitchFamily="18" charset="0"/>
                <a:sym typeface="Times New Roman" panose="02020603050405020304" pitchFamily="18" charset="0"/>
              </a:rPr>
              <a:t>And our own prior research has also found that competitive games sometimes have a less competitive tenor when playing in groups with diverse expertise levels [25].</a:t>
            </a:r>
          </a:p>
          <a:p>
            <a:pPr algn="just">
              <a:spcBef>
                <a:spcPts val="400"/>
              </a:spcBef>
            </a:pPr>
            <a:r>
              <a:rPr lang="en-US" altLang="LID4096" sz="1800">
                <a:latin typeface="Times New Roman" panose="02020603050405020304" pitchFamily="18" charset="0"/>
                <a:cs typeface="Times New Roman" panose="02020603050405020304" pitchFamily="18" charset="0"/>
                <a:sym typeface="Times New Roman" panose="02020603050405020304" pitchFamily="18" charset="0"/>
              </a:rPr>
              <a:t>As group gaming becomes more common, it will be increasingly important for game designers to consider how their design decisions will affect—and be affected by—the sociality of the groups who get together to play group games. A naïve approach would be to assume that shifting the focus to developing cooperative or collaborative modes of gameplay would foster group-oriented dynamics. But as we’re going to find out, the relationship between game mechanics and group dynamics appears much less straightforward...</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1">
            <a:extLst>
              <a:ext uri="{FF2B5EF4-FFF2-40B4-BE49-F238E27FC236}">
                <a16:creationId xmlns:a16="http://schemas.microsoft.com/office/drawing/2014/main" id="{C77EE422-E0BA-A70B-69A8-196E0B10974F}"/>
              </a:ext>
            </a:extLst>
          </p:cNvPr>
          <p:cNvSpPr>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48130" name="Rectangle 2">
            <a:extLst>
              <a:ext uri="{FF2B5EF4-FFF2-40B4-BE49-F238E27FC236}">
                <a16:creationId xmlns:a16="http://schemas.microsoft.com/office/drawing/2014/main" id="{94DC8C9E-3D51-6C7A-2387-15B4E6FDDFBC}"/>
              </a:ext>
            </a:extLst>
          </p:cNvPr>
          <p:cNvSpPr>
            <a:spLocks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txBody>
          <a:bodyPr/>
          <a:lstStyle/>
          <a:p>
            <a:pPr algn="just">
              <a:spcBef>
                <a:spcPts val="400"/>
              </a:spcBef>
            </a:pPr>
            <a:r>
              <a:rPr lang="en-US" altLang="LID4096" sz="1800">
                <a:latin typeface="Times New Roman" panose="02020603050405020304" pitchFamily="18" charset="0"/>
                <a:cs typeface="Times New Roman" panose="02020603050405020304" pitchFamily="18" charset="0"/>
                <a:sym typeface="Times New Roman" panose="02020603050405020304" pitchFamily="18" charset="0"/>
              </a:rPr>
              <a:t>We can tease through related work in the area and see glimpses of both group- and individual- oriented practices, emergent conga lines in Bonnie Nardi’s studies of World of Warcraft or </a:t>
            </a:r>
            <a:r>
              <a:rPr lang="en-US" altLang="LID4096" sz="1800">
                <a:solidFill>
                  <a:srgbClr val="290082"/>
                </a:solidFill>
                <a:latin typeface="Times New Roman" panose="02020603050405020304" pitchFamily="18" charset="0"/>
                <a:cs typeface="Times New Roman" panose="02020603050405020304" pitchFamily="18" charset="0"/>
                <a:sym typeface="Times New Roman" panose="02020603050405020304" pitchFamily="18" charset="0"/>
              </a:rPr>
              <a:t>trash talk in studies of Nintendo DS gaming clubs</a:t>
            </a:r>
            <a:r>
              <a:rPr lang="en-US" altLang="LID4096" sz="1800">
                <a:latin typeface="Times New Roman" panose="02020603050405020304" pitchFamily="18" charset="0"/>
                <a:cs typeface="Times New Roman" panose="02020603050405020304" pitchFamily="18" charset="0"/>
                <a:sym typeface="Times New Roman" panose="02020603050405020304" pitchFamily="18" charset="0"/>
              </a:rPr>
              <a:t>, but for the most part, the emphasis of this body of work has been in exploring, more broadly, the nature of sociality in digital games and the features of games that foster it. We want to build on this body of work, recognizing that social interactions can be a great asset for group building, helping to foster a sense of cohesiveness and interdependence among group members. But social interactions could also contribute to the deterioration of groups, if individual group members only look out for their own self-interests. As we examined group gaming practices, then, we aimed to understand what gaming practices emphasized groups, what gaming practices emphasized individuals and, where possible, what design decisions — game mechanics, interaction design, or even special effects design — correlated with which types of gaming practices.</a:t>
            </a:r>
          </a:p>
          <a:p>
            <a:pPr algn="just">
              <a:spcBef>
                <a:spcPts val="400"/>
              </a:spcBef>
            </a:pPr>
            <a:endParaRPr lang="en-US" altLang="LID4096" sz="1800">
              <a:latin typeface="Times New Roman" panose="02020603050405020304" pitchFamily="18" charset="0"/>
              <a:cs typeface="Times New Roman" panose="02020603050405020304" pitchFamily="18" charset="0"/>
              <a:sym typeface="Times New Roman" panose="02020603050405020304" pitchFamily="18" charset="0"/>
            </a:endParaRPr>
          </a:p>
          <a:p>
            <a:pPr algn="just">
              <a:spcBef>
                <a:spcPts val="400"/>
              </a:spcBef>
            </a:pPr>
            <a:endParaRPr lang="en-US" altLang="LID4096" sz="1800">
              <a:latin typeface="Times New Roman" panose="02020603050405020304" pitchFamily="18" charset="0"/>
              <a:cs typeface="Times New Roman" panose="02020603050405020304" pitchFamily="18" charset="0"/>
              <a:sym typeface="Times New Roman" panose="02020603050405020304" pitchFamily="18" charset="0"/>
            </a:endParaRPr>
          </a:p>
          <a:p>
            <a:pPr algn="just">
              <a:spcBef>
                <a:spcPts val="400"/>
              </a:spcBef>
            </a:pPr>
            <a:endParaRPr lang="en-US" altLang="LID4096" sz="1800">
              <a:latin typeface="Times New Roman" panose="02020603050405020304" pitchFamily="18" charset="0"/>
              <a:cs typeface="Times New Roman" panose="02020603050405020304" pitchFamily="18" charset="0"/>
              <a:sym typeface="Times New Roman" panose="02020603050405020304" pitchFamily="18"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1">
            <a:extLst>
              <a:ext uri="{FF2B5EF4-FFF2-40B4-BE49-F238E27FC236}">
                <a16:creationId xmlns:a16="http://schemas.microsoft.com/office/drawing/2014/main" id="{ACEFBC5B-26F2-D0FB-1422-8215E106AF95}"/>
              </a:ext>
            </a:extLst>
          </p:cNvPr>
          <p:cNvSpPr>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50178" name="Rectangle 2">
            <a:extLst>
              <a:ext uri="{FF2B5EF4-FFF2-40B4-BE49-F238E27FC236}">
                <a16:creationId xmlns:a16="http://schemas.microsoft.com/office/drawing/2014/main" id="{C1BEB8CD-F7DF-D442-092C-F238A09D97F0}"/>
              </a:ext>
            </a:extLst>
          </p:cNvPr>
          <p:cNvSpPr>
            <a:spLocks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txBody>
          <a:bodyPr/>
          <a:lstStyle/>
          <a:p>
            <a:r>
              <a:rPr lang="en-US" altLang="LID4096" sz="1800">
                <a:latin typeface="Times New Roman" panose="02020603050405020304" pitchFamily="18" charset="0"/>
                <a:cs typeface="Times New Roman" panose="02020603050405020304" pitchFamily="18" charset="0"/>
                <a:sym typeface="Times New Roman" panose="02020603050405020304" pitchFamily="18" charset="0"/>
              </a:rPr>
              <a:t>In this study, participants gathered in groups of friends or family members who regularly got together to play games. These established groups of gamers played whatever game or games they typically played for 75 minutes, on average.  We observed, videotaped the gameplay, and kept fieldnotes.</a:t>
            </a:r>
          </a:p>
          <a:p>
            <a:r>
              <a:rPr lang="en-US" altLang="LID4096" sz="1800">
                <a:latin typeface="Times New Roman" panose="02020603050405020304" pitchFamily="18" charset="0"/>
                <a:cs typeface="Times New Roman" panose="02020603050405020304" pitchFamily="18" charset="0"/>
                <a:sym typeface="Times New Roman" panose="02020603050405020304" pitchFamily="18" charset="0"/>
              </a:rPr>
              <a:t>When groups were finished playing games together, they participated in a semi-structured focus group with other members of their gaming group and we discussed some of the practices observed during gameplay as well as some of the motivations behind the gaming activity.</a:t>
            </a:r>
          </a:p>
          <a:p>
            <a:pPr algn="just"/>
            <a:endParaRPr lang="en-US" altLang="LID4096" sz="1800">
              <a:latin typeface="Times New Roman" panose="02020603050405020304" pitchFamily="18" charset="0"/>
              <a:cs typeface="Times" panose="02020603050405020304" pitchFamily="18" charset="0"/>
              <a:sym typeface="Times New Roman" panose="02020603050405020304" pitchFamily="18" charset="0"/>
            </a:endParaRPr>
          </a:p>
          <a:p>
            <a:pPr>
              <a:spcBef>
                <a:spcPts val="400"/>
              </a:spcBef>
            </a:pPr>
            <a:r>
              <a:rPr lang="en-US" altLang="LID4096" sz="1800">
                <a:latin typeface="Times New Roman" panose="02020603050405020304" pitchFamily="18" charset="0"/>
                <a:cs typeface="Times New Roman" panose="02020603050405020304" pitchFamily="18" charset="0"/>
                <a:sym typeface="Times New Roman" panose="02020603050405020304" pitchFamily="18" charset="0"/>
              </a:rPr>
              <a:t>In looking at game mechanics and group dynamics, we turned primarily to the observational group gameplay data, where our inductive, grounded theoretical analysis foregrounded practices that were more group-focused and practices that were more individual-focused. We were able to triangulate this data with some focus group data where we asked participants to explain some of the gaming practices that we observed.</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1">
            <a:extLst>
              <a:ext uri="{FF2B5EF4-FFF2-40B4-BE49-F238E27FC236}">
                <a16:creationId xmlns:a16="http://schemas.microsoft.com/office/drawing/2014/main" id="{54493829-E9AD-B458-AEFF-E2EA1C2EA827}"/>
              </a:ext>
            </a:extLst>
          </p:cNvPr>
          <p:cNvSpPr>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52226" name="Rectangle 2">
            <a:extLst>
              <a:ext uri="{FF2B5EF4-FFF2-40B4-BE49-F238E27FC236}">
                <a16:creationId xmlns:a16="http://schemas.microsoft.com/office/drawing/2014/main" id="{F2B18B8E-D4C9-3801-D6EC-B4FAE9690EBB}"/>
              </a:ext>
            </a:extLst>
          </p:cNvPr>
          <p:cNvSpPr>
            <a:spLocks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txBody>
          <a:bodyPr/>
          <a:lstStyle/>
          <a:p>
            <a:r>
              <a:rPr lang="en-US" altLang="LID4096" sz="1800">
                <a:latin typeface="Times New Roman" panose="02020603050405020304" pitchFamily="18" charset="0"/>
                <a:cs typeface="Times New Roman" panose="02020603050405020304" pitchFamily="18" charset="0"/>
                <a:sym typeface="Times New Roman" panose="02020603050405020304" pitchFamily="18" charset="0"/>
              </a:rPr>
              <a:t>We recruited 12 groups of participants, including 36 individuals, who gathered regularly to play console video games.  We recruited all but two groups of participants via snowball sampling starting on our university campus. Participants included both inter–generational and intra– generational gaming groups: </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1">
            <a:extLst>
              <a:ext uri="{FF2B5EF4-FFF2-40B4-BE49-F238E27FC236}">
                <a16:creationId xmlns:a16="http://schemas.microsoft.com/office/drawing/2014/main" id="{1DAFC58F-373A-B460-F7D4-2325A6E9D9EA}"/>
              </a:ext>
            </a:extLst>
          </p:cNvPr>
          <p:cNvSpPr>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54274" name="Rectangle 2">
            <a:extLst>
              <a:ext uri="{FF2B5EF4-FFF2-40B4-BE49-F238E27FC236}">
                <a16:creationId xmlns:a16="http://schemas.microsoft.com/office/drawing/2014/main" id="{A93626D7-3349-1DB7-6D8C-A7AB0501726F}"/>
              </a:ext>
            </a:extLst>
          </p:cNvPr>
          <p:cNvSpPr>
            <a:spLocks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txBody>
          <a:bodyPr/>
          <a:lstStyle/>
          <a:p>
            <a:r>
              <a:rPr lang="en-US" altLang="LID4096" sz="1800">
                <a:latin typeface="Times New Roman" panose="02020603050405020304" pitchFamily="18" charset="0"/>
                <a:cs typeface="Times New Roman" panose="02020603050405020304" pitchFamily="18" charset="0"/>
                <a:sym typeface="Times New Roman" panose="02020603050405020304" pitchFamily="18" charset="0"/>
              </a:rPr>
              <a:t>...three groups of all youth participants... one group of girls and two groups of boys. They played Wii sports games, Mario games, and a fighting game called Brawl. </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1">
            <a:extLst>
              <a:ext uri="{FF2B5EF4-FFF2-40B4-BE49-F238E27FC236}">
                <a16:creationId xmlns:a16="http://schemas.microsoft.com/office/drawing/2014/main" id="{9E1ED28F-0DB3-380F-8BDA-44DA99F89E41}"/>
              </a:ext>
            </a:extLst>
          </p:cNvPr>
          <p:cNvSpPr>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56322" name="Rectangle 2">
            <a:extLst>
              <a:ext uri="{FF2B5EF4-FFF2-40B4-BE49-F238E27FC236}">
                <a16:creationId xmlns:a16="http://schemas.microsoft.com/office/drawing/2014/main" id="{D129453F-BC6D-311A-6441-6D534F80B4AB}"/>
              </a:ext>
            </a:extLst>
          </p:cNvPr>
          <p:cNvSpPr>
            <a:spLocks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txBody>
          <a:bodyPr/>
          <a:lstStyle/>
          <a:p>
            <a:r>
              <a:rPr lang="en-US" altLang="LID4096" sz="1800">
                <a:latin typeface="Times New Roman" panose="02020603050405020304" pitchFamily="18" charset="0"/>
                <a:cs typeface="Times New Roman" panose="02020603050405020304" pitchFamily="18" charset="0"/>
                <a:sym typeface="Times New Roman" panose="02020603050405020304" pitchFamily="18" charset="0"/>
              </a:rPr>
              <a:t>There were three groups of all adult participants, two mixed-gendered couples and a pair of male friends. They played games like Lego Star Wars, Grand Theft Auto, Halo, and Rock Band...</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1">
            <a:extLst>
              <a:ext uri="{FF2B5EF4-FFF2-40B4-BE49-F238E27FC236}">
                <a16:creationId xmlns:a16="http://schemas.microsoft.com/office/drawing/2014/main" id="{8ADCB378-A32D-66BA-E9BA-A63E0236BA9C}"/>
              </a:ext>
            </a:extLst>
          </p:cNvPr>
          <p:cNvSpPr>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58370" name="Rectangle 2">
            <a:extLst>
              <a:ext uri="{FF2B5EF4-FFF2-40B4-BE49-F238E27FC236}">
                <a16:creationId xmlns:a16="http://schemas.microsoft.com/office/drawing/2014/main" id="{16D975C2-E0A4-0BCE-E0E3-D16ADA0610DE}"/>
              </a:ext>
            </a:extLst>
          </p:cNvPr>
          <p:cNvSpPr>
            <a:spLocks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txBody>
          <a:bodyPr/>
          <a:lstStyle/>
          <a:p>
            <a:r>
              <a:rPr lang="en-US" altLang="LID4096" sz="1800">
                <a:latin typeface="Times New Roman" panose="02020603050405020304" pitchFamily="18" charset="0"/>
                <a:cs typeface="Times New Roman" panose="02020603050405020304" pitchFamily="18" charset="0"/>
                <a:sym typeface="Times New Roman" panose="02020603050405020304" pitchFamily="18" charset="0"/>
              </a:rPr>
              <a:t>There were two groups of all elder participants,These were all women and all residents of retirement communities. These were the gaming groups that we specifically recruited, outside of our snowball sampling. And they all played Wii Bowling...</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1">
            <a:extLst>
              <a:ext uri="{FF2B5EF4-FFF2-40B4-BE49-F238E27FC236}">
                <a16:creationId xmlns:a16="http://schemas.microsoft.com/office/drawing/2014/main" id="{6E1743BD-D706-C465-45E4-57D9F40B1772}"/>
              </a:ext>
            </a:extLst>
          </p:cNvPr>
          <p:cNvSpPr>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60418" name="Rectangle 2">
            <a:extLst>
              <a:ext uri="{FF2B5EF4-FFF2-40B4-BE49-F238E27FC236}">
                <a16:creationId xmlns:a16="http://schemas.microsoft.com/office/drawing/2014/main" id="{39928044-DA5B-4C9C-225A-157BBB9AB328}"/>
              </a:ext>
            </a:extLst>
          </p:cNvPr>
          <p:cNvSpPr>
            <a:spLocks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txBody>
          <a:bodyPr/>
          <a:lstStyle/>
          <a:p>
            <a:r>
              <a:rPr lang="en-US" altLang="LID4096" sz="1800">
                <a:latin typeface="Times New Roman" panose="02020603050405020304" pitchFamily="18" charset="0"/>
                <a:cs typeface="Times New Roman" panose="02020603050405020304" pitchFamily="18" charset="0"/>
                <a:sym typeface="Times New Roman" panose="02020603050405020304" pitchFamily="18" charset="0"/>
              </a:rPr>
              <a:t>And finally, there were four groups whose participants spanned multiple generations; these were families... adult parents and their youth-aged children, mature adult parents and their adult children, or grandparents, parents and their children.</a:t>
            </a:r>
          </a:p>
          <a:p>
            <a:r>
              <a:rPr lang="en-US" altLang="LID4096" sz="1800">
                <a:latin typeface="Times New Roman" panose="02020603050405020304" pitchFamily="18" charset="0"/>
                <a:cs typeface="Times New Roman" panose="02020603050405020304" pitchFamily="18" charset="0"/>
                <a:sym typeface="Times New Roman" panose="02020603050405020304" pitchFamily="18" charset="0"/>
              </a:rPr>
              <a:t>While we entered into this research understanding that there was a significant diversity among these gaming groups, the big surprise for us in this study was the amount of diversity within those gaming groups, as well.</a:t>
            </a:r>
          </a:p>
          <a:p>
            <a:endParaRPr lang="en-US" altLang="LID4096" sz="1800">
              <a:latin typeface="Times New Roman" panose="02020603050405020304" pitchFamily="18" charset="0"/>
              <a:cs typeface="Times New Roman" panose="02020603050405020304" pitchFamily="18" charset="0"/>
              <a:sym typeface="Times New Roman" panose="02020603050405020304" pitchFamily="18"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1">
            <a:extLst>
              <a:ext uri="{FF2B5EF4-FFF2-40B4-BE49-F238E27FC236}">
                <a16:creationId xmlns:a16="http://schemas.microsoft.com/office/drawing/2014/main" id="{43171B92-F3CB-9392-0F98-D15CE3C58B18}"/>
              </a:ext>
            </a:extLst>
          </p:cNvPr>
          <p:cNvSpPr>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62466" name="Rectangle 2">
            <a:extLst>
              <a:ext uri="{FF2B5EF4-FFF2-40B4-BE49-F238E27FC236}">
                <a16:creationId xmlns:a16="http://schemas.microsoft.com/office/drawing/2014/main" id="{901B7EAE-2FBA-579A-A891-06B021119D30}"/>
              </a:ext>
            </a:extLst>
          </p:cNvPr>
          <p:cNvSpPr>
            <a:spLocks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txBody>
          <a:bodyPr/>
          <a:lstStyle/>
          <a:p>
            <a:pPr algn="just">
              <a:spcBef>
                <a:spcPts val="400"/>
              </a:spcBef>
            </a:pPr>
            <a:r>
              <a:rPr lang="en-US" altLang="LID4096" sz="1800">
                <a:latin typeface="Times New Roman" panose="02020603050405020304" pitchFamily="18" charset="0"/>
                <a:cs typeface="Times New Roman" panose="02020603050405020304" pitchFamily="18" charset="0"/>
                <a:sym typeface="Times New Roman" panose="02020603050405020304" pitchFamily="18" charset="0"/>
              </a:rPr>
              <a:t>In the remainder of this talk, I’ll present the results of our analysis and talk about the various practices that emphasized the group as well as those that emphasized the individual. I’ll also discuss two “pivot points.” These were particular points in gameplay where these group- and individual-oriented practices most commonly intersected</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1">
            <a:extLst>
              <a:ext uri="{FF2B5EF4-FFF2-40B4-BE49-F238E27FC236}">
                <a16:creationId xmlns:a16="http://schemas.microsoft.com/office/drawing/2014/main" id="{D91E21CA-2237-6C31-E636-AA0D8073224F}"/>
              </a:ext>
            </a:extLst>
          </p:cNvPr>
          <p:cNvSpPr>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64514" name="Rectangle 2">
            <a:extLst>
              <a:ext uri="{FF2B5EF4-FFF2-40B4-BE49-F238E27FC236}">
                <a16:creationId xmlns:a16="http://schemas.microsoft.com/office/drawing/2014/main" id="{FEBB4728-659E-3743-74D1-FCA91436D126}"/>
              </a:ext>
            </a:extLst>
          </p:cNvPr>
          <p:cNvSpPr>
            <a:spLocks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txBody>
          <a:bodyPr/>
          <a:lstStyle/>
          <a:p>
            <a:pPr algn="just">
              <a:spcBef>
                <a:spcPts val="400"/>
              </a:spcBef>
            </a:pPr>
            <a:r>
              <a:rPr lang="en-US" altLang="LID4096" sz="1800">
                <a:latin typeface="Times New Roman" panose="02020603050405020304" pitchFamily="18" charset="0"/>
                <a:cs typeface="Times New Roman" panose="02020603050405020304" pitchFamily="18" charset="0"/>
                <a:sym typeface="Times New Roman" panose="02020603050405020304" pitchFamily="18" charset="0"/>
              </a:rPr>
              <a:t>We observed a number of practices that emphasized the individual gamer. As one might expect, we did observe individual-oriented practices during competitive and cooperative modes of gameplay. But we also observed very individual-oriented practices during collaborative modes of gameplay, as well. </a:t>
            </a:r>
          </a:p>
          <a:p>
            <a:pPr>
              <a:spcBef>
                <a:spcPts val="400"/>
              </a:spcBef>
            </a:pPr>
            <a:endParaRPr lang="en-US" altLang="LID4096" sz="1800">
              <a:latin typeface="Lucida Grande" charset="0"/>
              <a:cs typeface="Lucida Grande" charset="0"/>
              <a:sym typeface="Lucida Grande"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1">
            <a:extLst>
              <a:ext uri="{FF2B5EF4-FFF2-40B4-BE49-F238E27FC236}">
                <a16:creationId xmlns:a16="http://schemas.microsoft.com/office/drawing/2014/main" id="{619B70AA-24D7-F31E-CFC8-5557EF9B89D1}"/>
              </a:ext>
            </a:extLst>
          </p:cNvPr>
          <p:cNvSpPr>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66562" name="Rectangle 2">
            <a:extLst>
              <a:ext uri="{FF2B5EF4-FFF2-40B4-BE49-F238E27FC236}">
                <a16:creationId xmlns:a16="http://schemas.microsoft.com/office/drawing/2014/main" id="{E8A8E778-F247-6532-1B8F-94B6B3F91D3F}"/>
              </a:ext>
            </a:extLst>
          </p:cNvPr>
          <p:cNvSpPr>
            <a:spLocks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txBody>
          <a:bodyPr/>
          <a:lstStyle/>
          <a:p>
            <a:r>
              <a:rPr lang="en-US" altLang="LID4096" sz="1800">
                <a:latin typeface="Times New Roman" panose="02020603050405020304" pitchFamily="18" charset="0"/>
                <a:cs typeface="Times New Roman" panose="02020603050405020304" pitchFamily="18" charset="0"/>
                <a:sym typeface="Times New Roman" panose="02020603050405020304" pitchFamily="18" charset="0"/>
              </a:rPr>
              <a:t>While some CSCW research has noted that gamers frequently think trash talk is just in good fun, the sociological literature finds it firmly rooted in a class of insult talk that emphasizes and fosters power relationships and hierarchical distinctions between individuals [11]. In gaming groups, we observed interactions in which individuals were vying to establish their place in the hierarchy of a competitive game [quote]</a:t>
            </a:r>
          </a:p>
          <a:p>
            <a:endParaRPr lang="en-US" altLang="LID4096" sz="1800">
              <a:latin typeface="Times New Roman" panose="02020603050405020304" pitchFamily="18" charset="0"/>
              <a:cs typeface="Times New Roman" panose="02020603050405020304" pitchFamily="18" charset="0"/>
              <a:sym typeface="Times New Roman" panose="02020603050405020304" pitchFamily="18" charset="0"/>
            </a:endParaRPr>
          </a:p>
          <a:p>
            <a:pPr>
              <a:spcBef>
                <a:spcPts val="400"/>
              </a:spcBef>
            </a:pPr>
            <a:r>
              <a:rPr lang="en-US" altLang="LID4096" sz="1800">
                <a:latin typeface="Times New Roman" panose="02020603050405020304" pitchFamily="18" charset="0"/>
                <a:cs typeface="Times New Roman" panose="02020603050405020304" pitchFamily="18" charset="0"/>
                <a:sym typeface="Times New Roman" panose="02020603050405020304" pitchFamily="18" charset="0"/>
              </a:rPr>
              <a:t>Mind you, this was one of the milder examples of trash talk in our data, but we’ll stick with this out of respect for the parents who allowed me to observe their children...</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1">
            <a:extLst>
              <a:ext uri="{FF2B5EF4-FFF2-40B4-BE49-F238E27FC236}">
                <a16:creationId xmlns:a16="http://schemas.microsoft.com/office/drawing/2014/main" id="{34B0F7FE-0232-869D-08FF-DF7A3D0DAF3B}"/>
              </a:ext>
            </a:extLst>
          </p:cNvPr>
          <p:cNvSpPr>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68610" name="Rectangle 2">
            <a:extLst>
              <a:ext uri="{FF2B5EF4-FFF2-40B4-BE49-F238E27FC236}">
                <a16:creationId xmlns:a16="http://schemas.microsoft.com/office/drawing/2014/main" id="{55115812-C8D5-E055-2494-A861DEF4DBF1}"/>
              </a:ext>
            </a:extLst>
          </p:cNvPr>
          <p:cNvSpPr>
            <a:spLocks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txBody>
          <a:bodyPr/>
          <a:lstStyle/>
          <a:p>
            <a:r>
              <a:rPr lang="en-US" altLang="LID4096" sz="1800">
                <a:latin typeface="Times New Roman" panose="02020603050405020304" pitchFamily="18" charset="0"/>
                <a:cs typeface="Times New Roman" panose="02020603050405020304" pitchFamily="18" charset="0"/>
                <a:sym typeface="Times New Roman" panose="02020603050405020304" pitchFamily="18" charset="0"/>
              </a:rPr>
              <a:t>Before I get too much farther, I should also mention here that many of the images I’ll be using in this talk are stills I’ve grabbed from our video data. And as it turns out, the lighting that is conducive for gaming is not really the same kind of lighting that is conducive for shooting video. So I apologize in advance for the quality of some of the images...</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1">
            <a:extLst>
              <a:ext uri="{FF2B5EF4-FFF2-40B4-BE49-F238E27FC236}">
                <a16:creationId xmlns:a16="http://schemas.microsoft.com/office/drawing/2014/main" id="{EBA4FB96-A661-31E5-EE74-5B8289CF0497}"/>
              </a:ext>
            </a:extLst>
          </p:cNvPr>
          <p:cNvSpPr>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70658" name="Rectangle 2">
            <a:extLst>
              <a:ext uri="{FF2B5EF4-FFF2-40B4-BE49-F238E27FC236}">
                <a16:creationId xmlns:a16="http://schemas.microsoft.com/office/drawing/2014/main" id="{938500B6-0F66-0817-4808-C45424D37C21}"/>
              </a:ext>
            </a:extLst>
          </p:cNvPr>
          <p:cNvSpPr>
            <a:spLocks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txBody>
          <a:bodyPr/>
          <a:lstStyle/>
          <a:p>
            <a:pPr algn="just">
              <a:spcBef>
                <a:spcPts val="400"/>
              </a:spcBef>
            </a:pPr>
            <a:r>
              <a:rPr lang="en-US" altLang="LID4096" sz="1800">
                <a:latin typeface="Times New Roman" panose="02020603050405020304" pitchFamily="18" charset="0"/>
                <a:cs typeface="Times New Roman" panose="02020603050405020304" pitchFamily="18" charset="0"/>
                <a:sym typeface="Times New Roman" panose="02020603050405020304" pitchFamily="18" charset="0"/>
              </a:rPr>
              <a:t>Trash talk is also used as a way for individuals to stake claim to their own turf [11].  We observed a number of instances in which gamers attempted to stake claim over a particular input device, planting themselves firmly on top of the </a:t>
            </a:r>
            <a:r>
              <a:rPr lang="en-US" altLang="LID4096" sz="1800" i="1">
                <a:latin typeface="Times New Roman" panose="02020603050405020304" pitchFamily="18" charset="0"/>
                <a:cs typeface="Times New Roman" panose="02020603050405020304" pitchFamily="18" charset="0"/>
                <a:sym typeface="Times New Roman" panose="02020603050405020304" pitchFamily="18" charset="0"/>
              </a:rPr>
              <a:t>Dance, Dance Revolution</a:t>
            </a:r>
            <a:r>
              <a:rPr lang="en-US" altLang="LID4096" sz="1800">
                <a:latin typeface="Times New Roman" panose="02020603050405020304" pitchFamily="18" charset="0"/>
                <a:cs typeface="Times New Roman" panose="02020603050405020304" pitchFamily="18" charset="0"/>
                <a:sym typeface="Times New Roman" panose="02020603050405020304" pitchFamily="18" charset="0"/>
              </a:rPr>
              <a:t> floormat, for example, so as not to relinquish their turn. We also observed trash talking turf wars as gamers tried to stake claim to more or less desirable input devices in the collaborative game of </a:t>
            </a:r>
            <a:r>
              <a:rPr lang="en-US" altLang="LID4096" sz="1800" i="1">
                <a:latin typeface="Times New Roman" panose="02020603050405020304" pitchFamily="18" charset="0"/>
                <a:cs typeface="Times New Roman" panose="02020603050405020304" pitchFamily="18" charset="0"/>
                <a:sym typeface="Times New Roman" panose="02020603050405020304" pitchFamily="18" charset="0"/>
              </a:rPr>
              <a:t>Rock Band</a:t>
            </a:r>
            <a:r>
              <a:rPr lang="en-US" altLang="LID4096" sz="1800">
                <a:latin typeface="Times New Roman" panose="02020603050405020304" pitchFamily="18" charset="0"/>
                <a:cs typeface="Times New Roman" panose="02020603050405020304" pitchFamily="18" charset="0"/>
                <a:sym typeface="Times New Roman" panose="02020603050405020304" pitchFamily="18" charset="0"/>
              </a:rPr>
              <a:t>: [quote]</a:t>
            </a:r>
          </a:p>
          <a:p>
            <a:pPr algn="just">
              <a:spcBef>
                <a:spcPts val="400"/>
              </a:spcBef>
            </a:pPr>
            <a:endParaRPr lang="en-US" altLang="LID4096" sz="1800">
              <a:latin typeface="Times New Roman" panose="02020603050405020304" pitchFamily="18" charset="0"/>
              <a:cs typeface="Times New Roman" panose="02020603050405020304" pitchFamily="18" charset="0"/>
              <a:sym typeface="Times New Roman" panose="02020603050405020304" pitchFamily="18" charset="0"/>
            </a:endParaRPr>
          </a:p>
          <a:p>
            <a:pPr algn="just">
              <a:spcBef>
                <a:spcPts val="400"/>
              </a:spcBef>
            </a:pPr>
            <a:r>
              <a:rPr lang="en-US" altLang="LID4096" sz="1800">
                <a:latin typeface="Times New Roman" panose="02020603050405020304" pitchFamily="18" charset="0"/>
                <a:cs typeface="Times New Roman" panose="02020603050405020304" pitchFamily="18" charset="0"/>
                <a:sym typeface="Times New Roman" panose="02020603050405020304" pitchFamily="18" charset="0"/>
              </a:rPr>
              <a:t>It was difficult to identify correlations between trash talk and specific features or mechanics of games — trash talking occurred during both competitive and collaborative games. But we did observe a correlation between these trash talking turf wars and the presence of physical input devices in the gaming environment. This correlation was particularly prominent in situations where the group perceived different degrees of desirability for different input devices. No one ever wanted to do the vocals in Rock Band...</a:t>
            </a:r>
          </a:p>
          <a:p>
            <a:pPr algn="just">
              <a:spcBef>
                <a:spcPts val="400"/>
              </a:spcBef>
            </a:pPr>
            <a:endParaRPr lang="en-US" altLang="LID4096" sz="1800">
              <a:latin typeface="Times New Roman" panose="02020603050405020304" pitchFamily="18" charset="0"/>
              <a:cs typeface="Times New Roman" panose="02020603050405020304" pitchFamily="18" charset="0"/>
              <a:sym typeface="Times New Roman" panose="02020603050405020304" pitchFamily="18"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1">
            <a:extLst>
              <a:ext uri="{FF2B5EF4-FFF2-40B4-BE49-F238E27FC236}">
                <a16:creationId xmlns:a16="http://schemas.microsoft.com/office/drawing/2014/main" id="{9DF76CCD-44FE-23C4-69D4-096C6690262D}"/>
              </a:ext>
            </a:extLst>
          </p:cNvPr>
          <p:cNvSpPr>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72706" name="Rectangle 2">
            <a:extLst>
              <a:ext uri="{FF2B5EF4-FFF2-40B4-BE49-F238E27FC236}">
                <a16:creationId xmlns:a16="http://schemas.microsoft.com/office/drawing/2014/main" id="{B5BF3CDC-4206-7ECA-2BF3-BB3051CCE342}"/>
              </a:ext>
            </a:extLst>
          </p:cNvPr>
          <p:cNvSpPr>
            <a:spLocks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txBody>
          <a:bodyPr/>
          <a:lstStyle/>
          <a:p>
            <a:pPr algn="just">
              <a:spcBef>
                <a:spcPts val="400"/>
              </a:spcBef>
            </a:pPr>
            <a:r>
              <a:rPr lang="en-US" altLang="LID4096" sz="1800">
                <a:latin typeface="Times New Roman" panose="02020603050405020304" pitchFamily="18" charset="0"/>
                <a:cs typeface="Times New Roman" panose="02020603050405020304" pitchFamily="18" charset="0"/>
                <a:sym typeface="Times New Roman" panose="02020603050405020304" pitchFamily="18" charset="0"/>
              </a:rPr>
              <a:t>Sherry Turkle talks of the computer’s “holding power,” which she refers to as a sort of  “seduction” between the human and the machine. And Mimi Ito, in her study of childrens’ gaming at a computer clubhouse, identified instances of this holding power that correlated with special effects in games. She found special effects to be quite antisocial... sucking people in to the machine at the expense of others in the gaming group.</a:t>
            </a:r>
          </a:p>
          <a:p>
            <a:pPr algn="just">
              <a:spcBef>
                <a:spcPts val="400"/>
              </a:spcBef>
            </a:pPr>
            <a:endParaRPr lang="en-US" altLang="LID4096" sz="1800">
              <a:latin typeface="Times New Roman" panose="02020603050405020304" pitchFamily="18" charset="0"/>
              <a:cs typeface="Times" panose="02020603050405020304" pitchFamily="18" charset="0"/>
              <a:sym typeface="Times New Roman" panose="02020603050405020304" pitchFamily="18" charset="0"/>
            </a:endParaRPr>
          </a:p>
          <a:p>
            <a:pPr algn="just">
              <a:spcBef>
                <a:spcPts val="400"/>
              </a:spcBef>
            </a:pPr>
            <a:r>
              <a:rPr lang="en-US" altLang="LID4096" sz="1800">
                <a:latin typeface="Times New Roman" panose="02020603050405020304" pitchFamily="18" charset="0"/>
                <a:cs typeface="Times" panose="02020603050405020304" pitchFamily="18" charset="0"/>
                <a:sym typeface="Times New Roman" panose="02020603050405020304" pitchFamily="18" charset="0"/>
              </a:rPr>
              <a:t>In our study, we observed a number of similar instances in which gamers seemed to fall prey to the computer’s holding power. Each of these instances correlated with some form of special effects or “Easter eggs” within the game... whether it was a child entranced by an Easter Egg in Wii Sports that disrupted the flow of the game for the rest of the group. Or whether it was two adults who took turns crashing cars in burnout paradise, totally enthralled by the slow motion crash sequences.</a:t>
            </a:r>
          </a:p>
          <a:p>
            <a:pPr algn="just">
              <a:spcBef>
                <a:spcPts val="400"/>
              </a:spcBef>
            </a:pPr>
            <a:endParaRPr lang="en-US" altLang="LID4096" sz="1800">
              <a:latin typeface="Times New Roman" panose="02020603050405020304" pitchFamily="18" charset="0"/>
              <a:cs typeface="Times" panose="02020603050405020304" pitchFamily="18" charset="0"/>
              <a:sym typeface="Times New Roman" panose="02020603050405020304" pitchFamily="18"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1">
            <a:extLst>
              <a:ext uri="{FF2B5EF4-FFF2-40B4-BE49-F238E27FC236}">
                <a16:creationId xmlns:a16="http://schemas.microsoft.com/office/drawing/2014/main" id="{22A25AE8-8B74-7210-B084-24909B4B7391}"/>
              </a:ext>
            </a:extLst>
          </p:cNvPr>
          <p:cNvSpPr>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74754" name="Rectangle 2">
            <a:extLst>
              <a:ext uri="{FF2B5EF4-FFF2-40B4-BE49-F238E27FC236}">
                <a16:creationId xmlns:a16="http://schemas.microsoft.com/office/drawing/2014/main" id="{79900413-799D-A9D2-0E56-43757E1515EA}"/>
              </a:ext>
            </a:extLst>
          </p:cNvPr>
          <p:cNvSpPr>
            <a:spLocks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txBody>
          <a:bodyPr/>
          <a:lstStyle/>
          <a:p>
            <a:pPr algn="just">
              <a:spcBef>
                <a:spcPts val="400"/>
              </a:spcBef>
            </a:pPr>
            <a:r>
              <a:rPr lang="en-US" altLang="LID4096" sz="1800">
                <a:latin typeface="Times New Roman" panose="02020603050405020304" pitchFamily="18" charset="0"/>
                <a:cs typeface="Times New Roman" panose="02020603050405020304" pitchFamily="18" charset="0"/>
                <a:sym typeface="Times New Roman" panose="02020603050405020304" pitchFamily="18" charset="0"/>
              </a:rPr>
              <a:t>We observed a number of practices that emphasized the gaming group as a whole. As you might expect, we did observe group-oriented practices during cooperative and collaborative modes of gameplay. But we also observed group-oriented practices during competitive modes of gameplay, as well. </a:t>
            </a:r>
          </a:p>
          <a:p>
            <a:pPr>
              <a:spcBef>
                <a:spcPts val="400"/>
              </a:spcBef>
            </a:pPr>
            <a:endParaRPr lang="en-US" altLang="LID4096" sz="1800">
              <a:latin typeface="Lucida Grande" charset="0"/>
              <a:cs typeface="Lucida Grande" charset="0"/>
              <a:sym typeface="Lucida Grande"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1">
            <a:extLst>
              <a:ext uri="{FF2B5EF4-FFF2-40B4-BE49-F238E27FC236}">
                <a16:creationId xmlns:a16="http://schemas.microsoft.com/office/drawing/2014/main" id="{0ABE0379-D9B0-2066-7A16-21165FF21CA5}"/>
              </a:ext>
            </a:extLst>
          </p:cNvPr>
          <p:cNvSpPr>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76802" name="Rectangle 2">
            <a:extLst>
              <a:ext uri="{FF2B5EF4-FFF2-40B4-BE49-F238E27FC236}">
                <a16:creationId xmlns:a16="http://schemas.microsoft.com/office/drawing/2014/main" id="{1CB0A511-C073-6137-5188-D8C8C4C63310}"/>
              </a:ext>
            </a:extLst>
          </p:cNvPr>
          <p:cNvSpPr>
            <a:spLocks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txBody>
          <a:bodyPr/>
          <a:lstStyle/>
          <a:p>
            <a:pPr algn="just">
              <a:spcBef>
                <a:spcPts val="400"/>
              </a:spcBef>
            </a:pPr>
            <a:r>
              <a:rPr lang="en-US" altLang="LID4096" sz="1800">
                <a:latin typeface="Times New Roman" panose="02020603050405020304" pitchFamily="18" charset="0"/>
                <a:cs typeface="Times New Roman" panose="02020603050405020304" pitchFamily="18" charset="0"/>
                <a:sym typeface="Times New Roman" panose="02020603050405020304" pitchFamily="18" charset="0"/>
              </a:rPr>
              <a:t>Participants used conversation during gameplay to construct a shared, group awareness of game state.During competitive gameplay in </a:t>
            </a:r>
            <a:r>
              <a:rPr lang="en-US" altLang="LID4096" sz="1800" i="1">
                <a:latin typeface="Times New Roman" panose="02020603050405020304" pitchFamily="18" charset="0"/>
                <a:cs typeface="Times New Roman" panose="02020603050405020304" pitchFamily="18" charset="0"/>
                <a:sym typeface="Times New Roman" panose="02020603050405020304" pitchFamily="18" charset="0"/>
              </a:rPr>
              <a:t>Wii Sports: Golf</a:t>
            </a:r>
            <a:r>
              <a:rPr lang="en-US" altLang="LID4096" sz="1800">
                <a:latin typeface="Times New Roman" panose="02020603050405020304" pitchFamily="18" charset="0"/>
                <a:cs typeface="Times New Roman" panose="02020603050405020304" pitchFamily="18" charset="0"/>
                <a:sym typeface="Times New Roman" panose="02020603050405020304" pitchFamily="18" charset="0"/>
              </a:rPr>
              <a:t>, for example, the active golfer had to account for the direction of the hole, the slope of the green, the direction and force of the wind, as well as the power of the golf stroke. We observed group members helping each other keep track of these different factors and using that information to make suggestions about the force and direction that other players should hit the golf ball... [quote]</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1">
            <a:extLst>
              <a:ext uri="{FF2B5EF4-FFF2-40B4-BE49-F238E27FC236}">
                <a16:creationId xmlns:a16="http://schemas.microsoft.com/office/drawing/2014/main" id="{9C3D31B0-DAF4-7FDF-39D0-8A2C7D627C94}"/>
              </a:ext>
            </a:extLst>
          </p:cNvPr>
          <p:cNvSpPr>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78850" name="Rectangle 2">
            <a:extLst>
              <a:ext uri="{FF2B5EF4-FFF2-40B4-BE49-F238E27FC236}">
                <a16:creationId xmlns:a16="http://schemas.microsoft.com/office/drawing/2014/main" id="{02AC4860-69C3-32B2-66E7-1D622176F91A}"/>
              </a:ext>
            </a:extLst>
          </p:cNvPr>
          <p:cNvSpPr>
            <a:spLocks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txBody>
          <a:bodyPr/>
          <a:lstStyle/>
          <a:p>
            <a:pPr algn="just">
              <a:spcBef>
                <a:spcPts val="400"/>
              </a:spcBef>
            </a:pPr>
            <a:r>
              <a:rPr lang="en-US" altLang="LID4096" sz="1800">
                <a:latin typeface="Times New Roman" panose="02020603050405020304" pitchFamily="18" charset="0"/>
                <a:cs typeface="Times New Roman" panose="02020603050405020304" pitchFamily="18" charset="0"/>
                <a:sym typeface="Times New Roman" panose="02020603050405020304" pitchFamily="18" charset="0"/>
              </a:rPr>
              <a:t>Participants also emphasized the group by reflecting on their own shared history. In the competitive game of Wii golf, three gamers reminisced about previous times that they had played the game together. It was common for more than one player to contribute to these stories, reinforcing the shared history of the gaming group: &lt;quote&gt;</a:t>
            </a:r>
          </a:p>
          <a:p>
            <a:pPr algn="just">
              <a:spcBef>
                <a:spcPts val="400"/>
              </a:spcBef>
            </a:pPr>
            <a:endParaRPr lang="en-US" altLang="LID4096" sz="1800">
              <a:latin typeface="Times New Roman" panose="02020603050405020304" pitchFamily="18" charset="0"/>
              <a:cs typeface="Times New Roman" panose="02020603050405020304" pitchFamily="18" charset="0"/>
              <a:sym typeface="Times New Roman" panose="02020603050405020304" pitchFamily="18" charset="0"/>
            </a:endParaRPr>
          </a:p>
          <a:p>
            <a:pPr algn="just">
              <a:spcBef>
                <a:spcPts val="400"/>
              </a:spcBef>
            </a:pPr>
            <a:r>
              <a:rPr lang="en-US" altLang="LID4096" sz="1800">
                <a:latin typeface="Times New Roman" panose="02020603050405020304" pitchFamily="18" charset="0"/>
                <a:cs typeface="Times New Roman" panose="02020603050405020304" pitchFamily="18" charset="0"/>
                <a:sym typeface="Times New Roman" panose="02020603050405020304" pitchFamily="18" charset="0"/>
              </a:rPr>
              <a:t>Most interactions where groups reinforced a shared history corresponded to moments of arrival at a particular location within the game and the longer stories occurred during cut scenes in the game, whether that game was competitive or collaborative. Because these parts of the game didn’t require input from gamers, there seemed to be time for the group to reflect on... tell stories about their previous experiences together. And because these game elements frequently provided an overview of a new location, they also seemed to provide enough context to trigger memories among gamers.</a:t>
            </a:r>
          </a:p>
          <a:p>
            <a:pPr algn="just">
              <a:spcBef>
                <a:spcPts val="400"/>
              </a:spcBef>
            </a:pPr>
            <a:endParaRPr lang="en-US" altLang="LID4096" sz="1800">
              <a:latin typeface="Times New Roman" panose="02020603050405020304" pitchFamily="18" charset="0"/>
              <a:cs typeface="Times" panose="02020603050405020304" pitchFamily="18" charset="0"/>
              <a:sym typeface="Times New Roman" panose="02020603050405020304" pitchFamily="18" charset="0"/>
            </a:endParaRPr>
          </a:p>
          <a:p>
            <a:pPr>
              <a:spcBef>
                <a:spcPts val="400"/>
              </a:spcBef>
            </a:pPr>
            <a:endParaRPr lang="en-US" altLang="LID4096" sz="1800">
              <a:latin typeface="Lucida Grande" charset="0"/>
              <a:cs typeface="Lucida Grande" charset="0"/>
              <a:sym typeface="Lucida Grande"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1">
            <a:extLst>
              <a:ext uri="{FF2B5EF4-FFF2-40B4-BE49-F238E27FC236}">
                <a16:creationId xmlns:a16="http://schemas.microsoft.com/office/drawing/2014/main" id="{B5CFC88D-2724-ED5C-44C2-23D4D3C8ACF0}"/>
              </a:ext>
            </a:extLst>
          </p:cNvPr>
          <p:cNvSpPr>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80898" name="Rectangle 2">
            <a:extLst>
              <a:ext uri="{FF2B5EF4-FFF2-40B4-BE49-F238E27FC236}">
                <a16:creationId xmlns:a16="http://schemas.microsoft.com/office/drawing/2014/main" id="{4939ED45-4BAA-7BC1-CA5D-8CC9DB1060DA}"/>
              </a:ext>
            </a:extLst>
          </p:cNvPr>
          <p:cNvSpPr>
            <a:spLocks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txBody>
          <a:bodyPr/>
          <a:lstStyle/>
          <a:p>
            <a:pPr algn="just">
              <a:spcBef>
                <a:spcPts val="400"/>
              </a:spcBef>
            </a:pPr>
            <a:r>
              <a:rPr lang="en-US" altLang="LID4096" sz="1800">
                <a:latin typeface="Times New Roman" panose="02020603050405020304" pitchFamily="18" charset="0"/>
                <a:cs typeface="Times New Roman" panose="02020603050405020304" pitchFamily="18" charset="0"/>
                <a:sym typeface="Times New Roman" panose="02020603050405020304" pitchFamily="18" charset="0"/>
              </a:rPr>
              <a:t>Gaming groups also shared in both successes and failures, celebrating together and commiserating together: [quote]</a:t>
            </a:r>
          </a:p>
          <a:p>
            <a:pPr algn="just">
              <a:spcBef>
                <a:spcPts val="400"/>
              </a:spcBef>
            </a:pPr>
            <a:endParaRPr lang="en-US" altLang="LID4096" sz="1800">
              <a:latin typeface="Times New Roman" panose="02020603050405020304" pitchFamily="18" charset="0"/>
              <a:cs typeface="Times" panose="02020603050405020304" pitchFamily="18" charset="0"/>
              <a:sym typeface="Times New Roman" panose="02020603050405020304" pitchFamily="18" charset="0"/>
            </a:endParaRPr>
          </a:p>
          <a:p>
            <a:pPr algn="just">
              <a:spcBef>
                <a:spcPts val="400"/>
              </a:spcBef>
            </a:pPr>
            <a:endParaRPr lang="en-US" altLang="LID4096" sz="1800">
              <a:latin typeface="Times New Roman" panose="02020603050405020304" pitchFamily="18" charset="0"/>
              <a:cs typeface="Times" panose="02020603050405020304" pitchFamily="18" charset="0"/>
              <a:sym typeface="Times New Roman" panose="02020603050405020304" pitchFamily="18" charset="0"/>
            </a:endParaRPr>
          </a:p>
          <a:p>
            <a:pPr algn="just">
              <a:spcBef>
                <a:spcPts val="400"/>
              </a:spcBef>
            </a:pPr>
            <a:endParaRPr lang="en-US" altLang="LID4096" sz="1800">
              <a:latin typeface="Times New Roman" panose="02020603050405020304" pitchFamily="18" charset="0"/>
              <a:cs typeface="Times" panose="02020603050405020304" pitchFamily="18" charset="0"/>
              <a:sym typeface="Times New Roman" panose="02020603050405020304" pitchFamily="18" charset="0"/>
            </a:endParaRPr>
          </a:p>
          <a:p>
            <a:pPr>
              <a:spcBef>
                <a:spcPts val="400"/>
              </a:spcBef>
            </a:pPr>
            <a:endParaRPr lang="en-US" altLang="LID4096" sz="1800">
              <a:latin typeface="Lucida Grande" charset="0"/>
              <a:cs typeface="Lucida Grande" charset="0"/>
              <a:sym typeface="Lucida Grande"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1">
            <a:extLst>
              <a:ext uri="{FF2B5EF4-FFF2-40B4-BE49-F238E27FC236}">
                <a16:creationId xmlns:a16="http://schemas.microsoft.com/office/drawing/2014/main" id="{1D7EC6D2-D9F0-06FB-2EAE-1CBEE66C279D}"/>
              </a:ext>
            </a:extLst>
          </p:cNvPr>
          <p:cNvSpPr>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82946" name="Rectangle 2">
            <a:extLst>
              <a:ext uri="{FF2B5EF4-FFF2-40B4-BE49-F238E27FC236}">
                <a16:creationId xmlns:a16="http://schemas.microsoft.com/office/drawing/2014/main" id="{FC6E526E-33EC-FEF6-A1CA-E3E332D86132}"/>
              </a:ext>
            </a:extLst>
          </p:cNvPr>
          <p:cNvSpPr>
            <a:spLocks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txBody>
          <a:bodyPr/>
          <a:lstStyle/>
          <a:p>
            <a:pPr algn="just">
              <a:spcBef>
                <a:spcPts val="400"/>
              </a:spcBef>
            </a:pPr>
            <a:r>
              <a:rPr lang="en-US" altLang="LID4096" sz="1800">
                <a:latin typeface="Times New Roman" panose="02020603050405020304" pitchFamily="18" charset="0"/>
                <a:cs typeface="Times New Roman" panose="02020603050405020304" pitchFamily="18" charset="0"/>
                <a:sym typeface="Times New Roman" panose="02020603050405020304" pitchFamily="18" charset="0"/>
              </a:rPr>
              <a:t>We also observed a number of instances in which gaming groups worked to create a shared environment in which it was more socially acceptable to fail. In a competitive game of Wii bowling, for example, the winning gamer constructed shared excuses for poor scores: &lt;quote&gt;</a:t>
            </a:r>
          </a:p>
          <a:p>
            <a:pPr algn="just">
              <a:spcBef>
                <a:spcPts val="400"/>
              </a:spcBef>
            </a:pPr>
            <a:endParaRPr lang="en-US" altLang="LID4096" sz="1800">
              <a:latin typeface="Times New Roman" panose="02020603050405020304" pitchFamily="18" charset="0"/>
              <a:cs typeface="Times New Roman" panose="02020603050405020304" pitchFamily="18" charset="0"/>
              <a:sym typeface="Times New Roman" panose="02020603050405020304" pitchFamily="18" charset="0"/>
            </a:endParaRPr>
          </a:p>
          <a:p>
            <a:pPr algn="just">
              <a:spcBef>
                <a:spcPts val="400"/>
              </a:spcBef>
            </a:pPr>
            <a:r>
              <a:rPr lang="en-US" altLang="LID4096" sz="1800">
                <a:latin typeface="Times New Roman" panose="02020603050405020304" pitchFamily="18" charset="0"/>
                <a:cs typeface="Times New Roman" panose="02020603050405020304" pitchFamily="18" charset="0"/>
                <a:sym typeface="Times New Roman" panose="02020603050405020304" pitchFamily="18" charset="0"/>
              </a:rPr>
              <a:t>We didn’t observe a correlation between any particular elements of game design and practices related to shared success and failure, but we did notice that these practices seemed to be more prevalent in groups of elder gamers and in intergenerational gaming groups. </a:t>
            </a:r>
          </a:p>
          <a:p>
            <a:pPr>
              <a:spcBef>
                <a:spcPts val="400"/>
              </a:spcBef>
            </a:pPr>
            <a:endParaRPr lang="en-US" altLang="LID4096" sz="1800">
              <a:latin typeface="Lucida Grande" charset="0"/>
              <a:cs typeface="Lucida Grande" charset="0"/>
              <a:sym typeface="Lucida Grande"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1">
            <a:extLst>
              <a:ext uri="{FF2B5EF4-FFF2-40B4-BE49-F238E27FC236}">
                <a16:creationId xmlns:a16="http://schemas.microsoft.com/office/drawing/2014/main" id="{A2DD2A42-5718-AC9B-0E97-0B3151A015C6}"/>
              </a:ext>
            </a:extLst>
          </p:cNvPr>
          <p:cNvSpPr>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84994" name="Rectangle 2">
            <a:extLst>
              <a:ext uri="{FF2B5EF4-FFF2-40B4-BE49-F238E27FC236}">
                <a16:creationId xmlns:a16="http://schemas.microsoft.com/office/drawing/2014/main" id="{4F6FFF3C-3ABA-E545-7FC7-6DDB26324553}"/>
              </a:ext>
            </a:extLst>
          </p:cNvPr>
          <p:cNvSpPr>
            <a:spLocks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txBody>
          <a:bodyPr/>
          <a:lstStyle/>
          <a:p>
            <a:pPr algn="just">
              <a:spcBef>
                <a:spcPts val="400"/>
              </a:spcBef>
            </a:pPr>
            <a:r>
              <a:rPr lang="en-US" altLang="LID4096" sz="1800">
                <a:latin typeface="Times New Roman" panose="02020603050405020304" pitchFamily="18" charset="0"/>
                <a:cs typeface="Times New Roman" panose="02020603050405020304" pitchFamily="18" charset="0"/>
                <a:sym typeface="Times New Roman" panose="02020603050405020304" pitchFamily="18" charset="0"/>
              </a:rPr>
              <a:t>Some of the most striking group-oriented interactions we observed involved instances where individual gamers sacrificed their own interests for the sake of the group. Part of what made these interactions striking was the lack of conversation surrounding them during the gameplay. If an act of self-sacrifice was requested or seemed to be needed during a game, that action was carried out without comment. Because there was so little discussion about these practices during gameplay, we asked participants to explain what was going on  afterward during the focus group... Here, two gamers describe acts of self sacrifice and how to save players who have failed out in the game of Rock Band [quote]</a:t>
            </a:r>
          </a:p>
          <a:p>
            <a:pPr algn="just">
              <a:spcBef>
                <a:spcPts val="400"/>
              </a:spcBef>
            </a:pPr>
            <a:r>
              <a:rPr lang="en-US" altLang="LID4096" sz="1800">
                <a:latin typeface="Times New Roman" panose="02020603050405020304" pitchFamily="18" charset="0"/>
                <a:cs typeface="Times New Roman" panose="02020603050405020304" pitchFamily="18" charset="0"/>
                <a:sym typeface="Times New Roman" panose="02020603050405020304" pitchFamily="18" charset="0"/>
              </a:rPr>
              <a:t>The game mechanics of </a:t>
            </a:r>
            <a:r>
              <a:rPr lang="en-US" altLang="LID4096" sz="1800" i="1">
                <a:latin typeface="Times New Roman" panose="02020603050405020304" pitchFamily="18" charset="0"/>
                <a:cs typeface="Times New Roman" panose="02020603050405020304" pitchFamily="18" charset="0"/>
                <a:sym typeface="Times New Roman" panose="02020603050405020304" pitchFamily="18" charset="0"/>
              </a:rPr>
              <a:t>Rock Band</a:t>
            </a:r>
            <a:r>
              <a:rPr lang="en-US" altLang="LID4096" sz="1800">
                <a:latin typeface="Times New Roman" panose="02020603050405020304" pitchFamily="18" charset="0"/>
                <a:cs typeface="Times New Roman" panose="02020603050405020304" pitchFamily="18" charset="0"/>
                <a:sym typeface="Times New Roman" panose="02020603050405020304" pitchFamily="18" charset="0"/>
              </a:rPr>
              <a:t> made interdependence a central facet of gameplay and the game provided explicit incentives for players to look out for the interests of the group instead of themselves.</a:t>
            </a:r>
          </a:p>
          <a:p>
            <a:pPr algn="just">
              <a:spcBef>
                <a:spcPts val="400"/>
              </a:spcBef>
            </a:pPr>
            <a:endParaRPr lang="en-US" altLang="LID4096" sz="1800">
              <a:latin typeface="Times New Roman" panose="02020603050405020304" pitchFamily="18" charset="0"/>
              <a:cs typeface="Times" panose="02020603050405020304" pitchFamily="18" charset="0"/>
              <a:sym typeface="Times New Roman" panose="02020603050405020304" pitchFamily="18" charset="0"/>
            </a:endParaRPr>
          </a:p>
          <a:p>
            <a:pPr>
              <a:spcBef>
                <a:spcPts val="400"/>
              </a:spcBef>
            </a:pPr>
            <a:endParaRPr lang="en-US" altLang="LID4096" sz="1800">
              <a:latin typeface="Lucida Grande" charset="0"/>
              <a:cs typeface="Lucida Grande" charset="0"/>
              <a:sym typeface="Lucida Grande"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1">
            <a:extLst>
              <a:ext uri="{FF2B5EF4-FFF2-40B4-BE49-F238E27FC236}">
                <a16:creationId xmlns:a16="http://schemas.microsoft.com/office/drawing/2014/main" id="{C2DC0F48-5980-68DC-3928-24CA0222E092}"/>
              </a:ext>
            </a:extLst>
          </p:cNvPr>
          <p:cNvSpPr>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87042" name="Rectangle 2">
            <a:extLst>
              <a:ext uri="{FF2B5EF4-FFF2-40B4-BE49-F238E27FC236}">
                <a16:creationId xmlns:a16="http://schemas.microsoft.com/office/drawing/2014/main" id="{9F1B4912-0F12-93FC-83CA-D6F32E353AC6}"/>
              </a:ext>
            </a:extLst>
          </p:cNvPr>
          <p:cNvSpPr>
            <a:spLocks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txBody>
          <a:bodyPr/>
          <a:lstStyle/>
          <a:p>
            <a:pPr algn="just">
              <a:spcBef>
                <a:spcPts val="400"/>
              </a:spcBef>
            </a:pPr>
            <a:r>
              <a:rPr lang="en-US" altLang="LID4096" sz="1800">
                <a:latin typeface="Times New Roman" panose="02020603050405020304" pitchFamily="18" charset="0"/>
                <a:cs typeface="Times New Roman" panose="02020603050405020304" pitchFamily="18" charset="0"/>
                <a:sym typeface="Times New Roman" panose="02020603050405020304" pitchFamily="18" charset="0"/>
              </a:rPr>
              <a:t>Other games, such as Lego Star Wars, also allowed players to sacrifice themselves for their team: [quote]</a:t>
            </a:r>
          </a:p>
          <a:p>
            <a:pPr algn="just">
              <a:spcBef>
                <a:spcPts val="400"/>
              </a:spcBef>
            </a:pPr>
            <a:endParaRPr lang="en-US" altLang="LID4096" sz="1800">
              <a:latin typeface="Times New Roman" panose="02020603050405020304" pitchFamily="18" charset="0"/>
              <a:cs typeface="Times New Roman" panose="02020603050405020304" pitchFamily="18" charset="0"/>
              <a:sym typeface="Times New Roman" panose="02020603050405020304" pitchFamily="18" charset="0"/>
            </a:endParaRPr>
          </a:p>
          <a:p>
            <a:pPr algn="just">
              <a:spcBef>
                <a:spcPts val="400"/>
              </a:spcBef>
            </a:pPr>
            <a:r>
              <a:rPr lang="en-US" altLang="LID4096" sz="1800">
                <a:latin typeface="Times New Roman" panose="02020603050405020304" pitchFamily="18" charset="0"/>
                <a:cs typeface="Times New Roman" panose="02020603050405020304" pitchFamily="18" charset="0"/>
                <a:sym typeface="Times New Roman" panose="02020603050405020304" pitchFamily="18" charset="0"/>
              </a:rPr>
              <a:t>In Lego Star Wars, though, these interdependent behaviors weren’t explicitly rewarded by the game so some gamers were confused about whether what they were doing reflected great teamwork or whether what they were doing would actually be considered cheating!</a:t>
            </a:r>
          </a:p>
          <a:p>
            <a:pPr>
              <a:spcBef>
                <a:spcPts val="400"/>
              </a:spcBef>
            </a:pPr>
            <a:endParaRPr lang="en-US" altLang="LID4096" sz="1800">
              <a:latin typeface="Lucida Grande" charset="0"/>
              <a:cs typeface="Lucida Grande" charset="0"/>
              <a:sym typeface="Lucida Grande"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1">
            <a:extLst>
              <a:ext uri="{FF2B5EF4-FFF2-40B4-BE49-F238E27FC236}">
                <a16:creationId xmlns:a16="http://schemas.microsoft.com/office/drawing/2014/main" id="{94B4F3E8-EF3F-AB6B-EF3E-F0721EB4363C}"/>
              </a:ext>
            </a:extLst>
          </p:cNvPr>
          <p:cNvSpPr>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89090" name="Rectangle 2">
            <a:extLst>
              <a:ext uri="{FF2B5EF4-FFF2-40B4-BE49-F238E27FC236}">
                <a16:creationId xmlns:a16="http://schemas.microsoft.com/office/drawing/2014/main" id="{A03F2D3D-9D62-DA3E-88B3-75660571EBBB}"/>
              </a:ext>
            </a:extLst>
          </p:cNvPr>
          <p:cNvSpPr>
            <a:spLocks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txBody>
          <a:bodyPr/>
          <a:lstStyle/>
          <a:p>
            <a:pPr algn="just">
              <a:spcBef>
                <a:spcPts val="400"/>
              </a:spcBef>
            </a:pPr>
            <a:r>
              <a:rPr lang="en-US" altLang="LID4096" sz="1800">
                <a:latin typeface="Times New Roman" panose="02020603050405020304" pitchFamily="18" charset="0"/>
                <a:cs typeface="Times New Roman" panose="02020603050405020304" pitchFamily="18" charset="0"/>
                <a:sym typeface="Times New Roman" panose="02020603050405020304" pitchFamily="18" charset="0"/>
              </a:rPr>
              <a:t>Some phases in console gaming seemed to bring the distinction between group- and individual-oriented practices into much sharper relief. We observed a number of  what we call “pivot points,” points in the game in which there was a striking shift between an emphasis on the group and an emphasis on the individual or the other way round...</a:t>
            </a:r>
          </a:p>
          <a:p>
            <a:pPr>
              <a:spcBef>
                <a:spcPts val="400"/>
              </a:spcBef>
            </a:pPr>
            <a:endParaRPr lang="en-US" altLang="LID4096" sz="1800">
              <a:latin typeface="Lucida Grande" charset="0"/>
              <a:cs typeface="Lucida Grande" charset="0"/>
              <a:sym typeface="Lucida Grande"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1">
            <a:extLst>
              <a:ext uri="{FF2B5EF4-FFF2-40B4-BE49-F238E27FC236}">
                <a16:creationId xmlns:a16="http://schemas.microsoft.com/office/drawing/2014/main" id="{FA8E8A10-8E7B-0421-A683-8EB7D273B0CB}"/>
              </a:ext>
            </a:extLst>
          </p:cNvPr>
          <p:cNvSpPr>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91138" name="Rectangle 2">
            <a:extLst>
              <a:ext uri="{FF2B5EF4-FFF2-40B4-BE49-F238E27FC236}">
                <a16:creationId xmlns:a16="http://schemas.microsoft.com/office/drawing/2014/main" id="{76D43EC9-ECD0-5060-BB3F-5F7FFECA1670}"/>
              </a:ext>
            </a:extLst>
          </p:cNvPr>
          <p:cNvSpPr>
            <a:spLocks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txBody>
          <a:bodyPr/>
          <a:lstStyle/>
          <a:p>
            <a:pPr algn="just">
              <a:spcBef>
                <a:spcPts val="400"/>
              </a:spcBef>
            </a:pPr>
            <a:r>
              <a:rPr lang="en-US" altLang="LID4096" sz="1800">
                <a:latin typeface="Times New Roman" panose="02020603050405020304" pitchFamily="18" charset="0"/>
                <a:cs typeface="Times New Roman" panose="02020603050405020304" pitchFamily="18" charset="0"/>
                <a:sym typeface="Times New Roman" panose="02020603050405020304" pitchFamily="18" charset="0"/>
              </a:rPr>
              <a:t>There were a number of points during gameplay when group members discussed the contributions of individuals to the larger group. These discussions were most prominent during the configuration and setup of each new game, when gamers assigned or reassigned group roles to individual players.  &lt;quote&gt;</a:t>
            </a:r>
          </a:p>
          <a:p>
            <a:pPr algn="just">
              <a:spcBef>
                <a:spcPts val="400"/>
              </a:spcBef>
            </a:pPr>
            <a:r>
              <a:rPr lang="en-US" altLang="LID4096" sz="1800">
                <a:latin typeface="Times New Roman" panose="02020603050405020304" pitchFamily="18" charset="0"/>
                <a:cs typeface="Times New Roman" panose="02020603050405020304" pitchFamily="18" charset="0"/>
                <a:sym typeface="Times New Roman" panose="02020603050405020304" pitchFamily="18" charset="0"/>
              </a:rPr>
              <a:t>Groups continually assessed and reassessed individuals’ contributions to the group and adjusted individual roles as gameplay unfolded. Individual team members’ strengths and, more often, their weaknesses were taken into consideration in an attempt to create a more successful team for the next game. </a:t>
            </a:r>
          </a:p>
          <a:p>
            <a:pPr>
              <a:spcBef>
                <a:spcPts val="400"/>
              </a:spcBef>
            </a:pPr>
            <a:endParaRPr lang="en-US" altLang="LID4096" sz="1800">
              <a:latin typeface="Lucida Grande" charset="0"/>
              <a:cs typeface="Lucida Grande" charset="0"/>
              <a:sym typeface="Lucida Grande"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1">
            <a:extLst>
              <a:ext uri="{FF2B5EF4-FFF2-40B4-BE49-F238E27FC236}">
                <a16:creationId xmlns:a16="http://schemas.microsoft.com/office/drawing/2014/main" id="{DFB151AB-7446-B5C2-A011-45F04161543C}"/>
              </a:ext>
            </a:extLst>
          </p:cNvPr>
          <p:cNvSpPr>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93186" name="Rectangle 2">
            <a:extLst>
              <a:ext uri="{FF2B5EF4-FFF2-40B4-BE49-F238E27FC236}">
                <a16:creationId xmlns:a16="http://schemas.microsoft.com/office/drawing/2014/main" id="{94308FCB-025E-5F37-839B-DE9543733F82}"/>
              </a:ext>
            </a:extLst>
          </p:cNvPr>
          <p:cNvSpPr>
            <a:spLocks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txBody>
          <a:bodyPr/>
          <a:lstStyle/>
          <a:p>
            <a:pPr algn="just">
              <a:spcBef>
                <a:spcPts val="400"/>
              </a:spcBef>
            </a:pPr>
            <a:r>
              <a:rPr lang="en-US" altLang="LID4096" sz="1800">
                <a:latin typeface="Times New Roman" panose="02020603050405020304" pitchFamily="18" charset="0"/>
                <a:cs typeface="Times New Roman" panose="02020603050405020304" pitchFamily="18" charset="0"/>
                <a:sym typeface="Times New Roman" panose="02020603050405020304" pitchFamily="18" charset="0"/>
              </a:rPr>
              <a:t>We observed another striking shift in conversation at the point in games when scores were displayed. In most cases, there was a very explicit shift between singular and plural tenses in the language used... participants used a plural tense immediately following gameplay and focused their discussion on group performance. Once the scores for the game were posted, though, participants frequently shifted to a singular tense, refocusing the discussion on an individual: &lt;quote&gt;</a:t>
            </a:r>
          </a:p>
          <a:p>
            <a:pPr algn="just">
              <a:spcBef>
                <a:spcPts val="400"/>
              </a:spcBef>
            </a:pPr>
            <a:r>
              <a:rPr lang="en-US" altLang="LID4096" sz="1800">
                <a:latin typeface="Times New Roman" panose="02020603050405020304" pitchFamily="18" charset="0"/>
                <a:cs typeface="Times New Roman" panose="02020603050405020304" pitchFamily="18" charset="0"/>
                <a:sym typeface="Times New Roman" panose="02020603050405020304" pitchFamily="18" charset="0"/>
              </a:rPr>
              <a:t>In most of the games we observed, even in collaborative modes of gameplay in which an entire group would win or lose together, the screen displaying scores still presented scores for individual gamers; sometimes these individual scores were given actually more visual prominence than was the shared group score.</a:t>
            </a:r>
          </a:p>
          <a:p>
            <a:pPr>
              <a:spcBef>
                <a:spcPts val="400"/>
              </a:spcBef>
            </a:pPr>
            <a:endParaRPr lang="en-US" altLang="LID4096" sz="1800">
              <a:latin typeface="Lucida Grande" charset="0"/>
              <a:cs typeface="Lucida Grande" charset="0"/>
              <a:sym typeface="Lucida Grande"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1">
            <a:extLst>
              <a:ext uri="{FF2B5EF4-FFF2-40B4-BE49-F238E27FC236}">
                <a16:creationId xmlns:a16="http://schemas.microsoft.com/office/drawing/2014/main" id="{204ACC95-4532-A546-3827-3AC35C33263C}"/>
              </a:ext>
            </a:extLst>
          </p:cNvPr>
          <p:cNvSpPr>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95234" name="Rectangle 2">
            <a:extLst>
              <a:ext uri="{FF2B5EF4-FFF2-40B4-BE49-F238E27FC236}">
                <a16:creationId xmlns:a16="http://schemas.microsoft.com/office/drawing/2014/main" id="{B1A708C7-BCC5-BEA8-3F90-5F80C909DFE5}"/>
              </a:ext>
            </a:extLst>
          </p:cNvPr>
          <p:cNvSpPr>
            <a:spLocks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txBody>
          <a:bodyPr/>
          <a:lstStyle/>
          <a:p>
            <a:r>
              <a:rPr lang="en-US" altLang="LID4096" sz="1800">
                <a:latin typeface="Times New Roman" panose="02020603050405020304" pitchFamily="18" charset="0"/>
                <a:cs typeface="Times New Roman" panose="02020603050405020304" pitchFamily="18" charset="0"/>
                <a:sym typeface="Times New Roman" panose="02020603050405020304" pitchFamily="18" charset="0"/>
              </a:rPr>
              <a:t>These pivot points suggest two key places in game design where designers might carefully consider the ways in which their decisions influence group dynamics during gameplay. I think it is particularly interesting... these two pivot points served as the bookends around what one might generally consider the classic gameplay experience. Negotiations about individual contributions to the group most typically occurred during game setup and configuration while displays of scores typically occurred after the game had ended. </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1">
            <a:extLst>
              <a:ext uri="{FF2B5EF4-FFF2-40B4-BE49-F238E27FC236}">
                <a16:creationId xmlns:a16="http://schemas.microsoft.com/office/drawing/2014/main" id="{B356EA31-DB30-5362-CC89-CEFA9E821839}"/>
              </a:ext>
            </a:extLst>
          </p:cNvPr>
          <p:cNvSpPr>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97282" name="Rectangle 2">
            <a:extLst>
              <a:ext uri="{FF2B5EF4-FFF2-40B4-BE49-F238E27FC236}">
                <a16:creationId xmlns:a16="http://schemas.microsoft.com/office/drawing/2014/main" id="{91A9F73D-014F-2344-BB8A-73DB56750AF1}"/>
              </a:ext>
            </a:extLst>
          </p:cNvPr>
          <p:cNvSpPr>
            <a:spLocks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txBody>
          <a:bodyPr/>
          <a:lstStyle/>
          <a:p>
            <a:r>
              <a:rPr lang="en-US" altLang="LID4096" sz="1800">
                <a:latin typeface="Times New Roman" panose="02020603050405020304" pitchFamily="18" charset="0"/>
                <a:cs typeface="Times New Roman" panose="02020603050405020304" pitchFamily="18" charset="0"/>
                <a:sym typeface="Times New Roman" panose="02020603050405020304" pitchFamily="18" charset="0"/>
              </a:rPr>
              <a:t>To wrap up then, I have presented results from a study of collocated group console gaming where we endeavored to disentangle the discussion of gameplay practices from the traditional classifications of game mechanics in order to better understand the range of individual- and group- oriented gaming practices. We identified two classes of practices that emphasized the individual gamer, four practices that emphasized the gaming group as a whole, and two pivot points where an individual orientation intersected with a group orientation. </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1">
            <a:extLst>
              <a:ext uri="{FF2B5EF4-FFF2-40B4-BE49-F238E27FC236}">
                <a16:creationId xmlns:a16="http://schemas.microsoft.com/office/drawing/2014/main" id="{0DFF9A57-5C56-DBCF-52AB-930E221851CF}"/>
              </a:ext>
            </a:extLst>
          </p:cNvPr>
          <p:cNvSpPr>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99330" name="Rectangle 2">
            <a:extLst>
              <a:ext uri="{FF2B5EF4-FFF2-40B4-BE49-F238E27FC236}">
                <a16:creationId xmlns:a16="http://schemas.microsoft.com/office/drawing/2014/main" id="{1DB7604B-161F-C372-3724-CC39F40BA2E6}"/>
              </a:ext>
            </a:extLst>
          </p:cNvPr>
          <p:cNvSpPr>
            <a:spLocks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txBody>
          <a:bodyPr/>
          <a:lstStyle/>
          <a:p>
            <a:r>
              <a:rPr lang="en-US" altLang="LID4096" sz="1800">
                <a:latin typeface="Times New Roman" panose="02020603050405020304" pitchFamily="18" charset="0"/>
                <a:cs typeface="Times New Roman" panose="02020603050405020304" pitchFamily="18" charset="0"/>
                <a:sym typeface="Times New Roman" panose="02020603050405020304" pitchFamily="18" charset="0"/>
              </a:rPr>
              <a:t>We found that both group- and individual-oriented gaming practices were present in competitive, cooperative, and collaborative games, transcending the classic modes of gameplay with which they would most likely be associated. </a:t>
            </a:r>
          </a:p>
          <a:p>
            <a:r>
              <a:rPr lang="en-US" altLang="LID4096" sz="1800">
                <a:latin typeface="Times New Roman" panose="02020603050405020304" pitchFamily="18" charset="0"/>
                <a:cs typeface="Times New Roman" panose="02020603050405020304" pitchFamily="18" charset="0"/>
                <a:sym typeface="Times New Roman" panose="02020603050405020304" pitchFamily="18" charset="0"/>
              </a:rPr>
              <a:t>In fact, some of the most group-oriented practices we observed occurred in a group that was playing a competitive game. And some of the most individual-oriented practices we observed occurred in a group that was playing a collaborative game.</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1">
            <a:extLst>
              <a:ext uri="{FF2B5EF4-FFF2-40B4-BE49-F238E27FC236}">
                <a16:creationId xmlns:a16="http://schemas.microsoft.com/office/drawing/2014/main" id="{7FE64892-E817-062F-DA0D-439B86D30B10}"/>
              </a:ext>
            </a:extLst>
          </p:cNvPr>
          <p:cNvSpPr>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01378" name="Rectangle 2">
            <a:extLst>
              <a:ext uri="{FF2B5EF4-FFF2-40B4-BE49-F238E27FC236}">
                <a16:creationId xmlns:a16="http://schemas.microsoft.com/office/drawing/2014/main" id="{1E21FC5D-E541-5304-BE51-FB182EB23F24}"/>
              </a:ext>
            </a:extLst>
          </p:cNvPr>
          <p:cNvSpPr>
            <a:spLocks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txBody>
          <a:bodyPr/>
          <a:lstStyle/>
          <a:p>
            <a:pPr algn="just">
              <a:spcBef>
                <a:spcPts val="400"/>
              </a:spcBef>
            </a:pPr>
            <a:r>
              <a:rPr lang="en-US" altLang="LID4096" sz="1800">
                <a:latin typeface="Times New Roman" panose="02020603050405020304" pitchFamily="18" charset="0"/>
                <a:cs typeface="Times New Roman" panose="02020603050405020304" pitchFamily="18" charset="0"/>
                <a:sym typeface="Times New Roman" panose="02020603050405020304" pitchFamily="18" charset="0"/>
              </a:rPr>
              <a:t>Overall, this research points to the rich dynamics within gaming groups and contributes initial insights about relationships between console game design and group interactions—that competitive games do not always equate to individual-oriented practices, that collaborative games do not always equate to group-oriented practices, and that the dynamics within groups are not merely influenced by the mechanics of the gameplay but by the design of the setup and scoring, as well. </a:t>
            </a:r>
          </a:p>
          <a:p>
            <a:pPr>
              <a:spcBef>
                <a:spcPts val="400"/>
              </a:spcBef>
            </a:pPr>
            <a:endParaRPr lang="en-US" altLang="LID4096" sz="1800">
              <a:latin typeface="Times New Roman" panose="02020603050405020304" pitchFamily="18" charset="0"/>
              <a:cs typeface="Times New Roman" panose="02020603050405020304" pitchFamily="18" charset="0"/>
              <a:sym typeface="Times New Roman" panose="02020603050405020304" pitchFamily="18"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1">
            <a:extLst>
              <a:ext uri="{FF2B5EF4-FFF2-40B4-BE49-F238E27FC236}">
                <a16:creationId xmlns:a16="http://schemas.microsoft.com/office/drawing/2014/main" id="{1B02F378-42BA-C352-3717-8515E3296CCA}"/>
              </a:ext>
            </a:extLst>
          </p:cNvPr>
          <p:cNvSpPr>
            <a:spLocks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03426" name="Rectangle 2">
            <a:extLst>
              <a:ext uri="{FF2B5EF4-FFF2-40B4-BE49-F238E27FC236}">
                <a16:creationId xmlns:a16="http://schemas.microsoft.com/office/drawing/2014/main" id="{E132816E-CA0F-EA09-0EED-0DCAE931A0B0}"/>
              </a:ext>
            </a:extLst>
          </p:cNvPr>
          <p:cNvSpPr>
            <a:spLocks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txBody>
          <a:bodyPr/>
          <a:lstStyle/>
          <a:p>
            <a:r>
              <a:rPr lang="en-US" altLang="LID4096" sz="1800">
                <a:latin typeface="Times New Roman" panose="02020603050405020304" pitchFamily="18" charset="0"/>
                <a:cs typeface="Times New Roman" panose="02020603050405020304" pitchFamily="18" charset="0"/>
                <a:sym typeface="Times New Roman" panose="02020603050405020304" pitchFamily="18" charset="0"/>
              </a:rPr>
              <a:t>Thank you very much.</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71F0AF-C2F4-0C05-FA43-E3EEA7E5E09D}"/>
              </a:ext>
            </a:extLst>
          </p:cNvPr>
          <p:cNvSpPr>
            <a:spLocks noGrp="1"/>
          </p:cNvSpPr>
          <p:nvPr>
            <p:ph type="ctrTitle"/>
          </p:nvPr>
        </p:nvSpPr>
        <p:spPr>
          <a:xfrm>
            <a:off x="1625600" y="1597025"/>
            <a:ext cx="9753600" cy="3395663"/>
          </a:xfrm>
          <a:prstGeom prst="rect">
            <a:avLst/>
          </a:prstGeom>
        </p:spPr>
        <p:txBody>
          <a:bodyPr anchor="b"/>
          <a:lstStyle>
            <a:lvl1pPr algn="ctr">
              <a:defRPr sz="6000"/>
            </a:lvl1pPr>
          </a:lstStyle>
          <a:p>
            <a:r>
              <a:rPr lang="en-US"/>
              <a:t>Click to edit Master title style</a:t>
            </a:r>
            <a:endParaRPr lang="LID4096"/>
          </a:p>
        </p:txBody>
      </p:sp>
      <p:sp>
        <p:nvSpPr>
          <p:cNvPr id="3" name="Subtitle 2">
            <a:extLst>
              <a:ext uri="{FF2B5EF4-FFF2-40B4-BE49-F238E27FC236}">
                <a16:creationId xmlns:a16="http://schemas.microsoft.com/office/drawing/2014/main" id="{392F9665-861B-60DA-19BF-018068AAA26E}"/>
              </a:ext>
            </a:extLst>
          </p:cNvPr>
          <p:cNvSpPr>
            <a:spLocks noGrp="1"/>
          </p:cNvSpPr>
          <p:nvPr>
            <p:ph type="subTitle" idx="1"/>
          </p:nvPr>
        </p:nvSpPr>
        <p:spPr>
          <a:xfrm>
            <a:off x="1625600" y="5122863"/>
            <a:ext cx="9753600" cy="23542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LID4096"/>
          </a:p>
        </p:txBody>
      </p:sp>
    </p:spTree>
    <p:extLst>
      <p:ext uri="{BB962C8B-B14F-4D97-AF65-F5344CB8AC3E}">
        <p14:creationId xmlns:p14="http://schemas.microsoft.com/office/powerpoint/2010/main" val="664540513"/>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1E877-DCE9-FBDA-76CB-2D769C7A7A3C}"/>
              </a:ext>
            </a:extLst>
          </p:cNvPr>
          <p:cNvSpPr>
            <a:spLocks noGrp="1"/>
          </p:cNvSpPr>
          <p:nvPr>
            <p:ph type="title"/>
          </p:nvPr>
        </p:nvSpPr>
        <p:spPr>
          <a:xfrm>
            <a:off x="893763" y="519113"/>
            <a:ext cx="11217275" cy="1885950"/>
          </a:xfrm>
          <a:prstGeom prst="rect">
            <a:avLst/>
          </a:prstGeom>
        </p:spPr>
        <p:txBody>
          <a:bodyPr/>
          <a:lstStyle/>
          <a:p>
            <a:r>
              <a:rPr lang="en-US"/>
              <a:t>Click to edit Master title style</a:t>
            </a:r>
            <a:endParaRPr lang="LID4096"/>
          </a:p>
        </p:txBody>
      </p:sp>
      <p:sp>
        <p:nvSpPr>
          <p:cNvPr id="3" name="Content Placeholder 2">
            <a:extLst>
              <a:ext uri="{FF2B5EF4-FFF2-40B4-BE49-F238E27FC236}">
                <a16:creationId xmlns:a16="http://schemas.microsoft.com/office/drawing/2014/main" id="{8A175342-13B9-2180-7D08-C56F682E655C}"/>
              </a:ext>
            </a:extLst>
          </p:cNvPr>
          <p:cNvSpPr>
            <a:spLocks noGrp="1"/>
          </p:cNvSpPr>
          <p:nvPr>
            <p:ph idx="1"/>
          </p:nvPr>
        </p:nvSpPr>
        <p:spPr>
          <a:xfrm>
            <a:off x="893763" y="2597150"/>
            <a:ext cx="11217275" cy="61880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Tree>
    <p:extLst>
      <p:ext uri="{BB962C8B-B14F-4D97-AF65-F5344CB8AC3E}">
        <p14:creationId xmlns:p14="http://schemas.microsoft.com/office/powerpoint/2010/main" val="3332184623"/>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EBE922-9ABE-3E10-3441-48DC1C39ED50}"/>
              </a:ext>
            </a:extLst>
          </p:cNvPr>
          <p:cNvSpPr>
            <a:spLocks noGrp="1"/>
          </p:cNvSpPr>
          <p:nvPr>
            <p:ph type="title"/>
          </p:nvPr>
        </p:nvSpPr>
        <p:spPr>
          <a:xfrm>
            <a:off x="887413" y="2432050"/>
            <a:ext cx="11217275" cy="4056063"/>
          </a:xfrm>
          <a:prstGeom prst="rect">
            <a:avLst/>
          </a:prstGeom>
        </p:spPr>
        <p:txBody>
          <a:bodyPr anchor="b"/>
          <a:lstStyle>
            <a:lvl1pPr>
              <a:defRPr sz="6000"/>
            </a:lvl1pPr>
          </a:lstStyle>
          <a:p>
            <a:r>
              <a:rPr lang="en-US"/>
              <a:t>Click to edit Master title style</a:t>
            </a:r>
            <a:endParaRPr lang="LID4096"/>
          </a:p>
        </p:txBody>
      </p:sp>
      <p:sp>
        <p:nvSpPr>
          <p:cNvPr id="3" name="Text Placeholder 2">
            <a:extLst>
              <a:ext uri="{FF2B5EF4-FFF2-40B4-BE49-F238E27FC236}">
                <a16:creationId xmlns:a16="http://schemas.microsoft.com/office/drawing/2014/main" id="{4F7A0722-F5CD-BA0E-9989-DBE9FD1451F7}"/>
              </a:ext>
            </a:extLst>
          </p:cNvPr>
          <p:cNvSpPr>
            <a:spLocks noGrp="1"/>
          </p:cNvSpPr>
          <p:nvPr>
            <p:ph type="body" idx="1"/>
          </p:nvPr>
        </p:nvSpPr>
        <p:spPr>
          <a:xfrm>
            <a:off x="887413" y="6527800"/>
            <a:ext cx="11217275" cy="2133600"/>
          </a:xfrm>
          <a:prstGeom prst="rect">
            <a:avLst/>
          </a:prstGeo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Tree>
    <p:extLst>
      <p:ext uri="{BB962C8B-B14F-4D97-AF65-F5344CB8AC3E}">
        <p14:creationId xmlns:p14="http://schemas.microsoft.com/office/powerpoint/2010/main" val="819978165"/>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C0645B-2F07-38C2-02EF-E214F4D75A10}"/>
              </a:ext>
            </a:extLst>
          </p:cNvPr>
          <p:cNvSpPr>
            <a:spLocks noGrp="1"/>
          </p:cNvSpPr>
          <p:nvPr>
            <p:ph type="title"/>
          </p:nvPr>
        </p:nvSpPr>
        <p:spPr>
          <a:xfrm>
            <a:off x="893763" y="519113"/>
            <a:ext cx="11217275" cy="1885950"/>
          </a:xfrm>
          <a:prstGeom prst="rect">
            <a:avLst/>
          </a:prstGeom>
        </p:spPr>
        <p:txBody>
          <a:bodyPr/>
          <a:lstStyle/>
          <a:p>
            <a:r>
              <a:rPr lang="en-US"/>
              <a:t>Click to edit Master title style</a:t>
            </a:r>
            <a:endParaRPr lang="LID4096"/>
          </a:p>
        </p:txBody>
      </p:sp>
      <p:sp>
        <p:nvSpPr>
          <p:cNvPr id="3" name="Content Placeholder 2">
            <a:extLst>
              <a:ext uri="{FF2B5EF4-FFF2-40B4-BE49-F238E27FC236}">
                <a16:creationId xmlns:a16="http://schemas.microsoft.com/office/drawing/2014/main" id="{B3929A32-1BC8-DD56-C1E1-EC299E562198}"/>
              </a:ext>
            </a:extLst>
          </p:cNvPr>
          <p:cNvSpPr>
            <a:spLocks noGrp="1"/>
          </p:cNvSpPr>
          <p:nvPr>
            <p:ph sz="half" idx="1"/>
          </p:nvPr>
        </p:nvSpPr>
        <p:spPr>
          <a:xfrm>
            <a:off x="893763" y="2597150"/>
            <a:ext cx="5532437" cy="61880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Content Placeholder 3">
            <a:extLst>
              <a:ext uri="{FF2B5EF4-FFF2-40B4-BE49-F238E27FC236}">
                <a16:creationId xmlns:a16="http://schemas.microsoft.com/office/drawing/2014/main" id="{D5E5AEEC-C917-5AD9-4145-FA899FE4318A}"/>
              </a:ext>
            </a:extLst>
          </p:cNvPr>
          <p:cNvSpPr>
            <a:spLocks noGrp="1"/>
          </p:cNvSpPr>
          <p:nvPr>
            <p:ph sz="half" idx="2"/>
          </p:nvPr>
        </p:nvSpPr>
        <p:spPr>
          <a:xfrm>
            <a:off x="6578600" y="2597150"/>
            <a:ext cx="5532438" cy="61880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Tree>
    <p:extLst>
      <p:ext uri="{BB962C8B-B14F-4D97-AF65-F5344CB8AC3E}">
        <p14:creationId xmlns:p14="http://schemas.microsoft.com/office/powerpoint/2010/main" val="3457329802"/>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A2F4FE-20A6-E56E-3FB7-7BE913833A4E}"/>
              </a:ext>
            </a:extLst>
          </p:cNvPr>
          <p:cNvSpPr>
            <a:spLocks noGrp="1"/>
          </p:cNvSpPr>
          <p:nvPr>
            <p:ph type="title"/>
          </p:nvPr>
        </p:nvSpPr>
        <p:spPr>
          <a:xfrm>
            <a:off x="895350" y="519113"/>
            <a:ext cx="11217275" cy="1885950"/>
          </a:xfrm>
          <a:prstGeom prst="rect">
            <a:avLst/>
          </a:prstGeom>
        </p:spPr>
        <p:txBody>
          <a:bodyPr/>
          <a:lstStyle/>
          <a:p>
            <a:r>
              <a:rPr lang="en-US"/>
              <a:t>Click to edit Master title style</a:t>
            </a:r>
            <a:endParaRPr lang="LID4096"/>
          </a:p>
        </p:txBody>
      </p:sp>
      <p:sp>
        <p:nvSpPr>
          <p:cNvPr id="3" name="Text Placeholder 2">
            <a:extLst>
              <a:ext uri="{FF2B5EF4-FFF2-40B4-BE49-F238E27FC236}">
                <a16:creationId xmlns:a16="http://schemas.microsoft.com/office/drawing/2014/main" id="{664CB04F-1B26-06A8-401A-87881117A49F}"/>
              </a:ext>
            </a:extLst>
          </p:cNvPr>
          <p:cNvSpPr>
            <a:spLocks noGrp="1"/>
          </p:cNvSpPr>
          <p:nvPr>
            <p:ph type="body" idx="1"/>
          </p:nvPr>
        </p:nvSpPr>
        <p:spPr>
          <a:xfrm>
            <a:off x="895350" y="2390775"/>
            <a:ext cx="5502275" cy="117157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3DB1A71-2EAA-D273-371A-36318EAB7C2E}"/>
              </a:ext>
            </a:extLst>
          </p:cNvPr>
          <p:cNvSpPr>
            <a:spLocks noGrp="1"/>
          </p:cNvSpPr>
          <p:nvPr>
            <p:ph sz="half" idx="2"/>
          </p:nvPr>
        </p:nvSpPr>
        <p:spPr>
          <a:xfrm>
            <a:off x="895350" y="3562350"/>
            <a:ext cx="5502275" cy="5240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5" name="Text Placeholder 4">
            <a:extLst>
              <a:ext uri="{FF2B5EF4-FFF2-40B4-BE49-F238E27FC236}">
                <a16:creationId xmlns:a16="http://schemas.microsoft.com/office/drawing/2014/main" id="{1D4420FE-D83F-3CB2-61BA-DB654261B8CB}"/>
              </a:ext>
            </a:extLst>
          </p:cNvPr>
          <p:cNvSpPr>
            <a:spLocks noGrp="1"/>
          </p:cNvSpPr>
          <p:nvPr>
            <p:ph type="body" sz="quarter" idx="3"/>
          </p:nvPr>
        </p:nvSpPr>
        <p:spPr>
          <a:xfrm>
            <a:off x="6583363" y="2390775"/>
            <a:ext cx="5529262" cy="117157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D0E76F3-1CCE-C73F-EEE8-315C0EE7AC63}"/>
              </a:ext>
            </a:extLst>
          </p:cNvPr>
          <p:cNvSpPr>
            <a:spLocks noGrp="1"/>
          </p:cNvSpPr>
          <p:nvPr>
            <p:ph sz="quarter" idx="4"/>
          </p:nvPr>
        </p:nvSpPr>
        <p:spPr>
          <a:xfrm>
            <a:off x="6583363" y="3562350"/>
            <a:ext cx="5529262" cy="5240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Tree>
    <p:extLst>
      <p:ext uri="{BB962C8B-B14F-4D97-AF65-F5344CB8AC3E}">
        <p14:creationId xmlns:p14="http://schemas.microsoft.com/office/powerpoint/2010/main" val="592122632"/>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DE6AE-C794-E044-68C6-02811B74F81D}"/>
              </a:ext>
            </a:extLst>
          </p:cNvPr>
          <p:cNvSpPr>
            <a:spLocks noGrp="1"/>
          </p:cNvSpPr>
          <p:nvPr>
            <p:ph type="title"/>
          </p:nvPr>
        </p:nvSpPr>
        <p:spPr>
          <a:xfrm>
            <a:off x="893763" y="519113"/>
            <a:ext cx="11217275" cy="1885950"/>
          </a:xfrm>
          <a:prstGeom prst="rect">
            <a:avLst/>
          </a:prstGeom>
        </p:spPr>
        <p:txBody>
          <a:bodyPr/>
          <a:lstStyle/>
          <a:p>
            <a:r>
              <a:rPr lang="en-US"/>
              <a:t>Click to edit Master title style</a:t>
            </a:r>
            <a:endParaRPr lang="LID4096"/>
          </a:p>
        </p:txBody>
      </p:sp>
    </p:spTree>
    <p:extLst>
      <p:ext uri="{BB962C8B-B14F-4D97-AF65-F5344CB8AC3E}">
        <p14:creationId xmlns:p14="http://schemas.microsoft.com/office/powerpoint/2010/main" val="543880385"/>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347965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17F6B4-0D47-A96E-F69F-0E6D1968A533}"/>
              </a:ext>
            </a:extLst>
          </p:cNvPr>
          <p:cNvSpPr>
            <a:spLocks noGrp="1"/>
          </p:cNvSpPr>
          <p:nvPr>
            <p:ph type="title"/>
          </p:nvPr>
        </p:nvSpPr>
        <p:spPr>
          <a:xfrm>
            <a:off x="895350" y="650875"/>
            <a:ext cx="4194175" cy="2274888"/>
          </a:xfrm>
          <a:prstGeom prst="rect">
            <a:avLst/>
          </a:prstGeom>
        </p:spPr>
        <p:txBody>
          <a:bodyPr anchor="b"/>
          <a:lstStyle>
            <a:lvl1pPr>
              <a:defRPr sz="3200"/>
            </a:lvl1pPr>
          </a:lstStyle>
          <a:p>
            <a:r>
              <a:rPr lang="en-US"/>
              <a:t>Click to edit Master title style</a:t>
            </a:r>
            <a:endParaRPr lang="LID4096"/>
          </a:p>
        </p:txBody>
      </p:sp>
      <p:sp>
        <p:nvSpPr>
          <p:cNvPr id="3" name="Content Placeholder 2">
            <a:extLst>
              <a:ext uri="{FF2B5EF4-FFF2-40B4-BE49-F238E27FC236}">
                <a16:creationId xmlns:a16="http://schemas.microsoft.com/office/drawing/2014/main" id="{951E4CDA-6BD1-E65F-3911-818E10BA2AEB}"/>
              </a:ext>
            </a:extLst>
          </p:cNvPr>
          <p:cNvSpPr>
            <a:spLocks noGrp="1"/>
          </p:cNvSpPr>
          <p:nvPr>
            <p:ph idx="1"/>
          </p:nvPr>
        </p:nvSpPr>
        <p:spPr>
          <a:xfrm>
            <a:off x="5529263" y="1404938"/>
            <a:ext cx="6583362" cy="69310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Text Placeholder 3">
            <a:extLst>
              <a:ext uri="{FF2B5EF4-FFF2-40B4-BE49-F238E27FC236}">
                <a16:creationId xmlns:a16="http://schemas.microsoft.com/office/drawing/2014/main" id="{0621863E-E3A0-1FCA-8BF1-CBB0A62FB879}"/>
              </a:ext>
            </a:extLst>
          </p:cNvPr>
          <p:cNvSpPr>
            <a:spLocks noGrp="1"/>
          </p:cNvSpPr>
          <p:nvPr>
            <p:ph type="body" sz="half" idx="2"/>
          </p:nvPr>
        </p:nvSpPr>
        <p:spPr>
          <a:xfrm>
            <a:off x="895350" y="2925763"/>
            <a:ext cx="4194175" cy="5421312"/>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148188055"/>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56D95B-020D-31CF-8B29-22FB23161E07}"/>
              </a:ext>
            </a:extLst>
          </p:cNvPr>
          <p:cNvSpPr>
            <a:spLocks noGrp="1"/>
          </p:cNvSpPr>
          <p:nvPr>
            <p:ph type="title"/>
          </p:nvPr>
        </p:nvSpPr>
        <p:spPr>
          <a:xfrm>
            <a:off x="895350" y="650875"/>
            <a:ext cx="4194175" cy="2274888"/>
          </a:xfrm>
          <a:prstGeom prst="rect">
            <a:avLst/>
          </a:prstGeom>
        </p:spPr>
        <p:txBody>
          <a:bodyPr anchor="b"/>
          <a:lstStyle>
            <a:lvl1pPr>
              <a:defRPr sz="3200"/>
            </a:lvl1pPr>
          </a:lstStyle>
          <a:p>
            <a:r>
              <a:rPr lang="en-US"/>
              <a:t>Click to edit Master title style</a:t>
            </a:r>
            <a:endParaRPr lang="LID4096"/>
          </a:p>
        </p:txBody>
      </p:sp>
      <p:sp>
        <p:nvSpPr>
          <p:cNvPr id="3" name="Picture Placeholder 2">
            <a:extLst>
              <a:ext uri="{FF2B5EF4-FFF2-40B4-BE49-F238E27FC236}">
                <a16:creationId xmlns:a16="http://schemas.microsoft.com/office/drawing/2014/main" id="{CD3802F7-CB7A-0AB5-68C9-CB517010DC1C}"/>
              </a:ext>
            </a:extLst>
          </p:cNvPr>
          <p:cNvSpPr>
            <a:spLocks noGrp="1" noChangeAspect="1"/>
          </p:cNvSpPr>
          <p:nvPr>
            <p:ph type="pic" idx="1"/>
          </p:nvPr>
        </p:nvSpPr>
        <p:spPr>
          <a:xfrm>
            <a:off x="5529263" y="1404938"/>
            <a:ext cx="6583362" cy="69310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ID4096"/>
          </a:p>
        </p:txBody>
      </p:sp>
      <p:sp>
        <p:nvSpPr>
          <p:cNvPr id="4" name="Text Placeholder 3">
            <a:extLst>
              <a:ext uri="{FF2B5EF4-FFF2-40B4-BE49-F238E27FC236}">
                <a16:creationId xmlns:a16="http://schemas.microsoft.com/office/drawing/2014/main" id="{FEFFCDE8-3CF9-851E-E8C6-681742773B0A}"/>
              </a:ext>
            </a:extLst>
          </p:cNvPr>
          <p:cNvSpPr>
            <a:spLocks noGrp="1"/>
          </p:cNvSpPr>
          <p:nvPr>
            <p:ph type="body" sz="half" idx="2"/>
          </p:nvPr>
        </p:nvSpPr>
        <p:spPr>
          <a:xfrm>
            <a:off x="895350" y="2925763"/>
            <a:ext cx="4194175" cy="5421312"/>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4180824272"/>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EB2369-EFA7-8F68-CD6C-E2F6395B0CA2}"/>
              </a:ext>
            </a:extLst>
          </p:cNvPr>
          <p:cNvSpPr>
            <a:spLocks noGrp="1"/>
          </p:cNvSpPr>
          <p:nvPr>
            <p:ph type="title"/>
          </p:nvPr>
        </p:nvSpPr>
        <p:spPr>
          <a:xfrm>
            <a:off x="893763" y="519113"/>
            <a:ext cx="11217275" cy="1885950"/>
          </a:xfrm>
          <a:prstGeom prst="rect">
            <a:avLst/>
          </a:prstGeom>
        </p:spPr>
        <p:txBody>
          <a:bodyPr/>
          <a:lstStyle/>
          <a:p>
            <a:r>
              <a:rPr lang="en-US"/>
              <a:t>Click to edit Master title style</a:t>
            </a:r>
            <a:endParaRPr lang="LID4096"/>
          </a:p>
        </p:txBody>
      </p:sp>
      <p:sp>
        <p:nvSpPr>
          <p:cNvPr id="3" name="Vertical Text Placeholder 2">
            <a:extLst>
              <a:ext uri="{FF2B5EF4-FFF2-40B4-BE49-F238E27FC236}">
                <a16:creationId xmlns:a16="http://schemas.microsoft.com/office/drawing/2014/main" id="{8BFA4700-ADB1-5FAF-FEBF-A89CF78AB407}"/>
              </a:ext>
            </a:extLst>
          </p:cNvPr>
          <p:cNvSpPr>
            <a:spLocks noGrp="1"/>
          </p:cNvSpPr>
          <p:nvPr>
            <p:ph type="body" orient="vert" idx="1"/>
          </p:nvPr>
        </p:nvSpPr>
        <p:spPr>
          <a:xfrm>
            <a:off x="893763" y="2597150"/>
            <a:ext cx="11217275" cy="618807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Tree>
    <p:extLst>
      <p:ext uri="{BB962C8B-B14F-4D97-AF65-F5344CB8AC3E}">
        <p14:creationId xmlns:p14="http://schemas.microsoft.com/office/powerpoint/2010/main" val="2617776039"/>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0D94E90-ACB2-142F-8955-8B2E9F15BA17}"/>
              </a:ext>
            </a:extLst>
          </p:cNvPr>
          <p:cNvSpPr>
            <a:spLocks noGrp="1"/>
          </p:cNvSpPr>
          <p:nvPr>
            <p:ph type="title" orient="vert"/>
          </p:nvPr>
        </p:nvSpPr>
        <p:spPr>
          <a:xfrm>
            <a:off x="9307513" y="519113"/>
            <a:ext cx="2803525" cy="8266112"/>
          </a:xfrm>
          <a:prstGeom prst="rect">
            <a:avLst/>
          </a:prstGeom>
        </p:spPr>
        <p:txBody>
          <a:bodyPr vert="eaVert"/>
          <a:lstStyle/>
          <a:p>
            <a:r>
              <a:rPr lang="en-US"/>
              <a:t>Click to edit Master title style</a:t>
            </a:r>
            <a:endParaRPr lang="LID4096"/>
          </a:p>
        </p:txBody>
      </p:sp>
      <p:sp>
        <p:nvSpPr>
          <p:cNvPr id="3" name="Vertical Text Placeholder 2">
            <a:extLst>
              <a:ext uri="{FF2B5EF4-FFF2-40B4-BE49-F238E27FC236}">
                <a16:creationId xmlns:a16="http://schemas.microsoft.com/office/drawing/2014/main" id="{95FF6717-7827-DCFC-2AF1-99F38E494A0C}"/>
              </a:ext>
            </a:extLst>
          </p:cNvPr>
          <p:cNvSpPr>
            <a:spLocks noGrp="1"/>
          </p:cNvSpPr>
          <p:nvPr>
            <p:ph type="body" orient="vert" idx="1"/>
          </p:nvPr>
        </p:nvSpPr>
        <p:spPr>
          <a:xfrm>
            <a:off x="893763" y="519113"/>
            <a:ext cx="8261350" cy="8266112"/>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Tree>
    <p:extLst>
      <p:ext uri="{BB962C8B-B14F-4D97-AF65-F5344CB8AC3E}">
        <p14:creationId xmlns:p14="http://schemas.microsoft.com/office/powerpoint/2010/main" val="587413267"/>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396A26-043D-66DC-D624-4C65DDBA0641}"/>
              </a:ext>
            </a:extLst>
          </p:cNvPr>
          <p:cNvSpPr>
            <a:spLocks noGrp="1"/>
          </p:cNvSpPr>
          <p:nvPr>
            <p:ph type="ctrTitle"/>
          </p:nvPr>
        </p:nvSpPr>
        <p:spPr>
          <a:xfrm>
            <a:off x="1625600" y="1597025"/>
            <a:ext cx="9753600" cy="3395663"/>
          </a:xfrm>
        </p:spPr>
        <p:txBody>
          <a:bodyPr anchor="b"/>
          <a:lstStyle>
            <a:lvl1pPr algn="ctr">
              <a:defRPr sz="6000"/>
            </a:lvl1pPr>
          </a:lstStyle>
          <a:p>
            <a:r>
              <a:rPr lang="en-US"/>
              <a:t>Click to edit Master title style</a:t>
            </a:r>
            <a:endParaRPr lang="LID4096"/>
          </a:p>
        </p:txBody>
      </p:sp>
      <p:sp>
        <p:nvSpPr>
          <p:cNvPr id="3" name="Subtitle 2">
            <a:extLst>
              <a:ext uri="{FF2B5EF4-FFF2-40B4-BE49-F238E27FC236}">
                <a16:creationId xmlns:a16="http://schemas.microsoft.com/office/drawing/2014/main" id="{318630E5-2383-61AB-8D45-4199BFA09EC7}"/>
              </a:ext>
            </a:extLst>
          </p:cNvPr>
          <p:cNvSpPr>
            <a:spLocks noGrp="1"/>
          </p:cNvSpPr>
          <p:nvPr>
            <p:ph type="subTitle" idx="1"/>
          </p:nvPr>
        </p:nvSpPr>
        <p:spPr>
          <a:xfrm>
            <a:off x="1625600" y="5122863"/>
            <a:ext cx="9753600" cy="23542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LID4096"/>
          </a:p>
        </p:txBody>
      </p:sp>
    </p:spTree>
    <p:extLst>
      <p:ext uri="{BB962C8B-B14F-4D97-AF65-F5344CB8AC3E}">
        <p14:creationId xmlns:p14="http://schemas.microsoft.com/office/powerpoint/2010/main" val="1669511571"/>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C9986B-AA72-2B2C-6C6F-58538C9C1BEF}"/>
              </a:ext>
            </a:extLst>
          </p:cNvPr>
          <p:cNvSpPr>
            <a:spLocks noGrp="1"/>
          </p:cNvSpPr>
          <p:nvPr>
            <p:ph type="title"/>
          </p:nvPr>
        </p:nvSpPr>
        <p:spPr/>
        <p:txBody>
          <a:bodyPr/>
          <a:lstStyle/>
          <a:p>
            <a:r>
              <a:rPr lang="en-US"/>
              <a:t>Click to edit Master title style</a:t>
            </a:r>
            <a:endParaRPr lang="LID4096"/>
          </a:p>
        </p:txBody>
      </p:sp>
      <p:sp>
        <p:nvSpPr>
          <p:cNvPr id="3" name="Content Placeholder 2">
            <a:extLst>
              <a:ext uri="{FF2B5EF4-FFF2-40B4-BE49-F238E27FC236}">
                <a16:creationId xmlns:a16="http://schemas.microsoft.com/office/drawing/2014/main" id="{F20A10B7-B80F-B672-3506-C9E8B3030EB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Tree>
    <p:extLst>
      <p:ext uri="{BB962C8B-B14F-4D97-AF65-F5344CB8AC3E}">
        <p14:creationId xmlns:p14="http://schemas.microsoft.com/office/powerpoint/2010/main" val="1625626190"/>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1040E3-58C3-FD95-8201-876A2AFF8557}"/>
              </a:ext>
            </a:extLst>
          </p:cNvPr>
          <p:cNvSpPr>
            <a:spLocks noGrp="1"/>
          </p:cNvSpPr>
          <p:nvPr>
            <p:ph type="title"/>
          </p:nvPr>
        </p:nvSpPr>
        <p:spPr>
          <a:xfrm>
            <a:off x="887413" y="2432050"/>
            <a:ext cx="11217275" cy="4056063"/>
          </a:xfrm>
        </p:spPr>
        <p:txBody>
          <a:bodyPr anchor="b"/>
          <a:lstStyle>
            <a:lvl1pPr>
              <a:defRPr sz="6000"/>
            </a:lvl1pPr>
          </a:lstStyle>
          <a:p>
            <a:r>
              <a:rPr lang="en-US"/>
              <a:t>Click to edit Master title style</a:t>
            </a:r>
            <a:endParaRPr lang="LID4096"/>
          </a:p>
        </p:txBody>
      </p:sp>
      <p:sp>
        <p:nvSpPr>
          <p:cNvPr id="3" name="Text Placeholder 2">
            <a:extLst>
              <a:ext uri="{FF2B5EF4-FFF2-40B4-BE49-F238E27FC236}">
                <a16:creationId xmlns:a16="http://schemas.microsoft.com/office/drawing/2014/main" id="{4F27AE14-874B-8134-82C2-68CC59463C5A}"/>
              </a:ext>
            </a:extLst>
          </p:cNvPr>
          <p:cNvSpPr>
            <a:spLocks noGrp="1"/>
          </p:cNvSpPr>
          <p:nvPr>
            <p:ph type="body" idx="1"/>
          </p:nvPr>
        </p:nvSpPr>
        <p:spPr>
          <a:xfrm>
            <a:off x="887413" y="6527800"/>
            <a:ext cx="11217275" cy="2133600"/>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Tree>
    <p:extLst>
      <p:ext uri="{BB962C8B-B14F-4D97-AF65-F5344CB8AC3E}">
        <p14:creationId xmlns:p14="http://schemas.microsoft.com/office/powerpoint/2010/main" val="1796977785"/>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CED093-D464-5EDB-B17D-1955D0786372}"/>
              </a:ext>
            </a:extLst>
          </p:cNvPr>
          <p:cNvSpPr>
            <a:spLocks noGrp="1"/>
          </p:cNvSpPr>
          <p:nvPr>
            <p:ph type="title"/>
          </p:nvPr>
        </p:nvSpPr>
        <p:spPr/>
        <p:txBody>
          <a:bodyPr/>
          <a:lstStyle/>
          <a:p>
            <a:r>
              <a:rPr lang="en-US"/>
              <a:t>Click to edit Master title style</a:t>
            </a:r>
            <a:endParaRPr lang="LID4096"/>
          </a:p>
        </p:txBody>
      </p:sp>
      <p:sp>
        <p:nvSpPr>
          <p:cNvPr id="3" name="Content Placeholder 2">
            <a:extLst>
              <a:ext uri="{FF2B5EF4-FFF2-40B4-BE49-F238E27FC236}">
                <a16:creationId xmlns:a16="http://schemas.microsoft.com/office/drawing/2014/main" id="{BE7679AA-C2CF-52A1-A53F-DD35080A31FC}"/>
              </a:ext>
            </a:extLst>
          </p:cNvPr>
          <p:cNvSpPr>
            <a:spLocks noGrp="1"/>
          </p:cNvSpPr>
          <p:nvPr>
            <p:ph sz="half" idx="1"/>
          </p:nvPr>
        </p:nvSpPr>
        <p:spPr>
          <a:xfrm>
            <a:off x="787400" y="2768600"/>
            <a:ext cx="2559050" cy="5715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Content Placeholder 3">
            <a:extLst>
              <a:ext uri="{FF2B5EF4-FFF2-40B4-BE49-F238E27FC236}">
                <a16:creationId xmlns:a16="http://schemas.microsoft.com/office/drawing/2014/main" id="{3CC5F12E-1F74-2C6B-1909-DA7D1DA642CA}"/>
              </a:ext>
            </a:extLst>
          </p:cNvPr>
          <p:cNvSpPr>
            <a:spLocks noGrp="1"/>
          </p:cNvSpPr>
          <p:nvPr>
            <p:ph sz="half" idx="2"/>
          </p:nvPr>
        </p:nvSpPr>
        <p:spPr>
          <a:xfrm>
            <a:off x="3498850" y="2768600"/>
            <a:ext cx="2559050" cy="5715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Tree>
    <p:extLst>
      <p:ext uri="{BB962C8B-B14F-4D97-AF65-F5344CB8AC3E}">
        <p14:creationId xmlns:p14="http://schemas.microsoft.com/office/powerpoint/2010/main" val="2069661507"/>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BEB8CC-ED56-EAF2-14D8-1A6D112C1CB9}"/>
              </a:ext>
            </a:extLst>
          </p:cNvPr>
          <p:cNvSpPr>
            <a:spLocks noGrp="1"/>
          </p:cNvSpPr>
          <p:nvPr>
            <p:ph type="title"/>
          </p:nvPr>
        </p:nvSpPr>
        <p:spPr>
          <a:xfrm>
            <a:off x="895350" y="519113"/>
            <a:ext cx="11217275" cy="1885950"/>
          </a:xfrm>
        </p:spPr>
        <p:txBody>
          <a:bodyPr/>
          <a:lstStyle/>
          <a:p>
            <a:r>
              <a:rPr lang="en-US"/>
              <a:t>Click to edit Master title style</a:t>
            </a:r>
            <a:endParaRPr lang="LID4096"/>
          </a:p>
        </p:txBody>
      </p:sp>
      <p:sp>
        <p:nvSpPr>
          <p:cNvPr id="3" name="Text Placeholder 2">
            <a:extLst>
              <a:ext uri="{FF2B5EF4-FFF2-40B4-BE49-F238E27FC236}">
                <a16:creationId xmlns:a16="http://schemas.microsoft.com/office/drawing/2014/main" id="{2F44DA41-148B-9813-FE69-0D2191E54D02}"/>
              </a:ext>
            </a:extLst>
          </p:cNvPr>
          <p:cNvSpPr>
            <a:spLocks noGrp="1"/>
          </p:cNvSpPr>
          <p:nvPr>
            <p:ph type="body" idx="1"/>
          </p:nvPr>
        </p:nvSpPr>
        <p:spPr>
          <a:xfrm>
            <a:off x="895350" y="2390775"/>
            <a:ext cx="5502275" cy="11715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6C56802-E01C-2139-1B7A-CD7B9DFD5329}"/>
              </a:ext>
            </a:extLst>
          </p:cNvPr>
          <p:cNvSpPr>
            <a:spLocks noGrp="1"/>
          </p:cNvSpPr>
          <p:nvPr>
            <p:ph sz="half" idx="2"/>
          </p:nvPr>
        </p:nvSpPr>
        <p:spPr>
          <a:xfrm>
            <a:off x="895350" y="3562350"/>
            <a:ext cx="5502275" cy="5240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5" name="Text Placeholder 4">
            <a:extLst>
              <a:ext uri="{FF2B5EF4-FFF2-40B4-BE49-F238E27FC236}">
                <a16:creationId xmlns:a16="http://schemas.microsoft.com/office/drawing/2014/main" id="{05E704A9-E1A5-61B6-E447-4352432C7722}"/>
              </a:ext>
            </a:extLst>
          </p:cNvPr>
          <p:cNvSpPr>
            <a:spLocks noGrp="1"/>
          </p:cNvSpPr>
          <p:nvPr>
            <p:ph type="body" sz="quarter" idx="3"/>
          </p:nvPr>
        </p:nvSpPr>
        <p:spPr>
          <a:xfrm>
            <a:off x="6583363" y="2390775"/>
            <a:ext cx="5529262" cy="11715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6DCE055-7CB7-1B0D-5B63-6833D00CB5CE}"/>
              </a:ext>
            </a:extLst>
          </p:cNvPr>
          <p:cNvSpPr>
            <a:spLocks noGrp="1"/>
          </p:cNvSpPr>
          <p:nvPr>
            <p:ph sz="quarter" idx="4"/>
          </p:nvPr>
        </p:nvSpPr>
        <p:spPr>
          <a:xfrm>
            <a:off x="6583363" y="3562350"/>
            <a:ext cx="5529262" cy="5240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Tree>
    <p:extLst>
      <p:ext uri="{BB962C8B-B14F-4D97-AF65-F5344CB8AC3E}">
        <p14:creationId xmlns:p14="http://schemas.microsoft.com/office/powerpoint/2010/main" val="2943054063"/>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7A807D-9775-2E87-A2B1-D7F860208C3B}"/>
              </a:ext>
            </a:extLst>
          </p:cNvPr>
          <p:cNvSpPr>
            <a:spLocks noGrp="1"/>
          </p:cNvSpPr>
          <p:nvPr>
            <p:ph type="title"/>
          </p:nvPr>
        </p:nvSpPr>
        <p:spPr/>
        <p:txBody>
          <a:bodyPr/>
          <a:lstStyle/>
          <a:p>
            <a:r>
              <a:rPr lang="en-US"/>
              <a:t>Click to edit Master title style</a:t>
            </a:r>
            <a:endParaRPr lang="LID4096"/>
          </a:p>
        </p:txBody>
      </p:sp>
    </p:spTree>
    <p:extLst>
      <p:ext uri="{BB962C8B-B14F-4D97-AF65-F5344CB8AC3E}">
        <p14:creationId xmlns:p14="http://schemas.microsoft.com/office/powerpoint/2010/main" val="3779333696"/>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2498699"/>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5542DA-5A22-B060-10D5-05F72E28A045}"/>
              </a:ext>
            </a:extLst>
          </p:cNvPr>
          <p:cNvSpPr>
            <a:spLocks noGrp="1"/>
          </p:cNvSpPr>
          <p:nvPr>
            <p:ph type="title"/>
          </p:nvPr>
        </p:nvSpPr>
        <p:spPr>
          <a:xfrm>
            <a:off x="895350" y="650875"/>
            <a:ext cx="4194175" cy="2274888"/>
          </a:xfrm>
        </p:spPr>
        <p:txBody>
          <a:bodyPr anchor="b"/>
          <a:lstStyle>
            <a:lvl1pPr>
              <a:defRPr sz="3200"/>
            </a:lvl1pPr>
          </a:lstStyle>
          <a:p>
            <a:r>
              <a:rPr lang="en-US"/>
              <a:t>Click to edit Master title style</a:t>
            </a:r>
            <a:endParaRPr lang="LID4096"/>
          </a:p>
        </p:txBody>
      </p:sp>
      <p:sp>
        <p:nvSpPr>
          <p:cNvPr id="3" name="Content Placeholder 2">
            <a:extLst>
              <a:ext uri="{FF2B5EF4-FFF2-40B4-BE49-F238E27FC236}">
                <a16:creationId xmlns:a16="http://schemas.microsoft.com/office/drawing/2014/main" id="{295C92D4-698A-8953-8728-62B81B04030E}"/>
              </a:ext>
            </a:extLst>
          </p:cNvPr>
          <p:cNvSpPr>
            <a:spLocks noGrp="1"/>
          </p:cNvSpPr>
          <p:nvPr>
            <p:ph idx="1"/>
          </p:nvPr>
        </p:nvSpPr>
        <p:spPr>
          <a:xfrm>
            <a:off x="5529263" y="1404938"/>
            <a:ext cx="6583362" cy="69310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Text Placeholder 3">
            <a:extLst>
              <a:ext uri="{FF2B5EF4-FFF2-40B4-BE49-F238E27FC236}">
                <a16:creationId xmlns:a16="http://schemas.microsoft.com/office/drawing/2014/main" id="{98E22981-C8F8-72A3-7031-ED363BB58242}"/>
              </a:ext>
            </a:extLst>
          </p:cNvPr>
          <p:cNvSpPr>
            <a:spLocks noGrp="1"/>
          </p:cNvSpPr>
          <p:nvPr>
            <p:ph type="body" sz="half" idx="2"/>
          </p:nvPr>
        </p:nvSpPr>
        <p:spPr>
          <a:xfrm>
            <a:off x="895350" y="2925763"/>
            <a:ext cx="4194175" cy="542131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374324562"/>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4ECB0B-EC15-B71B-4962-8A4F7E833AC6}"/>
              </a:ext>
            </a:extLst>
          </p:cNvPr>
          <p:cNvSpPr>
            <a:spLocks noGrp="1"/>
          </p:cNvSpPr>
          <p:nvPr>
            <p:ph type="title"/>
          </p:nvPr>
        </p:nvSpPr>
        <p:spPr>
          <a:xfrm>
            <a:off x="895350" y="650875"/>
            <a:ext cx="4194175" cy="2274888"/>
          </a:xfrm>
        </p:spPr>
        <p:txBody>
          <a:bodyPr anchor="b"/>
          <a:lstStyle>
            <a:lvl1pPr>
              <a:defRPr sz="3200"/>
            </a:lvl1pPr>
          </a:lstStyle>
          <a:p>
            <a:r>
              <a:rPr lang="en-US"/>
              <a:t>Click to edit Master title style</a:t>
            </a:r>
            <a:endParaRPr lang="LID4096"/>
          </a:p>
        </p:txBody>
      </p:sp>
      <p:sp>
        <p:nvSpPr>
          <p:cNvPr id="3" name="Picture Placeholder 2">
            <a:extLst>
              <a:ext uri="{FF2B5EF4-FFF2-40B4-BE49-F238E27FC236}">
                <a16:creationId xmlns:a16="http://schemas.microsoft.com/office/drawing/2014/main" id="{FD5A3A0B-65AF-A4F2-ABC1-36E54A669D6F}"/>
              </a:ext>
            </a:extLst>
          </p:cNvPr>
          <p:cNvSpPr>
            <a:spLocks noGrp="1" noChangeAspect="1"/>
          </p:cNvSpPr>
          <p:nvPr>
            <p:ph type="pic" idx="1"/>
          </p:nvPr>
        </p:nvSpPr>
        <p:spPr>
          <a:xfrm>
            <a:off x="5529263" y="1404938"/>
            <a:ext cx="6583362" cy="69310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ID4096"/>
          </a:p>
        </p:txBody>
      </p:sp>
      <p:sp>
        <p:nvSpPr>
          <p:cNvPr id="4" name="Text Placeholder 3">
            <a:extLst>
              <a:ext uri="{FF2B5EF4-FFF2-40B4-BE49-F238E27FC236}">
                <a16:creationId xmlns:a16="http://schemas.microsoft.com/office/drawing/2014/main" id="{D101907E-CC95-80C8-AB8F-7400EEB5B1F8}"/>
              </a:ext>
            </a:extLst>
          </p:cNvPr>
          <p:cNvSpPr>
            <a:spLocks noGrp="1"/>
          </p:cNvSpPr>
          <p:nvPr>
            <p:ph type="body" sz="half" idx="2"/>
          </p:nvPr>
        </p:nvSpPr>
        <p:spPr>
          <a:xfrm>
            <a:off x="895350" y="2925763"/>
            <a:ext cx="4194175" cy="542131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551460845"/>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725244-BE6F-D46C-E764-ED9CF43B42CF}"/>
              </a:ext>
            </a:extLst>
          </p:cNvPr>
          <p:cNvSpPr>
            <a:spLocks noGrp="1"/>
          </p:cNvSpPr>
          <p:nvPr>
            <p:ph type="title"/>
          </p:nvPr>
        </p:nvSpPr>
        <p:spPr/>
        <p:txBody>
          <a:bodyPr/>
          <a:lstStyle/>
          <a:p>
            <a:r>
              <a:rPr lang="en-US"/>
              <a:t>Click to edit Master title style</a:t>
            </a:r>
            <a:endParaRPr lang="LID4096"/>
          </a:p>
        </p:txBody>
      </p:sp>
      <p:sp>
        <p:nvSpPr>
          <p:cNvPr id="3" name="Vertical Text Placeholder 2">
            <a:extLst>
              <a:ext uri="{FF2B5EF4-FFF2-40B4-BE49-F238E27FC236}">
                <a16:creationId xmlns:a16="http://schemas.microsoft.com/office/drawing/2014/main" id="{582D2690-BFB8-7F6A-580D-0A474889BC2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Tree>
    <p:extLst>
      <p:ext uri="{BB962C8B-B14F-4D97-AF65-F5344CB8AC3E}">
        <p14:creationId xmlns:p14="http://schemas.microsoft.com/office/powerpoint/2010/main" val="3174063024"/>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7A568F2-75D6-4256-2C23-26739903D118}"/>
              </a:ext>
            </a:extLst>
          </p:cNvPr>
          <p:cNvSpPr>
            <a:spLocks noGrp="1"/>
          </p:cNvSpPr>
          <p:nvPr>
            <p:ph type="title" orient="vert"/>
          </p:nvPr>
        </p:nvSpPr>
        <p:spPr>
          <a:xfrm>
            <a:off x="9359900" y="254000"/>
            <a:ext cx="2857500" cy="8229600"/>
          </a:xfrm>
        </p:spPr>
        <p:txBody>
          <a:bodyPr vert="eaVert"/>
          <a:lstStyle/>
          <a:p>
            <a:r>
              <a:rPr lang="en-US"/>
              <a:t>Click to edit Master title style</a:t>
            </a:r>
            <a:endParaRPr lang="LID4096"/>
          </a:p>
        </p:txBody>
      </p:sp>
      <p:sp>
        <p:nvSpPr>
          <p:cNvPr id="3" name="Vertical Text Placeholder 2">
            <a:extLst>
              <a:ext uri="{FF2B5EF4-FFF2-40B4-BE49-F238E27FC236}">
                <a16:creationId xmlns:a16="http://schemas.microsoft.com/office/drawing/2014/main" id="{484C4486-4967-C882-25D0-3A22805ED6D2}"/>
              </a:ext>
            </a:extLst>
          </p:cNvPr>
          <p:cNvSpPr>
            <a:spLocks noGrp="1"/>
          </p:cNvSpPr>
          <p:nvPr>
            <p:ph type="body" orient="vert" idx="1"/>
          </p:nvPr>
        </p:nvSpPr>
        <p:spPr>
          <a:xfrm>
            <a:off x="787400" y="254000"/>
            <a:ext cx="8420100" cy="8229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Tree>
    <p:extLst>
      <p:ext uri="{BB962C8B-B14F-4D97-AF65-F5344CB8AC3E}">
        <p14:creationId xmlns:p14="http://schemas.microsoft.com/office/powerpoint/2010/main" val="4123911700"/>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3C0D52-E618-0DE2-0369-5A1B0362A34A}"/>
              </a:ext>
            </a:extLst>
          </p:cNvPr>
          <p:cNvSpPr>
            <a:spLocks noGrp="1"/>
          </p:cNvSpPr>
          <p:nvPr>
            <p:ph type="ctrTitle"/>
          </p:nvPr>
        </p:nvSpPr>
        <p:spPr>
          <a:xfrm>
            <a:off x="1625600" y="1597025"/>
            <a:ext cx="9753600" cy="3395663"/>
          </a:xfrm>
        </p:spPr>
        <p:txBody>
          <a:bodyPr anchor="b"/>
          <a:lstStyle>
            <a:lvl1pPr algn="ctr">
              <a:defRPr sz="6000"/>
            </a:lvl1pPr>
          </a:lstStyle>
          <a:p>
            <a:r>
              <a:rPr lang="en-US"/>
              <a:t>Click to edit Master title style</a:t>
            </a:r>
            <a:endParaRPr lang="LID4096"/>
          </a:p>
        </p:txBody>
      </p:sp>
      <p:sp>
        <p:nvSpPr>
          <p:cNvPr id="3" name="Subtitle 2">
            <a:extLst>
              <a:ext uri="{FF2B5EF4-FFF2-40B4-BE49-F238E27FC236}">
                <a16:creationId xmlns:a16="http://schemas.microsoft.com/office/drawing/2014/main" id="{D9A224F4-9EFC-AA25-B03B-7CC9AD2CAED2}"/>
              </a:ext>
            </a:extLst>
          </p:cNvPr>
          <p:cNvSpPr>
            <a:spLocks noGrp="1"/>
          </p:cNvSpPr>
          <p:nvPr>
            <p:ph type="subTitle" idx="1"/>
          </p:nvPr>
        </p:nvSpPr>
        <p:spPr>
          <a:xfrm>
            <a:off x="1625600" y="5122863"/>
            <a:ext cx="9753600" cy="23542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LID4096"/>
          </a:p>
        </p:txBody>
      </p:sp>
    </p:spTree>
    <p:extLst>
      <p:ext uri="{BB962C8B-B14F-4D97-AF65-F5344CB8AC3E}">
        <p14:creationId xmlns:p14="http://schemas.microsoft.com/office/powerpoint/2010/main" val="2444748628"/>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6AC848-4468-8626-4F0E-35BDF52B9581}"/>
              </a:ext>
            </a:extLst>
          </p:cNvPr>
          <p:cNvSpPr>
            <a:spLocks noGrp="1"/>
          </p:cNvSpPr>
          <p:nvPr>
            <p:ph type="title"/>
          </p:nvPr>
        </p:nvSpPr>
        <p:spPr/>
        <p:txBody>
          <a:bodyPr/>
          <a:lstStyle/>
          <a:p>
            <a:r>
              <a:rPr lang="en-US"/>
              <a:t>Click to edit Master title style</a:t>
            </a:r>
            <a:endParaRPr lang="LID4096"/>
          </a:p>
        </p:txBody>
      </p:sp>
      <p:sp>
        <p:nvSpPr>
          <p:cNvPr id="3" name="Content Placeholder 2">
            <a:extLst>
              <a:ext uri="{FF2B5EF4-FFF2-40B4-BE49-F238E27FC236}">
                <a16:creationId xmlns:a16="http://schemas.microsoft.com/office/drawing/2014/main" id="{EB689431-4A88-BA05-FB3C-47B882BB1E2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Tree>
    <p:extLst>
      <p:ext uri="{BB962C8B-B14F-4D97-AF65-F5344CB8AC3E}">
        <p14:creationId xmlns:p14="http://schemas.microsoft.com/office/powerpoint/2010/main" val="2455630658"/>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989EA7-4BF7-DEFC-EE0D-C6FBBB215BAB}"/>
              </a:ext>
            </a:extLst>
          </p:cNvPr>
          <p:cNvSpPr>
            <a:spLocks noGrp="1"/>
          </p:cNvSpPr>
          <p:nvPr>
            <p:ph type="title"/>
          </p:nvPr>
        </p:nvSpPr>
        <p:spPr>
          <a:xfrm>
            <a:off x="887413" y="2432050"/>
            <a:ext cx="11217275" cy="4056063"/>
          </a:xfrm>
        </p:spPr>
        <p:txBody>
          <a:bodyPr anchor="b"/>
          <a:lstStyle>
            <a:lvl1pPr>
              <a:defRPr sz="6000"/>
            </a:lvl1pPr>
          </a:lstStyle>
          <a:p>
            <a:r>
              <a:rPr lang="en-US"/>
              <a:t>Click to edit Master title style</a:t>
            </a:r>
            <a:endParaRPr lang="LID4096"/>
          </a:p>
        </p:txBody>
      </p:sp>
      <p:sp>
        <p:nvSpPr>
          <p:cNvPr id="3" name="Text Placeholder 2">
            <a:extLst>
              <a:ext uri="{FF2B5EF4-FFF2-40B4-BE49-F238E27FC236}">
                <a16:creationId xmlns:a16="http://schemas.microsoft.com/office/drawing/2014/main" id="{9532399B-6DF0-B6C5-5A19-2A44EEC02397}"/>
              </a:ext>
            </a:extLst>
          </p:cNvPr>
          <p:cNvSpPr>
            <a:spLocks noGrp="1"/>
          </p:cNvSpPr>
          <p:nvPr>
            <p:ph type="body" idx="1"/>
          </p:nvPr>
        </p:nvSpPr>
        <p:spPr>
          <a:xfrm>
            <a:off x="887413" y="6527800"/>
            <a:ext cx="11217275" cy="2133600"/>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Tree>
    <p:extLst>
      <p:ext uri="{BB962C8B-B14F-4D97-AF65-F5344CB8AC3E}">
        <p14:creationId xmlns:p14="http://schemas.microsoft.com/office/powerpoint/2010/main" val="1363486519"/>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1AD8B-B1A2-07DE-F5CA-4572EA882473}"/>
              </a:ext>
            </a:extLst>
          </p:cNvPr>
          <p:cNvSpPr>
            <a:spLocks noGrp="1"/>
          </p:cNvSpPr>
          <p:nvPr>
            <p:ph type="title"/>
          </p:nvPr>
        </p:nvSpPr>
        <p:spPr/>
        <p:txBody>
          <a:bodyPr/>
          <a:lstStyle/>
          <a:p>
            <a:r>
              <a:rPr lang="en-US"/>
              <a:t>Click to edit Master title style</a:t>
            </a:r>
            <a:endParaRPr lang="LID4096"/>
          </a:p>
        </p:txBody>
      </p:sp>
      <p:sp>
        <p:nvSpPr>
          <p:cNvPr id="3" name="Content Placeholder 2">
            <a:extLst>
              <a:ext uri="{FF2B5EF4-FFF2-40B4-BE49-F238E27FC236}">
                <a16:creationId xmlns:a16="http://schemas.microsoft.com/office/drawing/2014/main" id="{9BD7DF8A-43C4-22B9-8647-FA5A249596C1}"/>
              </a:ext>
            </a:extLst>
          </p:cNvPr>
          <p:cNvSpPr>
            <a:spLocks noGrp="1"/>
          </p:cNvSpPr>
          <p:nvPr>
            <p:ph sz="half" idx="1"/>
          </p:nvPr>
        </p:nvSpPr>
        <p:spPr>
          <a:xfrm>
            <a:off x="787400" y="2768600"/>
            <a:ext cx="5638800" cy="5715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Content Placeholder 3">
            <a:extLst>
              <a:ext uri="{FF2B5EF4-FFF2-40B4-BE49-F238E27FC236}">
                <a16:creationId xmlns:a16="http://schemas.microsoft.com/office/drawing/2014/main" id="{E0865CC2-3004-A680-CE33-C8F311E5BA8F}"/>
              </a:ext>
            </a:extLst>
          </p:cNvPr>
          <p:cNvSpPr>
            <a:spLocks noGrp="1"/>
          </p:cNvSpPr>
          <p:nvPr>
            <p:ph sz="half" idx="2"/>
          </p:nvPr>
        </p:nvSpPr>
        <p:spPr>
          <a:xfrm>
            <a:off x="6578600" y="2768600"/>
            <a:ext cx="5638800" cy="5715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Tree>
    <p:extLst>
      <p:ext uri="{BB962C8B-B14F-4D97-AF65-F5344CB8AC3E}">
        <p14:creationId xmlns:p14="http://schemas.microsoft.com/office/powerpoint/2010/main" val="3948221544"/>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3E7CFF-A66A-6D12-DD6A-17016D179FFB}"/>
              </a:ext>
            </a:extLst>
          </p:cNvPr>
          <p:cNvSpPr>
            <a:spLocks noGrp="1"/>
          </p:cNvSpPr>
          <p:nvPr>
            <p:ph type="title"/>
          </p:nvPr>
        </p:nvSpPr>
        <p:spPr>
          <a:xfrm>
            <a:off x="895350" y="519113"/>
            <a:ext cx="11217275" cy="1885950"/>
          </a:xfrm>
        </p:spPr>
        <p:txBody>
          <a:bodyPr/>
          <a:lstStyle/>
          <a:p>
            <a:r>
              <a:rPr lang="en-US"/>
              <a:t>Click to edit Master title style</a:t>
            </a:r>
            <a:endParaRPr lang="LID4096"/>
          </a:p>
        </p:txBody>
      </p:sp>
      <p:sp>
        <p:nvSpPr>
          <p:cNvPr id="3" name="Text Placeholder 2">
            <a:extLst>
              <a:ext uri="{FF2B5EF4-FFF2-40B4-BE49-F238E27FC236}">
                <a16:creationId xmlns:a16="http://schemas.microsoft.com/office/drawing/2014/main" id="{0323EBB5-ABAB-F667-215A-C0A8D9942549}"/>
              </a:ext>
            </a:extLst>
          </p:cNvPr>
          <p:cNvSpPr>
            <a:spLocks noGrp="1"/>
          </p:cNvSpPr>
          <p:nvPr>
            <p:ph type="body" idx="1"/>
          </p:nvPr>
        </p:nvSpPr>
        <p:spPr>
          <a:xfrm>
            <a:off x="895350" y="2390775"/>
            <a:ext cx="5502275" cy="11715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2972CFF-2E28-0DAF-2BCF-7073045D9FCE}"/>
              </a:ext>
            </a:extLst>
          </p:cNvPr>
          <p:cNvSpPr>
            <a:spLocks noGrp="1"/>
          </p:cNvSpPr>
          <p:nvPr>
            <p:ph sz="half" idx="2"/>
          </p:nvPr>
        </p:nvSpPr>
        <p:spPr>
          <a:xfrm>
            <a:off x="895350" y="3562350"/>
            <a:ext cx="5502275" cy="5240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5" name="Text Placeholder 4">
            <a:extLst>
              <a:ext uri="{FF2B5EF4-FFF2-40B4-BE49-F238E27FC236}">
                <a16:creationId xmlns:a16="http://schemas.microsoft.com/office/drawing/2014/main" id="{9AAEAD9B-1A91-440F-C8C4-5D1F2280B143}"/>
              </a:ext>
            </a:extLst>
          </p:cNvPr>
          <p:cNvSpPr>
            <a:spLocks noGrp="1"/>
          </p:cNvSpPr>
          <p:nvPr>
            <p:ph type="body" sz="quarter" idx="3"/>
          </p:nvPr>
        </p:nvSpPr>
        <p:spPr>
          <a:xfrm>
            <a:off x="6583363" y="2390775"/>
            <a:ext cx="5529262" cy="11715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4FDD53A-2CD4-B0E0-787D-E2C5469B68AF}"/>
              </a:ext>
            </a:extLst>
          </p:cNvPr>
          <p:cNvSpPr>
            <a:spLocks noGrp="1"/>
          </p:cNvSpPr>
          <p:nvPr>
            <p:ph sz="quarter" idx="4"/>
          </p:nvPr>
        </p:nvSpPr>
        <p:spPr>
          <a:xfrm>
            <a:off x="6583363" y="3562350"/>
            <a:ext cx="5529262" cy="5240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Tree>
    <p:extLst>
      <p:ext uri="{BB962C8B-B14F-4D97-AF65-F5344CB8AC3E}">
        <p14:creationId xmlns:p14="http://schemas.microsoft.com/office/powerpoint/2010/main" val="1908141557"/>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20BD24-A259-9F33-A950-E985C21F7388}"/>
              </a:ext>
            </a:extLst>
          </p:cNvPr>
          <p:cNvSpPr>
            <a:spLocks noGrp="1"/>
          </p:cNvSpPr>
          <p:nvPr>
            <p:ph type="title"/>
          </p:nvPr>
        </p:nvSpPr>
        <p:spPr/>
        <p:txBody>
          <a:bodyPr/>
          <a:lstStyle/>
          <a:p>
            <a:r>
              <a:rPr lang="en-US"/>
              <a:t>Click to edit Master title style</a:t>
            </a:r>
            <a:endParaRPr lang="LID4096"/>
          </a:p>
        </p:txBody>
      </p:sp>
    </p:spTree>
    <p:extLst>
      <p:ext uri="{BB962C8B-B14F-4D97-AF65-F5344CB8AC3E}">
        <p14:creationId xmlns:p14="http://schemas.microsoft.com/office/powerpoint/2010/main" val="927548594"/>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38417967"/>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42A06E-CB84-A760-AAFD-2027A3FC10CD}"/>
              </a:ext>
            </a:extLst>
          </p:cNvPr>
          <p:cNvSpPr>
            <a:spLocks noGrp="1"/>
          </p:cNvSpPr>
          <p:nvPr>
            <p:ph type="title"/>
          </p:nvPr>
        </p:nvSpPr>
        <p:spPr>
          <a:xfrm>
            <a:off x="895350" y="650875"/>
            <a:ext cx="4194175" cy="2274888"/>
          </a:xfrm>
        </p:spPr>
        <p:txBody>
          <a:bodyPr anchor="b"/>
          <a:lstStyle>
            <a:lvl1pPr>
              <a:defRPr sz="3200"/>
            </a:lvl1pPr>
          </a:lstStyle>
          <a:p>
            <a:r>
              <a:rPr lang="en-US"/>
              <a:t>Click to edit Master title style</a:t>
            </a:r>
            <a:endParaRPr lang="LID4096"/>
          </a:p>
        </p:txBody>
      </p:sp>
      <p:sp>
        <p:nvSpPr>
          <p:cNvPr id="3" name="Content Placeholder 2">
            <a:extLst>
              <a:ext uri="{FF2B5EF4-FFF2-40B4-BE49-F238E27FC236}">
                <a16:creationId xmlns:a16="http://schemas.microsoft.com/office/drawing/2014/main" id="{1606F04E-E220-F7B8-0A81-EB73FE037DB5}"/>
              </a:ext>
            </a:extLst>
          </p:cNvPr>
          <p:cNvSpPr>
            <a:spLocks noGrp="1"/>
          </p:cNvSpPr>
          <p:nvPr>
            <p:ph idx="1"/>
          </p:nvPr>
        </p:nvSpPr>
        <p:spPr>
          <a:xfrm>
            <a:off x="5529263" y="1404938"/>
            <a:ext cx="6583362" cy="69310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Text Placeholder 3">
            <a:extLst>
              <a:ext uri="{FF2B5EF4-FFF2-40B4-BE49-F238E27FC236}">
                <a16:creationId xmlns:a16="http://schemas.microsoft.com/office/drawing/2014/main" id="{82374D39-08B3-D050-998D-55D0C0AED65F}"/>
              </a:ext>
            </a:extLst>
          </p:cNvPr>
          <p:cNvSpPr>
            <a:spLocks noGrp="1"/>
          </p:cNvSpPr>
          <p:nvPr>
            <p:ph type="body" sz="half" idx="2"/>
          </p:nvPr>
        </p:nvSpPr>
        <p:spPr>
          <a:xfrm>
            <a:off x="895350" y="2925763"/>
            <a:ext cx="4194175" cy="542131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637725648"/>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17DFA3-00B7-51E9-2FDF-90046BECDA3E}"/>
              </a:ext>
            </a:extLst>
          </p:cNvPr>
          <p:cNvSpPr>
            <a:spLocks noGrp="1"/>
          </p:cNvSpPr>
          <p:nvPr>
            <p:ph type="title"/>
          </p:nvPr>
        </p:nvSpPr>
        <p:spPr>
          <a:xfrm>
            <a:off x="895350" y="650875"/>
            <a:ext cx="4194175" cy="2274888"/>
          </a:xfrm>
        </p:spPr>
        <p:txBody>
          <a:bodyPr anchor="b"/>
          <a:lstStyle>
            <a:lvl1pPr>
              <a:defRPr sz="3200"/>
            </a:lvl1pPr>
          </a:lstStyle>
          <a:p>
            <a:r>
              <a:rPr lang="en-US"/>
              <a:t>Click to edit Master title style</a:t>
            </a:r>
            <a:endParaRPr lang="LID4096"/>
          </a:p>
        </p:txBody>
      </p:sp>
      <p:sp>
        <p:nvSpPr>
          <p:cNvPr id="3" name="Picture Placeholder 2">
            <a:extLst>
              <a:ext uri="{FF2B5EF4-FFF2-40B4-BE49-F238E27FC236}">
                <a16:creationId xmlns:a16="http://schemas.microsoft.com/office/drawing/2014/main" id="{3BCF9B95-9E7D-AA71-5867-4DA92B0BB0D7}"/>
              </a:ext>
            </a:extLst>
          </p:cNvPr>
          <p:cNvSpPr>
            <a:spLocks noGrp="1" noChangeAspect="1"/>
          </p:cNvSpPr>
          <p:nvPr>
            <p:ph type="pic" idx="1"/>
          </p:nvPr>
        </p:nvSpPr>
        <p:spPr>
          <a:xfrm>
            <a:off x="5529263" y="1404938"/>
            <a:ext cx="6583362" cy="69310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ID4096"/>
          </a:p>
        </p:txBody>
      </p:sp>
      <p:sp>
        <p:nvSpPr>
          <p:cNvPr id="4" name="Text Placeholder 3">
            <a:extLst>
              <a:ext uri="{FF2B5EF4-FFF2-40B4-BE49-F238E27FC236}">
                <a16:creationId xmlns:a16="http://schemas.microsoft.com/office/drawing/2014/main" id="{AC402974-A146-7C4E-3FC5-4721C50EA0B2}"/>
              </a:ext>
            </a:extLst>
          </p:cNvPr>
          <p:cNvSpPr>
            <a:spLocks noGrp="1"/>
          </p:cNvSpPr>
          <p:nvPr>
            <p:ph type="body" sz="half" idx="2"/>
          </p:nvPr>
        </p:nvSpPr>
        <p:spPr>
          <a:xfrm>
            <a:off x="895350" y="2925763"/>
            <a:ext cx="4194175" cy="542131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4157624161"/>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F62C29-293F-1943-41F3-D02F2F521B38}"/>
              </a:ext>
            </a:extLst>
          </p:cNvPr>
          <p:cNvSpPr>
            <a:spLocks noGrp="1"/>
          </p:cNvSpPr>
          <p:nvPr>
            <p:ph type="title"/>
          </p:nvPr>
        </p:nvSpPr>
        <p:spPr/>
        <p:txBody>
          <a:bodyPr/>
          <a:lstStyle/>
          <a:p>
            <a:r>
              <a:rPr lang="en-US"/>
              <a:t>Click to edit Master title style</a:t>
            </a:r>
            <a:endParaRPr lang="LID4096"/>
          </a:p>
        </p:txBody>
      </p:sp>
      <p:sp>
        <p:nvSpPr>
          <p:cNvPr id="3" name="Vertical Text Placeholder 2">
            <a:extLst>
              <a:ext uri="{FF2B5EF4-FFF2-40B4-BE49-F238E27FC236}">
                <a16:creationId xmlns:a16="http://schemas.microsoft.com/office/drawing/2014/main" id="{9A38558D-DBC2-AEB2-CDFC-A29FDA325F6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Tree>
    <p:extLst>
      <p:ext uri="{BB962C8B-B14F-4D97-AF65-F5344CB8AC3E}">
        <p14:creationId xmlns:p14="http://schemas.microsoft.com/office/powerpoint/2010/main" val="2540205497"/>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1813D95-64EA-626A-7522-E139ED4C5DDE}"/>
              </a:ext>
            </a:extLst>
          </p:cNvPr>
          <p:cNvSpPr>
            <a:spLocks noGrp="1"/>
          </p:cNvSpPr>
          <p:nvPr>
            <p:ph type="title" orient="vert"/>
          </p:nvPr>
        </p:nvSpPr>
        <p:spPr>
          <a:xfrm>
            <a:off x="9359900" y="254000"/>
            <a:ext cx="2857500" cy="8229600"/>
          </a:xfrm>
        </p:spPr>
        <p:txBody>
          <a:bodyPr vert="eaVert"/>
          <a:lstStyle/>
          <a:p>
            <a:r>
              <a:rPr lang="en-US"/>
              <a:t>Click to edit Master title style</a:t>
            </a:r>
            <a:endParaRPr lang="LID4096"/>
          </a:p>
        </p:txBody>
      </p:sp>
      <p:sp>
        <p:nvSpPr>
          <p:cNvPr id="3" name="Vertical Text Placeholder 2">
            <a:extLst>
              <a:ext uri="{FF2B5EF4-FFF2-40B4-BE49-F238E27FC236}">
                <a16:creationId xmlns:a16="http://schemas.microsoft.com/office/drawing/2014/main" id="{25D01125-3CFF-2D1F-8AAF-EC4C70A5B19A}"/>
              </a:ext>
            </a:extLst>
          </p:cNvPr>
          <p:cNvSpPr>
            <a:spLocks noGrp="1"/>
          </p:cNvSpPr>
          <p:nvPr>
            <p:ph type="body" orient="vert" idx="1"/>
          </p:nvPr>
        </p:nvSpPr>
        <p:spPr>
          <a:xfrm>
            <a:off x="787400" y="254000"/>
            <a:ext cx="8420100" cy="8229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Tree>
    <p:extLst>
      <p:ext uri="{BB962C8B-B14F-4D97-AF65-F5344CB8AC3E}">
        <p14:creationId xmlns:p14="http://schemas.microsoft.com/office/powerpoint/2010/main" val="3664096475"/>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45DAD-2C68-72A7-1E84-CC553EA98AA7}"/>
              </a:ext>
            </a:extLst>
          </p:cNvPr>
          <p:cNvSpPr>
            <a:spLocks noGrp="1"/>
          </p:cNvSpPr>
          <p:nvPr>
            <p:ph type="ctrTitle"/>
          </p:nvPr>
        </p:nvSpPr>
        <p:spPr>
          <a:xfrm>
            <a:off x="1625600" y="1597025"/>
            <a:ext cx="9753600" cy="3395663"/>
          </a:xfrm>
        </p:spPr>
        <p:txBody>
          <a:bodyPr anchor="b"/>
          <a:lstStyle>
            <a:lvl1pPr algn="ctr">
              <a:defRPr sz="6000"/>
            </a:lvl1pPr>
          </a:lstStyle>
          <a:p>
            <a:r>
              <a:rPr lang="en-US"/>
              <a:t>Click to edit Master title style</a:t>
            </a:r>
            <a:endParaRPr lang="LID4096"/>
          </a:p>
        </p:txBody>
      </p:sp>
      <p:sp>
        <p:nvSpPr>
          <p:cNvPr id="3" name="Subtitle 2">
            <a:extLst>
              <a:ext uri="{FF2B5EF4-FFF2-40B4-BE49-F238E27FC236}">
                <a16:creationId xmlns:a16="http://schemas.microsoft.com/office/drawing/2014/main" id="{EAE18675-58DE-B5D6-BA87-32C06BD4868B}"/>
              </a:ext>
            </a:extLst>
          </p:cNvPr>
          <p:cNvSpPr>
            <a:spLocks noGrp="1"/>
          </p:cNvSpPr>
          <p:nvPr>
            <p:ph type="subTitle" idx="1"/>
          </p:nvPr>
        </p:nvSpPr>
        <p:spPr>
          <a:xfrm>
            <a:off x="1625600" y="5122863"/>
            <a:ext cx="9753600" cy="23542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LID4096"/>
          </a:p>
        </p:txBody>
      </p:sp>
    </p:spTree>
    <p:extLst>
      <p:ext uri="{BB962C8B-B14F-4D97-AF65-F5344CB8AC3E}">
        <p14:creationId xmlns:p14="http://schemas.microsoft.com/office/powerpoint/2010/main" val="579613908"/>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5DE978-E14E-8787-AA41-5DF7EE5E2EBF}"/>
              </a:ext>
            </a:extLst>
          </p:cNvPr>
          <p:cNvSpPr>
            <a:spLocks noGrp="1"/>
          </p:cNvSpPr>
          <p:nvPr>
            <p:ph type="title"/>
          </p:nvPr>
        </p:nvSpPr>
        <p:spPr/>
        <p:txBody>
          <a:bodyPr/>
          <a:lstStyle/>
          <a:p>
            <a:r>
              <a:rPr lang="en-US"/>
              <a:t>Click to edit Master title style</a:t>
            </a:r>
            <a:endParaRPr lang="LID4096"/>
          </a:p>
        </p:txBody>
      </p:sp>
      <p:sp>
        <p:nvSpPr>
          <p:cNvPr id="3" name="Content Placeholder 2">
            <a:extLst>
              <a:ext uri="{FF2B5EF4-FFF2-40B4-BE49-F238E27FC236}">
                <a16:creationId xmlns:a16="http://schemas.microsoft.com/office/drawing/2014/main" id="{548CF929-1DF7-02E0-69B3-8B1D57B07BA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Tree>
    <p:extLst>
      <p:ext uri="{BB962C8B-B14F-4D97-AF65-F5344CB8AC3E}">
        <p14:creationId xmlns:p14="http://schemas.microsoft.com/office/powerpoint/2010/main" val="3533136176"/>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586FBB-E4E2-EE6B-407C-62381E182D0B}"/>
              </a:ext>
            </a:extLst>
          </p:cNvPr>
          <p:cNvSpPr>
            <a:spLocks noGrp="1"/>
          </p:cNvSpPr>
          <p:nvPr>
            <p:ph type="title"/>
          </p:nvPr>
        </p:nvSpPr>
        <p:spPr>
          <a:xfrm>
            <a:off x="887413" y="2432050"/>
            <a:ext cx="11217275" cy="4056063"/>
          </a:xfrm>
        </p:spPr>
        <p:txBody>
          <a:bodyPr anchor="b"/>
          <a:lstStyle>
            <a:lvl1pPr>
              <a:defRPr sz="6000"/>
            </a:lvl1pPr>
          </a:lstStyle>
          <a:p>
            <a:r>
              <a:rPr lang="en-US"/>
              <a:t>Click to edit Master title style</a:t>
            </a:r>
            <a:endParaRPr lang="LID4096"/>
          </a:p>
        </p:txBody>
      </p:sp>
      <p:sp>
        <p:nvSpPr>
          <p:cNvPr id="3" name="Text Placeholder 2">
            <a:extLst>
              <a:ext uri="{FF2B5EF4-FFF2-40B4-BE49-F238E27FC236}">
                <a16:creationId xmlns:a16="http://schemas.microsoft.com/office/drawing/2014/main" id="{D7B738DD-A3B2-3A82-420C-ADCAF882986B}"/>
              </a:ext>
            </a:extLst>
          </p:cNvPr>
          <p:cNvSpPr>
            <a:spLocks noGrp="1"/>
          </p:cNvSpPr>
          <p:nvPr>
            <p:ph type="body" idx="1"/>
          </p:nvPr>
        </p:nvSpPr>
        <p:spPr>
          <a:xfrm>
            <a:off x="887413" y="6527800"/>
            <a:ext cx="11217275" cy="2133600"/>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Tree>
    <p:extLst>
      <p:ext uri="{BB962C8B-B14F-4D97-AF65-F5344CB8AC3E}">
        <p14:creationId xmlns:p14="http://schemas.microsoft.com/office/powerpoint/2010/main" val="718510441"/>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11393A-00A0-4BB1-84D3-5B22497C583F}"/>
              </a:ext>
            </a:extLst>
          </p:cNvPr>
          <p:cNvSpPr>
            <a:spLocks noGrp="1"/>
          </p:cNvSpPr>
          <p:nvPr>
            <p:ph type="title"/>
          </p:nvPr>
        </p:nvSpPr>
        <p:spPr/>
        <p:txBody>
          <a:bodyPr/>
          <a:lstStyle/>
          <a:p>
            <a:r>
              <a:rPr lang="en-US"/>
              <a:t>Click to edit Master title style</a:t>
            </a:r>
            <a:endParaRPr lang="LID4096"/>
          </a:p>
        </p:txBody>
      </p:sp>
      <p:sp>
        <p:nvSpPr>
          <p:cNvPr id="3" name="Content Placeholder 2">
            <a:extLst>
              <a:ext uri="{FF2B5EF4-FFF2-40B4-BE49-F238E27FC236}">
                <a16:creationId xmlns:a16="http://schemas.microsoft.com/office/drawing/2014/main" id="{23283C98-7DEE-2C5C-E571-0ED660638C72}"/>
              </a:ext>
            </a:extLst>
          </p:cNvPr>
          <p:cNvSpPr>
            <a:spLocks noGrp="1"/>
          </p:cNvSpPr>
          <p:nvPr>
            <p:ph sz="half" idx="1"/>
          </p:nvPr>
        </p:nvSpPr>
        <p:spPr>
          <a:xfrm>
            <a:off x="787400" y="2768600"/>
            <a:ext cx="2559050" cy="5715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Content Placeholder 3">
            <a:extLst>
              <a:ext uri="{FF2B5EF4-FFF2-40B4-BE49-F238E27FC236}">
                <a16:creationId xmlns:a16="http://schemas.microsoft.com/office/drawing/2014/main" id="{9384BD08-51F4-C843-5C64-7DA3CBC1AF6F}"/>
              </a:ext>
            </a:extLst>
          </p:cNvPr>
          <p:cNvSpPr>
            <a:spLocks noGrp="1"/>
          </p:cNvSpPr>
          <p:nvPr>
            <p:ph sz="half" idx="2"/>
          </p:nvPr>
        </p:nvSpPr>
        <p:spPr>
          <a:xfrm>
            <a:off x="3498850" y="2768600"/>
            <a:ext cx="2559050" cy="5715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Tree>
    <p:extLst>
      <p:ext uri="{BB962C8B-B14F-4D97-AF65-F5344CB8AC3E}">
        <p14:creationId xmlns:p14="http://schemas.microsoft.com/office/powerpoint/2010/main" val="757735977"/>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648EE4-2202-E59D-C53E-7D08AFCE543D}"/>
              </a:ext>
            </a:extLst>
          </p:cNvPr>
          <p:cNvSpPr>
            <a:spLocks noGrp="1"/>
          </p:cNvSpPr>
          <p:nvPr>
            <p:ph type="title"/>
          </p:nvPr>
        </p:nvSpPr>
        <p:spPr>
          <a:xfrm>
            <a:off x="895350" y="519113"/>
            <a:ext cx="11217275" cy="1885950"/>
          </a:xfrm>
        </p:spPr>
        <p:txBody>
          <a:bodyPr/>
          <a:lstStyle/>
          <a:p>
            <a:r>
              <a:rPr lang="en-US"/>
              <a:t>Click to edit Master title style</a:t>
            </a:r>
            <a:endParaRPr lang="LID4096"/>
          </a:p>
        </p:txBody>
      </p:sp>
      <p:sp>
        <p:nvSpPr>
          <p:cNvPr id="3" name="Text Placeholder 2">
            <a:extLst>
              <a:ext uri="{FF2B5EF4-FFF2-40B4-BE49-F238E27FC236}">
                <a16:creationId xmlns:a16="http://schemas.microsoft.com/office/drawing/2014/main" id="{22FDD0FB-C629-B281-230E-8E959E866E36}"/>
              </a:ext>
            </a:extLst>
          </p:cNvPr>
          <p:cNvSpPr>
            <a:spLocks noGrp="1"/>
          </p:cNvSpPr>
          <p:nvPr>
            <p:ph type="body" idx="1"/>
          </p:nvPr>
        </p:nvSpPr>
        <p:spPr>
          <a:xfrm>
            <a:off x="895350" y="2390775"/>
            <a:ext cx="5502275" cy="11715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A4EABBC-73AE-6633-9FEA-D1282348EBF7}"/>
              </a:ext>
            </a:extLst>
          </p:cNvPr>
          <p:cNvSpPr>
            <a:spLocks noGrp="1"/>
          </p:cNvSpPr>
          <p:nvPr>
            <p:ph sz="half" idx="2"/>
          </p:nvPr>
        </p:nvSpPr>
        <p:spPr>
          <a:xfrm>
            <a:off x="895350" y="3562350"/>
            <a:ext cx="5502275" cy="5240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5" name="Text Placeholder 4">
            <a:extLst>
              <a:ext uri="{FF2B5EF4-FFF2-40B4-BE49-F238E27FC236}">
                <a16:creationId xmlns:a16="http://schemas.microsoft.com/office/drawing/2014/main" id="{9C6A866F-FDE8-BDD9-0017-BA0775FB33D8}"/>
              </a:ext>
            </a:extLst>
          </p:cNvPr>
          <p:cNvSpPr>
            <a:spLocks noGrp="1"/>
          </p:cNvSpPr>
          <p:nvPr>
            <p:ph type="body" sz="quarter" idx="3"/>
          </p:nvPr>
        </p:nvSpPr>
        <p:spPr>
          <a:xfrm>
            <a:off x="6583363" y="2390775"/>
            <a:ext cx="5529262" cy="11715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188E091-83BD-FA2D-BE00-308BF028513F}"/>
              </a:ext>
            </a:extLst>
          </p:cNvPr>
          <p:cNvSpPr>
            <a:spLocks noGrp="1"/>
          </p:cNvSpPr>
          <p:nvPr>
            <p:ph sz="quarter" idx="4"/>
          </p:nvPr>
        </p:nvSpPr>
        <p:spPr>
          <a:xfrm>
            <a:off x="6583363" y="3562350"/>
            <a:ext cx="5529262" cy="5240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Tree>
    <p:extLst>
      <p:ext uri="{BB962C8B-B14F-4D97-AF65-F5344CB8AC3E}">
        <p14:creationId xmlns:p14="http://schemas.microsoft.com/office/powerpoint/2010/main" val="373223947"/>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17C2D-0378-EECD-FE62-B02F73906076}"/>
              </a:ext>
            </a:extLst>
          </p:cNvPr>
          <p:cNvSpPr>
            <a:spLocks noGrp="1"/>
          </p:cNvSpPr>
          <p:nvPr>
            <p:ph type="title"/>
          </p:nvPr>
        </p:nvSpPr>
        <p:spPr/>
        <p:txBody>
          <a:bodyPr/>
          <a:lstStyle/>
          <a:p>
            <a:r>
              <a:rPr lang="en-US"/>
              <a:t>Click to edit Master title style</a:t>
            </a:r>
            <a:endParaRPr lang="LID4096"/>
          </a:p>
        </p:txBody>
      </p:sp>
    </p:spTree>
    <p:extLst>
      <p:ext uri="{BB962C8B-B14F-4D97-AF65-F5344CB8AC3E}">
        <p14:creationId xmlns:p14="http://schemas.microsoft.com/office/powerpoint/2010/main" val="1840194101"/>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56899899"/>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F21F34-0CFE-A3F4-CCD0-8DE635ED5B2E}"/>
              </a:ext>
            </a:extLst>
          </p:cNvPr>
          <p:cNvSpPr>
            <a:spLocks noGrp="1"/>
          </p:cNvSpPr>
          <p:nvPr>
            <p:ph type="title"/>
          </p:nvPr>
        </p:nvSpPr>
        <p:spPr>
          <a:xfrm>
            <a:off x="895350" y="650875"/>
            <a:ext cx="4194175" cy="2274888"/>
          </a:xfrm>
        </p:spPr>
        <p:txBody>
          <a:bodyPr anchor="b"/>
          <a:lstStyle>
            <a:lvl1pPr>
              <a:defRPr sz="3200"/>
            </a:lvl1pPr>
          </a:lstStyle>
          <a:p>
            <a:r>
              <a:rPr lang="en-US"/>
              <a:t>Click to edit Master title style</a:t>
            </a:r>
            <a:endParaRPr lang="LID4096"/>
          </a:p>
        </p:txBody>
      </p:sp>
      <p:sp>
        <p:nvSpPr>
          <p:cNvPr id="3" name="Content Placeholder 2">
            <a:extLst>
              <a:ext uri="{FF2B5EF4-FFF2-40B4-BE49-F238E27FC236}">
                <a16:creationId xmlns:a16="http://schemas.microsoft.com/office/drawing/2014/main" id="{AC9AD898-4C50-336F-3A01-3DD69D524536}"/>
              </a:ext>
            </a:extLst>
          </p:cNvPr>
          <p:cNvSpPr>
            <a:spLocks noGrp="1"/>
          </p:cNvSpPr>
          <p:nvPr>
            <p:ph idx="1"/>
          </p:nvPr>
        </p:nvSpPr>
        <p:spPr>
          <a:xfrm>
            <a:off x="5529263" y="1404938"/>
            <a:ext cx="6583362" cy="69310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Text Placeholder 3">
            <a:extLst>
              <a:ext uri="{FF2B5EF4-FFF2-40B4-BE49-F238E27FC236}">
                <a16:creationId xmlns:a16="http://schemas.microsoft.com/office/drawing/2014/main" id="{035D6E84-2E01-0BDF-C986-3C49414091F1}"/>
              </a:ext>
            </a:extLst>
          </p:cNvPr>
          <p:cNvSpPr>
            <a:spLocks noGrp="1"/>
          </p:cNvSpPr>
          <p:nvPr>
            <p:ph type="body" sz="half" idx="2"/>
          </p:nvPr>
        </p:nvSpPr>
        <p:spPr>
          <a:xfrm>
            <a:off x="895350" y="2925763"/>
            <a:ext cx="4194175" cy="542131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520233149"/>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244C4A-015D-BC72-54C4-1A1490A8AA62}"/>
              </a:ext>
            </a:extLst>
          </p:cNvPr>
          <p:cNvSpPr>
            <a:spLocks noGrp="1"/>
          </p:cNvSpPr>
          <p:nvPr>
            <p:ph type="title"/>
          </p:nvPr>
        </p:nvSpPr>
        <p:spPr>
          <a:xfrm>
            <a:off x="895350" y="650875"/>
            <a:ext cx="4194175" cy="2274888"/>
          </a:xfrm>
        </p:spPr>
        <p:txBody>
          <a:bodyPr anchor="b"/>
          <a:lstStyle>
            <a:lvl1pPr>
              <a:defRPr sz="3200"/>
            </a:lvl1pPr>
          </a:lstStyle>
          <a:p>
            <a:r>
              <a:rPr lang="en-US"/>
              <a:t>Click to edit Master title style</a:t>
            </a:r>
            <a:endParaRPr lang="LID4096"/>
          </a:p>
        </p:txBody>
      </p:sp>
      <p:sp>
        <p:nvSpPr>
          <p:cNvPr id="3" name="Picture Placeholder 2">
            <a:extLst>
              <a:ext uri="{FF2B5EF4-FFF2-40B4-BE49-F238E27FC236}">
                <a16:creationId xmlns:a16="http://schemas.microsoft.com/office/drawing/2014/main" id="{003AC9D9-5457-EF65-DDDC-E68BA9B07E93}"/>
              </a:ext>
            </a:extLst>
          </p:cNvPr>
          <p:cNvSpPr>
            <a:spLocks noGrp="1" noChangeAspect="1"/>
          </p:cNvSpPr>
          <p:nvPr>
            <p:ph type="pic" idx="1"/>
          </p:nvPr>
        </p:nvSpPr>
        <p:spPr>
          <a:xfrm>
            <a:off x="5529263" y="1404938"/>
            <a:ext cx="6583362" cy="69310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ID4096"/>
          </a:p>
        </p:txBody>
      </p:sp>
      <p:sp>
        <p:nvSpPr>
          <p:cNvPr id="4" name="Text Placeholder 3">
            <a:extLst>
              <a:ext uri="{FF2B5EF4-FFF2-40B4-BE49-F238E27FC236}">
                <a16:creationId xmlns:a16="http://schemas.microsoft.com/office/drawing/2014/main" id="{F92F3CCF-E728-554A-4116-54A0725C9C18}"/>
              </a:ext>
            </a:extLst>
          </p:cNvPr>
          <p:cNvSpPr>
            <a:spLocks noGrp="1"/>
          </p:cNvSpPr>
          <p:nvPr>
            <p:ph type="body" sz="half" idx="2"/>
          </p:nvPr>
        </p:nvSpPr>
        <p:spPr>
          <a:xfrm>
            <a:off x="895350" y="2925763"/>
            <a:ext cx="4194175" cy="542131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479451432"/>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EAD18-95D7-C13E-9220-4888ABBF5E6B}"/>
              </a:ext>
            </a:extLst>
          </p:cNvPr>
          <p:cNvSpPr>
            <a:spLocks noGrp="1"/>
          </p:cNvSpPr>
          <p:nvPr>
            <p:ph type="title"/>
          </p:nvPr>
        </p:nvSpPr>
        <p:spPr/>
        <p:txBody>
          <a:bodyPr/>
          <a:lstStyle/>
          <a:p>
            <a:r>
              <a:rPr lang="en-US"/>
              <a:t>Click to edit Master title style</a:t>
            </a:r>
            <a:endParaRPr lang="LID4096"/>
          </a:p>
        </p:txBody>
      </p:sp>
      <p:sp>
        <p:nvSpPr>
          <p:cNvPr id="3" name="Vertical Text Placeholder 2">
            <a:extLst>
              <a:ext uri="{FF2B5EF4-FFF2-40B4-BE49-F238E27FC236}">
                <a16:creationId xmlns:a16="http://schemas.microsoft.com/office/drawing/2014/main" id="{D84D85EB-A38D-0FAA-078F-3A23F98253E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Tree>
    <p:extLst>
      <p:ext uri="{BB962C8B-B14F-4D97-AF65-F5344CB8AC3E}">
        <p14:creationId xmlns:p14="http://schemas.microsoft.com/office/powerpoint/2010/main" val="3462445422"/>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9A540EC-678F-1D6D-E4CA-C7C15E66AE16}"/>
              </a:ext>
            </a:extLst>
          </p:cNvPr>
          <p:cNvSpPr>
            <a:spLocks noGrp="1"/>
          </p:cNvSpPr>
          <p:nvPr>
            <p:ph type="title" orient="vert"/>
          </p:nvPr>
        </p:nvSpPr>
        <p:spPr>
          <a:xfrm>
            <a:off x="9359900" y="254000"/>
            <a:ext cx="2857500" cy="8229600"/>
          </a:xfrm>
        </p:spPr>
        <p:txBody>
          <a:bodyPr vert="eaVert"/>
          <a:lstStyle/>
          <a:p>
            <a:r>
              <a:rPr lang="en-US"/>
              <a:t>Click to edit Master title style</a:t>
            </a:r>
            <a:endParaRPr lang="LID4096"/>
          </a:p>
        </p:txBody>
      </p:sp>
      <p:sp>
        <p:nvSpPr>
          <p:cNvPr id="3" name="Vertical Text Placeholder 2">
            <a:extLst>
              <a:ext uri="{FF2B5EF4-FFF2-40B4-BE49-F238E27FC236}">
                <a16:creationId xmlns:a16="http://schemas.microsoft.com/office/drawing/2014/main" id="{C919540B-BFE2-0EBF-A61B-F0D010768EB0}"/>
              </a:ext>
            </a:extLst>
          </p:cNvPr>
          <p:cNvSpPr>
            <a:spLocks noGrp="1"/>
          </p:cNvSpPr>
          <p:nvPr>
            <p:ph type="body" orient="vert" idx="1"/>
          </p:nvPr>
        </p:nvSpPr>
        <p:spPr>
          <a:xfrm>
            <a:off x="787400" y="254000"/>
            <a:ext cx="8420100" cy="8229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Tree>
    <p:extLst>
      <p:ext uri="{BB962C8B-B14F-4D97-AF65-F5344CB8AC3E}">
        <p14:creationId xmlns:p14="http://schemas.microsoft.com/office/powerpoint/2010/main" val="44962345"/>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19C42D-9699-451E-8787-652DCF1BBCC1}"/>
              </a:ext>
            </a:extLst>
          </p:cNvPr>
          <p:cNvSpPr>
            <a:spLocks noGrp="1"/>
          </p:cNvSpPr>
          <p:nvPr>
            <p:ph type="ctrTitle"/>
          </p:nvPr>
        </p:nvSpPr>
        <p:spPr>
          <a:xfrm>
            <a:off x="1625600" y="1597025"/>
            <a:ext cx="9753600" cy="3395663"/>
          </a:xfrm>
        </p:spPr>
        <p:txBody>
          <a:bodyPr anchor="b"/>
          <a:lstStyle>
            <a:lvl1pPr algn="ctr">
              <a:defRPr sz="6000"/>
            </a:lvl1pPr>
          </a:lstStyle>
          <a:p>
            <a:r>
              <a:rPr lang="en-US"/>
              <a:t>Click to edit Master title style</a:t>
            </a:r>
            <a:endParaRPr lang="LID4096"/>
          </a:p>
        </p:txBody>
      </p:sp>
      <p:sp>
        <p:nvSpPr>
          <p:cNvPr id="3" name="Subtitle 2">
            <a:extLst>
              <a:ext uri="{FF2B5EF4-FFF2-40B4-BE49-F238E27FC236}">
                <a16:creationId xmlns:a16="http://schemas.microsoft.com/office/drawing/2014/main" id="{B4054522-2CB7-1754-2E00-AB67B0400F58}"/>
              </a:ext>
            </a:extLst>
          </p:cNvPr>
          <p:cNvSpPr>
            <a:spLocks noGrp="1"/>
          </p:cNvSpPr>
          <p:nvPr>
            <p:ph type="subTitle" idx="1"/>
          </p:nvPr>
        </p:nvSpPr>
        <p:spPr>
          <a:xfrm>
            <a:off x="1625600" y="5122863"/>
            <a:ext cx="9753600" cy="23542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LID4096"/>
          </a:p>
        </p:txBody>
      </p:sp>
    </p:spTree>
    <p:extLst>
      <p:ext uri="{BB962C8B-B14F-4D97-AF65-F5344CB8AC3E}">
        <p14:creationId xmlns:p14="http://schemas.microsoft.com/office/powerpoint/2010/main" val="3181543510"/>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574781-40BB-BFCE-E96F-016DF7640359}"/>
              </a:ext>
            </a:extLst>
          </p:cNvPr>
          <p:cNvSpPr>
            <a:spLocks noGrp="1"/>
          </p:cNvSpPr>
          <p:nvPr>
            <p:ph type="title"/>
          </p:nvPr>
        </p:nvSpPr>
        <p:spPr/>
        <p:txBody>
          <a:bodyPr/>
          <a:lstStyle/>
          <a:p>
            <a:r>
              <a:rPr lang="en-US"/>
              <a:t>Click to edit Master title style</a:t>
            </a:r>
            <a:endParaRPr lang="LID4096"/>
          </a:p>
        </p:txBody>
      </p:sp>
      <p:sp>
        <p:nvSpPr>
          <p:cNvPr id="3" name="Content Placeholder 2">
            <a:extLst>
              <a:ext uri="{FF2B5EF4-FFF2-40B4-BE49-F238E27FC236}">
                <a16:creationId xmlns:a16="http://schemas.microsoft.com/office/drawing/2014/main" id="{62E1ACEA-81A3-B77F-5BD6-D37519BBFF0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Tree>
    <p:extLst>
      <p:ext uri="{BB962C8B-B14F-4D97-AF65-F5344CB8AC3E}">
        <p14:creationId xmlns:p14="http://schemas.microsoft.com/office/powerpoint/2010/main" val="1403383311"/>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428D3-B4FE-9EEA-05BD-CE1AD202A5F0}"/>
              </a:ext>
            </a:extLst>
          </p:cNvPr>
          <p:cNvSpPr>
            <a:spLocks noGrp="1"/>
          </p:cNvSpPr>
          <p:nvPr>
            <p:ph type="title"/>
          </p:nvPr>
        </p:nvSpPr>
        <p:spPr>
          <a:xfrm>
            <a:off x="887413" y="2432050"/>
            <a:ext cx="11217275" cy="4056063"/>
          </a:xfrm>
        </p:spPr>
        <p:txBody>
          <a:bodyPr anchor="b"/>
          <a:lstStyle>
            <a:lvl1pPr>
              <a:defRPr sz="6000"/>
            </a:lvl1pPr>
          </a:lstStyle>
          <a:p>
            <a:r>
              <a:rPr lang="en-US"/>
              <a:t>Click to edit Master title style</a:t>
            </a:r>
            <a:endParaRPr lang="LID4096"/>
          </a:p>
        </p:txBody>
      </p:sp>
      <p:sp>
        <p:nvSpPr>
          <p:cNvPr id="3" name="Text Placeholder 2">
            <a:extLst>
              <a:ext uri="{FF2B5EF4-FFF2-40B4-BE49-F238E27FC236}">
                <a16:creationId xmlns:a16="http://schemas.microsoft.com/office/drawing/2014/main" id="{DD18FCF6-9076-7DBD-92CF-FE5B5391AD10}"/>
              </a:ext>
            </a:extLst>
          </p:cNvPr>
          <p:cNvSpPr>
            <a:spLocks noGrp="1"/>
          </p:cNvSpPr>
          <p:nvPr>
            <p:ph type="body" idx="1"/>
          </p:nvPr>
        </p:nvSpPr>
        <p:spPr>
          <a:xfrm>
            <a:off x="887413" y="6527800"/>
            <a:ext cx="11217275" cy="2133600"/>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Tree>
    <p:extLst>
      <p:ext uri="{BB962C8B-B14F-4D97-AF65-F5344CB8AC3E}">
        <p14:creationId xmlns:p14="http://schemas.microsoft.com/office/powerpoint/2010/main" val="3092758345"/>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7C4316-37D7-1E47-DBF2-B5C3AE99126A}"/>
              </a:ext>
            </a:extLst>
          </p:cNvPr>
          <p:cNvSpPr>
            <a:spLocks noGrp="1"/>
          </p:cNvSpPr>
          <p:nvPr>
            <p:ph type="title"/>
          </p:nvPr>
        </p:nvSpPr>
        <p:spPr/>
        <p:txBody>
          <a:bodyPr/>
          <a:lstStyle/>
          <a:p>
            <a:r>
              <a:rPr lang="en-US"/>
              <a:t>Click to edit Master title style</a:t>
            </a:r>
            <a:endParaRPr lang="LID4096"/>
          </a:p>
        </p:txBody>
      </p:sp>
      <p:sp>
        <p:nvSpPr>
          <p:cNvPr id="3" name="Content Placeholder 2">
            <a:extLst>
              <a:ext uri="{FF2B5EF4-FFF2-40B4-BE49-F238E27FC236}">
                <a16:creationId xmlns:a16="http://schemas.microsoft.com/office/drawing/2014/main" id="{A70525DB-2947-317B-C550-9DEA47A2B01A}"/>
              </a:ext>
            </a:extLst>
          </p:cNvPr>
          <p:cNvSpPr>
            <a:spLocks noGrp="1"/>
          </p:cNvSpPr>
          <p:nvPr>
            <p:ph sz="half" idx="1"/>
          </p:nvPr>
        </p:nvSpPr>
        <p:spPr>
          <a:xfrm>
            <a:off x="787400" y="2768600"/>
            <a:ext cx="2559050" cy="5715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Content Placeholder 3">
            <a:extLst>
              <a:ext uri="{FF2B5EF4-FFF2-40B4-BE49-F238E27FC236}">
                <a16:creationId xmlns:a16="http://schemas.microsoft.com/office/drawing/2014/main" id="{EC21B1EF-44FE-3CE1-A47B-85AC67FF651A}"/>
              </a:ext>
            </a:extLst>
          </p:cNvPr>
          <p:cNvSpPr>
            <a:spLocks noGrp="1"/>
          </p:cNvSpPr>
          <p:nvPr>
            <p:ph sz="half" idx="2"/>
          </p:nvPr>
        </p:nvSpPr>
        <p:spPr>
          <a:xfrm>
            <a:off x="3498850" y="2768600"/>
            <a:ext cx="2559050" cy="5715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Tree>
    <p:extLst>
      <p:ext uri="{BB962C8B-B14F-4D97-AF65-F5344CB8AC3E}">
        <p14:creationId xmlns:p14="http://schemas.microsoft.com/office/powerpoint/2010/main" val="1763709060"/>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574533-2A85-BA6A-B1DB-7BB081276C5C}"/>
              </a:ext>
            </a:extLst>
          </p:cNvPr>
          <p:cNvSpPr>
            <a:spLocks noGrp="1"/>
          </p:cNvSpPr>
          <p:nvPr>
            <p:ph type="title"/>
          </p:nvPr>
        </p:nvSpPr>
        <p:spPr>
          <a:xfrm>
            <a:off x="895350" y="519113"/>
            <a:ext cx="11217275" cy="1885950"/>
          </a:xfrm>
        </p:spPr>
        <p:txBody>
          <a:bodyPr/>
          <a:lstStyle/>
          <a:p>
            <a:r>
              <a:rPr lang="en-US"/>
              <a:t>Click to edit Master title style</a:t>
            </a:r>
            <a:endParaRPr lang="LID4096"/>
          </a:p>
        </p:txBody>
      </p:sp>
      <p:sp>
        <p:nvSpPr>
          <p:cNvPr id="3" name="Text Placeholder 2">
            <a:extLst>
              <a:ext uri="{FF2B5EF4-FFF2-40B4-BE49-F238E27FC236}">
                <a16:creationId xmlns:a16="http://schemas.microsoft.com/office/drawing/2014/main" id="{9F0E7FB0-A835-0DD3-97F3-5804C4BFB9C3}"/>
              </a:ext>
            </a:extLst>
          </p:cNvPr>
          <p:cNvSpPr>
            <a:spLocks noGrp="1"/>
          </p:cNvSpPr>
          <p:nvPr>
            <p:ph type="body" idx="1"/>
          </p:nvPr>
        </p:nvSpPr>
        <p:spPr>
          <a:xfrm>
            <a:off x="895350" y="2390775"/>
            <a:ext cx="5502275" cy="11715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2E4F20-8CD5-1CE2-9590-01D8F6411AE9}"/>
              </a:ext>
            </a:extLst>
          </p:cNvPr>
          <p:cNvSpPr>
            <a:spLocks noGrp="1"/>
          </p:cNvSpPr>
          <p:nvPr>
            <p:ph sz="half" idx="2"/>
          </p:nvPr>
        </p:nvSpPr>
        <p:spPr>
          <a:xfrm>
            <a:off x="895350" y="3562350"/>
            <a:ext cx="5502275" cy="5240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5" name="Text Placeholder 4">
            <a:extLst>
              <a:ext uri="{FF2B5EF4-FFF2-40B4-BE49-F238E27FC236}">
                <a16:creationId xmlns:a16="http://schemas.microsoft.com/office/drawing/2014/main" id="{636E0444-1283-565C-9431-19C8FCBF9FFD}"/>
              </a:ext>
            </a:extLst>
          </p:cNvPr>
          <p:cNvSpPr>
            <a:spLocks noGrp="1"/>
          </p:cNvSpPr>
          <p:nvPr>
            <p:ph type="body" sz="quarter" idx="3"/>
          </p:nvPr>
        </p:nvSpPr>
        <p:spPr>
          <a:xfrm>
            <a:off x="6583363" y="2390775"/>
            <a:ext cx="5529262" cy="11715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53239BB-75C9-C1BB-58CA-DD556615464B}"/>
              </a:ext>
            </a:extLst>
          </p:cNvPr>
          <p:cNvSpPr>
            <a:spLocks noGrp="1"/>
          </p:cNvSpPr>
          <p:nvPr>
            <p:ph sz="quarter" idx="4"/>
          </p:nvPr>
        </p:nvSpPr>
        <p:spPr>
          <a:xfrm>
            <a:off x="6583363" y="3562350"/>
            <a:ext cx="5529262" cy="5240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Tree>
    <p:extLst>
      <p:ext uri="{BB962C8B-B14F-4D97-AF65-F5344CB8AC3E}">
        <p14:creationId xmlns:p14="http://schemas.microsoft.com/office/powerpoint/2010/main" val="1739267604"/>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8A023C-898F-4DFB-8B38-E97B62A26D06}"/>
              </a:ext>
            </a:extLst>
          </p:cNvPr>
          <p:cNvSpPr>
            <a:spLocks noGrp="1"/>
          </p:cNvSpPr>
          <p:nvPr>
            <p:ph type="title"/>
          </p:nvPr>
        </p:nvSpPr>
        <p:spPr/>
        <p:txBody>
          <a:bodyPr/>
          <a:lstStyle/>
          <a:p>
            <a:r>
              <a:rPr lang="en-US"/>
              <a:t>Click to edit Master title style</a:t>
            </a:r>
            <a:endParaRPr lang="LID4096"/>
          </a:p>
        </p:txBody>
      </p:sp>
    </p:spTree>
    <p:extLst>
      <p:ext uri="{BB962C8B-B14F-4D97-AF65-F5344CB8AC3E}">
        <p14:creationId xmlns:p14="http://schemas.microsoft.com/office/powerpoint/2010/main" val="2429919989"/>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47385205"/>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8603B-A16A-0507-9A0C-078A43A4D295}"/>
              </a:ext>
            </a:extLst>
          </p:cNvPr>
          <p:cNvSpPr>
            <a:spLocks noGrp="1"/>
          </p:cNvSpPr>
          <p:nvPr>
            <p:ph type="title"/>
          </p:nvPr>
        </p:nvSpPr>
        <p:spPr>
          <a:xfrm>
            <a:off x="895350" y="650875"/>
            <a:ext cx="4194175" cy="2274888"/>
          </a:xfrm>
        </p:spPr>
        <p:txBody>
          <a:bodyPr anchor="b"/>
          <a:lstStyle>
            <a:lvl1pPr>
              <a:defRPr sz="3200"/>
            </a:lvl1pPr>
          </a:lstStyle>
          <a:p>
            <a:r>
              <a:rPr lang="en-US"/>
              <a:t>Click to edit Master title style</a:t>
            </a:r>
            <a:endParaRPr lang="LID4096"/>
          </a:p>
        </p:txBody>
      </p:sp>
      <p:sp>
        <p:nvSpPr>
          <p:cNvPr id="3" name="Content Placeholder 2">
            <a:extLst>
              <a:ext uri="{FF2B5EF4-FFF2-40B4-BE49-F238E27FC236}">
                <a16:creationId xmlns:a16="http://schemas.microsoft.com/office/drawing/2014/main" id="{16848413-9461-5652-349F-114111ADB730}"/>
              </a:ext>
            </a:extLst>
          </p:cNvPr>
          <p:cNvSpPr>
            <a:spLocks noGrp="1"/>
          </p:cNvSpPr>
          <p:nvPr>
            <p:ph idx="1"/>
          </p:nvPr>
        </p:nvSpPr>
        <p:spPr>
          <a:xfrm>
            <a:off x="5529263" y="1404938"/>
            <a:ext cx="6583362" cy="69310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Text Placeholder 3">
            <a:extLst>
              <a:ext uri="{FF2B5EF4-FFF2-40B4-BE49-F238E27FC236}">
                <a16:creationId xmlns:a16="http://schemas.microsoft.com/office/drawing/2014/main" id="{311B3B7A-371F-1637-AAAF-30FA8AB5C60A}"/>
              </a:ext>
            </a:extLst>
          </p:cNvPr>
          <p:cNvSpPr>
            <a:spLocks noGrp="1"/>
          </p:cNvSpPr>
          <p:nvPr>
            <p:ph type="body" sz="half" idx="2"/>
          </p:nvPr>
        </p:nvSpPr>
        <p:spPr>
          <a:xfrm>
            <a:off x="895350" y="2925763"/>
            <a:ext cx="4194175" cy="542131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715041270"/>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BB6FA2-DFB9-FB0A-E0E5-C8972A20855B}"/>
              </a:ext>
            </a:extLst>
          </p:cNvPr>
          <p:cNvSpPr>
            <a:spLocks noGrp="1"/>
          </p:cNvSpPr>
          <p:nvPr>
            <p:ph type="title"/>
          </p:nvPr>
        </p:nvSpPr>
        <p:spPr>
          <a:xfrm>
            <a:off x="895350" y="650875"/>
            <a:ext cx="4194175" cy="2274888"/>
          </a:xfrm>
        </p:spPr>
        <p:txBody>
          <a:bodyPr anchor="b"/>
          <a:lstStyle>
            <a:lvl1pPr>
              <a:defRPr sz="3200"/>
            </a:lvl1pPr>
          </a:lstStyle>
          <a:p>
            <a:r>
              <a:rPr lang="en-US"/>
              <a:t>Click to edit Master title style</a:t>
            </a:r>
            <a:endParaRPr lang="LID4096"/>
          </a:p>
        </p:txBody>
      </p:sp>
      <p:sp>
        <p:nvSpPr>
          <p:cNvPr id="3" name="Picture Placeholder 2">
            <a:extLst>
              <a:ext uri="{FF2B5EF4-FFF2-40B4-BE49-F238E27FC236}">
                <a16:creationId xmlns:a16="http://schemas.microsoft.com/office/drawing/2014/main" id="{E65E07AE-568D-87CA-22C0-9F1A94D05CEA}"/>
              </a:ext>
            </a:extLst>
          </p:cNvPr>
          <p:cNvSpPr>
            <a:spLocks noGrp="1" noChangeAspect="1"/>
          </p:cNvSpPr>
          <p:nvPr>
            <p:ph type="pic" idx="1"/>
          </p:nvPr>
        </p:nvSpPr>
        <p:spPr>
          <a:xfrm>
            <a:off x="5529263" y="1404938"/>
            <a:ext cx="6583362" cy="69310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ID4096"/>
          </a:p>
        </p:txBody>
      </p:sp>
      <p:sp>
        <p:nvSpPr>
          <p:cNvPr id="4" name="Text Placeholder 3">
            <a:extLst>
              <a:ext uri="{FF2B5EF4-FFF2-40B4-BE49-F238E27FC236}">
                <a16:creationId xmlns:a16="http://schemas.microsoft.com/office/drawing/2014/main" id="{61925CD7-E3EA-FDA5-6797-BC3B2380A7AF}"/>
              </a:ext>
            </a:extLst>
          </p:cNvPr>
          <p:cNvSpPr>
            <a:spLocks noGrp="1"/>
          </p:cNvSpPr>
          <p:nvPr>
            <p:ph type="body" sz="half" idx="2"/>
          </p:nvPr>
        </p:nvSpPr>
        <p:spPr>
          <a:xfrm>
            <a:off x="895350" y="2925763"/>
            <a:ext cx="4194175" cy="542131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986197213"/>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317FC6-2215-69FB-5087-DDAD965289D4}"/>
              </a:ext>
            </a:extLst>
          </p:cNvPr>
          <p:cNvSpPr>
            <a:spLocks noGrp="1"/>
          </p:cNvSpPr>
          <p:nvPr>
            <p:ph type="title"/>
          </p:nvPr>
        </p:nvSpPr>
        <p:spPr/>
        <p:txBody>
          <a:bodyPr/>
          <a:lstStyle/>
          <a:p>
            <a:r>
              <a:rPr lang="en-US"/>
              <a:t>Click to edit Master title style</a:t>
            </a:r>
            <a:endParaRPr lang="LID4096"/>
          </a:p>
        </p:txBody>
      </p:sp>
      <p:sp>
        <p:nvSpPr>
          <p:cNvPr id="3" name="Vertical Text Placeholder 2">
            <a:extLst>
              <a:ext uri="{FF2B5EF4-FFF2-40B4-BE49-F238E27FC236}">
                <a16:creationId xmlns:a16="http://schemas.microsoft.com/office/drawing/2014/main" id="{7CD92CBF-9865-FDB6-F052-C3EB6733EFF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Tree>
    <p:extLst>
      <p:ext uri="{BB962C8B-B14F-4D97-AF65-F5344CB8AC3E}">
        <p14:creationId xmlns:p14="http://schemas.microsoft.com/office/powerpoint/2010/main" val="190669941"/>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1C1923F-2AE6-C277-C7C6-92E7807C323C}"/>
              </a:ext>
            </a:extLst>
          </p:cNvPr>
          <p:cNvSpPr>
            <a:spLocks noGrp="1"/>
          </p:cNvSpPr>
          <p:nvPr>
            <p:ph type="title" orient="vert"/>
          </p:nvPr>
        </p:nvSpPr>
        <p:spPr>
          <a:xfrm>
            <a:off x="9359900" y="254000"/>
            <a:ext cx="2857500" cy="8229600"/>
          </a:xfrm>
        </p:spPr>
        <p:txBody>
          <a:bodyPr vert="eaVert"/>
          <a:lstStyle/>
          <a:p>
            <a:r>
              <a:rPr lang="en-US"/>
              <a:t>Click to edit Master title style</a:t>
            </a:r>
            <a:endParaRPr lang="LID4096"/>
          </a:p>
        </p:txBody>
      </p:sp>
      <p:sp>
        <p:nvSpPr>
          <p:cNvPr id="3" name="Vertical Text Placeholder 2">
            <a:extLst>
              <a:ext uri="{FF2B5EF4-FFF2-40B4-BE49-F238E27FC236}">
                <a16:creationId xmlns:a16="http://schemas.microsoft.com/office/drawing/2014/main" id="{169307EA-09B9-F38B-5F32-F0244EA30C26}"/>
              </a:ext>
            </a:extLst>
          </p:cNvPr>
          <p:cNvSpPr>
            <a:spLocks noGrp="1"/>
          </p:cNvSpPr>
          <p:nvPr>
            <p:ph type="body" orient="vert" idx="1"/>
          </p:nvPr>
        </p:nvSpPr>
        <p:spPr>
          <a:xfrm>
            <a:off x="787400" y="254000"/>
            <a:ext cx="8420100" cy="8229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Tree>
    <p:extLst>
      <p:ext uri="{BB962C8B-B14F-4D97-AF65-F5344CB8AC3E}">
        <p14:creationId xmlns:p14="http://schemas.microsoft.com/office/powerpoint/2010/main" val="2090220221"/>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7A415-50B5-3064-69FC-4D825C43A2E2}"/>
              </a:ext>
            </a:extLst>
          </p:cNvPr>
          <p:cNvSpPr>
            <a:spLocks noGrp="1"/>
          </p:cNvSpPr>
          <p:nvPr>
            <p:ph type="ctrTitle"/>
          </p:nvPr>
        </p:nvSpPr>
        <p:spPr>
          <a:xfrm>
            <a:off x="1625600" y="1597025"/>
            <a:ext cx="9753600" cy="3395663"/>
          </a:xfrm>
        </p:spPr>
        <p:txBody>
          <a:bodyPr/>
          <a:lstStyle>
            <a:lvl1pPr algn="ctr">
              <a:defRPr sz="6000"/>
            </a:lvl1pPr>
          </a:lstStyle>
          <a:p>
            <a:r>
              <a:rPr lang="en-US"/>
              <a:t>Click to edit Master title style</a:t>
            </a:r>
            <a:endParaRPr lang="LID4096"/>
          </a:p>
        </p:txBody>
      </p:sp>
      <p:sp>
        <p:nvSpPr>
          <p:cNvPr id="3" name="Subtitle 2">
            <a:extLst>
              <a:ext uri="{FF2B5EF4-FFF2-40B4-BE49-F238E27FC236}">
                <a16:creationId xmlns:a16="http://schemas.microsoft.com/office/drawing/2014/main" id="{3A23AAC2-CCE4-9381-69DF-B6EF723E295D}"/>
              </a:ext>
            </a:extLst>
          </p:cNvPr>
          <p:cNvSpPr>
            <a:spLocks noGrp="1"/>
          </p:cNvSpPr>
          <p:nvPr>
            <p:ph type="subTitle" idx="1"/>
          </p:nvPr>
        </p:nvSpPr>
        <p:spPr>
          <a:xfrm>
            <a:off x="1625600" y="5122863"/>
            <a:ext cx="9753600" cy="23542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LID4096"/>
          </a:p>
        </p:txBody>
      </p:sp>
    </p:spTree>
    <p:extLst>
      <p:ext uri="{BB962C8B-B14F-4D97-AF65-F5344CB8AC3E}">
        <p14:creationId xmlns:p14="http://schemas.microsoft.com/office/powerpoint/2010/main" val="853594276"/>
      </p:ext>
    </p:extLst>
  </p:cSld>
  <p:clrMapOvr>
    <a:masterClrMapping/>
  </p:clrMapOvr>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EA66B-9950-3688-3008-2C15842A08D6}"/>
              </a:ext>
            </a:extLst>
          </p:cNvPr>
          <p:cNvSpPr>
            <a:spLocks noGrp="1"/>
          </p:cNvSpPr>
          <p:nvPr>
            <p:ph type="title"/>
          </p:nvPr>
        </p:nvSpPr>
        <p:spPr/>
        <p:txBody>
          <a:bodyPr/>
          <a:lstStyle/>
          <a:p>
            <a:r>
              <a:rPr lang="en-US"/>
              <a:t>Click to edit Master title style</a:t>
            </a:r>
            <a:endParaRPr lang="LID4096"/>
          </a:p>
        </p:txBody>
      </p:sp>
      <p:sp>
        <p:nvSpPr>
          <p:cNvPr id="3" name="Content Placeholder 2">
            <a:extLst>
              <a:ext uri="{FF2B5EF4-FFF2-40B4-BE49-F238E27FC236}">
                <a16:creationId xmlns:a16="http://schemas.microsoft.com/office/drawing/2014/main" id="{FA59C7C2-A620-DEE1-D804-718D4B5B964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Tree>
    <p:extLst>
      <p:ext uri="{BB962C8B-B14F-4D97-AF65-F5344CB8AC3E}">
        <p14:creationId xmlns:p14="http://schemas.microsoft.com/office/powerpoint/2010/main" val="2081188901"/>
      </p:ext>
    </p:extLst>
  </p:cSld>
  <p:clrMapOvr>
    <a:masterClrMapping/>
  </p:clrMapOvr>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069330-E116-A2B9-382D-4DF1B51A21A6}"/>
              </a:ext>
            </a:extLst>
          </p:cNvPr>
          <p:cNvSpPr>
            <a:spLocks noGrp="1"/>
          </p:cNvSpPr>
          <p:nvPr>
            <p:ph type="title"/>
          </p:nvPr>
        </p:nvSpPr>
        <p:spPr>
          <a:xfrm>
            <a:off x="887413" y="2432050"/>
            <a:ext cx="11217275" cy="4056063"/>
          </a:xfrm>
        </p:spPr>
        <p:txBody>
          <a:bodyPr/>
          <a:lstStyle>
            <a:lvl1pPr>
              <a:defRPr sz="6000"/>
            </a:lvl1pPr>
          </a:lstStyle>
          <a:p>
            <a:r>
              <a:rPr lang="en-US"/>
              <a:t>Click to edit Master title style</a:t>
            </a:r>
            <a:endParaRPr lang="LID4096"/>
          </a:p>
        </p:txBody>
      </p:sp>
      <p:sp>
        <p:nvSpPr>
          <p:cNvPr id="3" name="Text Placeholder 2">
            <a:extLst>
              <a:ext uri="{FF2B5EF4-FFF2-40B4-BE49-F238E27FC236}">
                <a16:creationId xmlns:a16="http://schemas.microsoft.com/office/drawing/2014/main" id="{7B23F294-158D-DC51-76C3-CBAD9768B1A1}"/>
              </a:ext>
            </a:extLst>
          </p:cNvPr>
          <p:cNvSpPr>
            <a:spLocks noGrp="1"/>
          </p:cNvSpPr>
          <p:nvPr>
            <p:ph type="body" idx="1"/>
          </p:nvPr>
        </p:nvSpPr>
        <p:spPr>
          <a:xfrm>
            <a:off x="887413" y="6527800"/>
            <a:ext cx="11217275" cy="2133600"/>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Tree>
    <p:extLst>
      <p:ext uri="{BB962C8B-B14F-4D97-AF65-F5344CB8AC3E}">
        <p14:creationId xmlns:p14="http://schemas.microsoft.com/office/powerpoint/2010/main" val="2287481399"/>
      </p:ext>
    </p:extLst>
  </p:cSld>
  <p:clrMapOvr>
    <a:masterClrMapping/>
  </p:clrMapOvr>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AB68A7-DF77-D4F9-82CF-C69D33132824}"/>
              </a:ext>
            </a:extLst>
          </p:cNvPr>
          <p:cNvSpPr>
            <a:spLocks noGrp="1"/>
          </p:cNvSpPr>
          <p:nvPr>
            <p:ph type="title"/>
          </p:nvPr>
        </p:nvSpPr>
        <p:spPr/>
        <p:txBody>
          <a:bodyPr/>
          <a:lstStyle/>
          <a:p>
            <a:r>
              <a:rPr lang="en-US"/>
              <a:t>Click to edit Master title style</a:t>
            </a:r>
            <a:endParaRPr lang="LID4096"/>
          </a:p>
        </p:txBody>
      </p:sp>
      <p:sp>
        <p:nvSpPr>
          <p:cNvPr id="3" name="Content Placeholder 2">
            <a:extLst>
              <a:ext uri="{FF2B5EF4-FFF2-40B4-BE49-F238E27FC236}">
                <a16:creationId xmlns:a16="http://schemas.microsoft.com/office/drawing/2014/main" id="{81B01A05-4789-08EC-BFCF-FD5524E0B410}"/>
              </a:ext>
            </a:extLst>
          </p:cNvPr>
          <p:cNvSpPr>
            <a:spLocks noGrp="1"/>
          </p:cNvSpPr>
          <p:nvPr>
            <p:ph sz="half" idx="1"/>
          </p:nvPr>
        </p:nvSpPr>
        <p:spPr>
          <a:xfrm>
            <a:off x="787400" y="5308600"/>
            <a:ext cx="2559050" cy="2463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Content Placeholder 3">
            <a:extLst>
              <a:ext uri="{FF2B5EF4-FFF2-40B4-BE49-F238E27FC236}">
                <a16:creationId xmlns:a16="http://schemas.microsoft.com/office/drawing/2014/main" id="{1FB14B89-B37A-2207-156B-7F9F595AD34A}"/>
              </a:ext>
            </a:extLst>
          </p:cNvPr>
          <p:cNvSpPr>
            <a:spLocks noGrp="1"/>
          </p:cNvSpPr>
          <p:nvPr>
            <p:ph sz="half" idx="2"/>
          </p:nvPr>
        </p:nvSpPr>
        <p:spPr>
          <a:xfrm>
            <a:off x="3498850" y="5308600"/>
            <a:ext cx="2559050" cy="2463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Tree>
    <p:extLst>
      <p:ext uri="{BB962C8B-B14F-4D97-AF65-F5344CB8AC3E}">
        <p14:creationId xmlns:p14="http://schemas.microsoft.com/office/powerpoint/2010/main" val="71992792"/>
      </p:ext>
    </p:extLst>
  </p:cSld>
  <p:clrMapOvr>
    <a:masterClrMapping/>
  </p:clrMapOvr>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E86220-1C6D-1B56-48D9-7BD93CF6184B}"/>
              </a:ext>
            </a:extLst>
          </p:cNvPr>
          <p:cNvSpPr>
            <a:spLocks noGrp="1"/>
          </p:cNvSpPr>
          <p:nvPr>
            <p:ph type="title"/>
          </p:nvPr>
        </p:nvSpPr>
        <p:spPr>
          <a:xfrm>
            <a:off x="895350" y="519113"/>
            <a:ext cx="11217275" cy="1885950"/>
          </a:xfrm>
        </p:spPr>
        <p:txBody>
          <a:bodyPr/>
          <a:lstStyle/>
          <a:p>
            <a:r>
              <a:rPr lang="en-US"/>
              <a:t>Click to edit Master title style</a:t>
            </a:r>
            <a:endParaRPr lang="LID4096"/>
          </a:p>
        </p:txBody>
      </p:sp>
      <p:sp>
        <p:nvSpPr>
          <p:cNvPr id="3" name="Text Placeholder 2">
            <a:extLst>
              <a:ext uri="{FF2B5EF4-FFF2-40B4-BE49-F238E27FC236}">
                <a16:creationId xmlns:a16="http://schemas.microsoft.com/office/drawing/2014/main" id="{4717AAE5-4C52-5D25-C5E7-B41ECA280172}"/>
              </a:ext>
            </a:extLst>
          </p:cNvPr>
          <p:cNvSpPr>
            <a:spLocks noGrp="1"/>
          </p:cNvSpPr>
          <p:nvPr>
            <p:ph type="body" idx="1"/>
          </p:nvPr>
        </p:nvSpPr>
        <p:spPr>
          <a:xfrm>
            <a:off x="895350" y="2390775"/>
            <a:ext cx="5502275" cy="11715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5C510A4-262D-A955-99B1-BA45CC866AD1}"/>
              </a:ext>
            </a:extLst>
          </p:cNvPr>
          <p:cNvSpPr>
            <a:spLocks noGrp="1"/>
          </p:cNvSpPr>
          <p:nvPr>
            <p:ph sz="half" idx="2"/>
          </p:nvPr>
        </p:nvSpPr>
        <p:spPr>
          <a:xfrm>
            <a:off x="895350" y="3562350"/>
            <a:ext cx="5502275" cy="5240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5" name="Text Placeholder 4">
            <a:extLst>
              <a:ext uri="{FF2B5EF4-FFF2-40B4-BE49-F238E27FC236}">
                <a16:creationId xmlns:a16="http://schemas.microsoft.com/office/drawing/2014/main" id="{32ECB43D-B8E3-9A6A-D195-0AEB65425F48}"/>
              </a:ext>
            </a:extLst>
          </p:cNvPr>
          <p:cNvSpPr>
            <a:spLocks noGrp="1"/>
          </p:cNvSpPr>
          <p:nvPr>
            <p:ph type="body" sz="quarter" idx="3"/>
          </p:nvPr>
        </p:nvSpPr>
        <p:spPr>
          <a:xfrm>
            <a:off x="6583363" y="2390775"/>
            <a:ext cx="5529262" cy="11715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02AE227-0BB7-9F08-6F29-7D73B4E6DA14}"/>
              </a:ext>
            </a:extLst>
          </p:cNvPr>
          <p:cNvSpPr>
            <a:spLocks noGrp="1"/>
          </p:cNvSpPr>
          <p:nvPr>
            <p:ph sz="quarter" idx="4"/>
          </p:nvPr>
        </p:nvSpPr>
        <p:spPr>
          <a:xfrm>
            <a:off x="6583363" y="3562350"/>
            <a:ext cx="5529262" cy="5240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Tree>
    <p:extLst>
      <p:ext uri="{BB962C8B-B14F-4D97-AF65-F5344CB8AC3E}">
        <p14:creationId xmlns:p14="http://schemas.microsoft.com/office/powerpoint/2010/main" val="2555754900"/>
      </p:ext>
    </p:extLst>
  </p:cSld>
  <p:clrMapOvr>
    <a:masterClrMapping/>
  </p:clrMapOvr>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06FC1E-F64B-600D-D10E-E04770D1D6D0}"/>
              </a:ext>
            </a:extLst>
          </p:cNvPr>
          <p:cNvSpPr>
            <a:spLocks noGrp="1"/>
          </p:cNvSpPr>
          <p:nvPr>
            <p:ph type="title"/>
          </p:nvPr>
        </p:nvSpPr>
        <p:spPr/>
        <p:txBody>
          <a:bodyPr/>
          <a:lstStyle/>
          <a:p>
            <a:r>
              <a:rPr lang="en-US"/>
              <a:t>Click to edit Master title style</a:t>
            </a:r>
            <a:endParaRPr lang="LID4096"/>
          </a:p>
        </p:txBody>
      </p:sp>
    </p:spTree>
    <p:extLst>
      <p:ext uri="{BB962C8B-B14F-4D97-AF65-F5344CB8AC3E}">
        <p14:creationId xmlns:p14="http://schemas.microsoft.com/office/powerpoint/2010/main" val="1415108238"/>
      </p:ext>
    </p:extLst>
  </p:cSld>
  <p:clrMapOvr>
    <a:masterClrMapping/>
  </p:clrMapOvr>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760489570"/>
      </p:ext>
    </p:extLst>
  </p:cSld>
  <p:clrMapOvr>
    <a:masterClrMapping/>
  </p:clrMapOvr>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231580-8178-4E03-1C75-333AD579335E}"/>
              </a:ext>
            </a:extLst>
          </p:cNvPr>
          <p:cNvSpPr>
            <a:spLocks noGrp="1"/>
          </p:cNvSpPr>
          <p:nvPr>
            <p:ph type="title"/>
          </p:nvPr>
        </p:nvSpPr>
        <p:spPr>
          <a:xfrm>
            <a:off x="895350" y="650875"/>
            <a:ext cx="4194175" cy="2274888"/>
          </a:xfrm>
        </p:spPr>
        <p:txBody>
          <a:bodyPr/>
          <a:lstStyle>
            <a:lvl1pPr>
              <a:defRPr sz="3200"/>
            </a:lvl1pPr>
          </a:lstStyle>
          <a:p>
            <a:r>
              <a:rPr lang="en-US"/>
              <a:t>Click to edit Master title style</a:t>
            </a:r>
            <a:endParaRPr lang="LID4096"/>
          </a:p>
        </p:txBody>
      </p:sp>
      <p:sp>
        <p:nvSpPr>
          <p:cNvPr id="3" name="Content Placeholder 2">
            <a:extLst>
              <a:ext uri="{FF2B5EF4-FFF2-40B4-BE49-F238E27FC236}">
                <a16:creationId xmlns:a16="http://schemas.microsoft.com/office/drawing/2014/main" id="{511E4BDA-04EE-04A0-C70F-881C3A9ED5F9}"/>
              </a:ext>
            </a:extLst>
          </p:cNvPr>
          <p:cNvSpPr>
            <a:spLocks noGrp="1"/>
          </p:cNvSpPr>
          <p:nvPr>
            <p:ph idx="1"/>
          </p:nvPr>
        </p:nvSpPr>
        <p:spPr>
          <a:xfrm>
            <a:off x="5529263" y="1404938"/>
            <a:ext cx="6583362" cy="69310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Text Placeholder 3">
            <a:extLst>
              <a:ext uri="{FF2B5EF4-FFF2-40B4-BE49-F238E27FC236}">
                <a16:creationId xmlns:a16="http://schemas.microsoft.com/office/drawing/2014/main" id="{C7890929-13FE-3375-11EC-F69CC09D5F2A}"/>
              </a:ext>
            </a:extLst>
          </p:cNvPr>
          <p:cNvSpPr>
            <a:spLocks noGrp="1"/>
          </p:cNvSpPr>
          <p:nvPr>
            <p:ph type="body" sz="half" idx="2"/>
          </p:nvPr>
        </p:nvSpPr>
        <p:spPr>
          <a:xfrm>
            <a:off x="895350" y="2925763"/>
            <a:ext cx="4194175" cy="542131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424407211"/>
      </p:ext>
    </p:extLst>
  </p:cSld>
  <p:clrMapOvr>
    <a:masterClrMapping/>
  </p:clrMapOvr>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8F7EE-BCF7-2B5D-3FCF-698FA03928BA}"/>
              </a:ext>
            </a:extLst>
          </p:cNvPr>
          <p:cNvSpPr>
            <a:spLocks noGrp="1"/>
          </p:cNvSpPr>
          <p:nvPr>
            <p:ph type="title"/>
          </p:nvPr>
        </p:nvSpPr>
        <p:spPr>
          <a:xfrm>
            <a:off x="895350" y="650875"/>
            <a:ext cx="4194175" cy="2274888"/>
          </a:xfrm>
        </p:spPr>
        <p:txBody>
          <a:bodyPr/>
          <a:lstStyle>
            <a:lvl1pPr>
              <a:defRPr sz="3200"/>
            </a:lvl1pPr>
          </a:lstStyle>
          <a:p>
            <a:r>
              <a:rPr lang="en-US"/>
              <a:t>Click to edit Master title style</a:t>
            </a:r>
            <a:endParaRPr lang="LID4096"/>
          </a:p>
        </p:txBody>
      </p:sp>
      <p:sp>
        <p:nvSpPr>
          <p:cNvPr id="3" name="Picture Placeholder 2">
            <a:extLst>
              <a:ext uri="{FF2B5EF4-FFF2-40B4-BE49-F238E27FC236}">
                <a16:creationId xmlns:a16="http://schemas.microsoft.com/office/drawing/2014/main" id="{A6D5B2A0-7FFD-F2F0-BF40-CBFD858E87D3}"/>
              </a:ext>
            </a:extLst>
          </p:cNvPr>
          <p:cNvSpPr>
            <a:spLocks noGrp="1" noChangeAspect="1"/>
          </p:cNvSpPr>
          <p:nvPr>
            <p:ph type="pic" idx="1"/>
          </p:nvPr>
        </p:nvSpPr>
        <p:spPr>
          <a:xfrm>
            <a:off x="5529263" y="1404938"/>
            <a:ext cx="6583362" cy="69310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ID4096"/>
          </a:p>
        </p:txBody>
      </p:sp>
      <p:sp>
        <p:nvSpPr>
          <p:cNvPr id="4" name="Text Placeholder 3">
            <a:extLst>
              <a:ext uri="{FF2B5EF4-FFF2-40B4-BE49-F238E27FC236}">
                <a16:creationId xmlns:a16="http://schemas.microsoft.com/office/drawing/2014/main" id="{854E55FC-5F46-7923-5668-9479B750727C}"/>
              </a:ext>
            </a:extLst>
          </p:cNvPr>
          <p:cNvSpPr>
            <a:spLocks noGrp="1"/>
          </p:cNvSpPr>
          <p:nvPr>
            <p:ph type="body" sz="half" idx="2"/>
          </p:nvPr>
        </p:nvSpPr>
        <p:spPr>
          <a:xfrm>
            <a:off x="895350" y="2925763"/>
            <a:ext cx="4194175" cy="542131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467187823"/>
      </p:ext>
    </p:extLst>
  </p:cSld>
  <p:clrMapOvr>
    <a:masterClrMapping/>
  </p:clrMapOvr>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53B9BC-7D91-26D9-4B1D-49F068D31D28}"/>
              </a:ext>
            </a:extLst>
          </p:cNvPr>
          <p:cNvSpPr>
            <a:spLocks noGrp="1"/>
          </p:cNvSpPr>
          <p:nvPr>
            <p:ph type="title"/>
          </p:nvPr>
        </p:nvSpPr>
        <p:spPr/>
        <p:txBody>
          <a:bodyPr/>
          <a:lstStyle/>
          <a:p>
            <a:r>
              <a:rPr lang="en-US"/>
              <a:t>Click to edit Master title style</a:t>
            </a:r>
            <a:endParaRPr lang="LID4096"/>
          </a:p>
        </p:txBody>
      </p:sp>
      <p:sp>
        <p:nvSpPr>
          <p:cNvPr id="3" name="Vertical Text Placeholder 2">
            <a:extLst>
              <a:ext uri="{FF2B5EF4-FFF2-40B4-BE49-F238E27FC236}">
                <a16:creationId xmlns:a16="http://schemas.microsoft.com/office/drawing/2014/main" id="{1DA43F09-B5EB-838F-7520-5654F73A222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Tree>
    <p:extLst>
      <p:ext uri="{BB962C8B-B14F-4D97-AF65-F5344CB8AC3E}">
        <p14:creationId xmlns:p14="http://schemas.microsoft.com/office/powerpoint/2010/main" val="3692894413"/>
      </p:ext>
    </p:extLst>
  </p:cSld>
  <p:clrMapOvr>
    <a:masterClrMapping/>
  </p:clrMapOvr>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309CC25-E617-F316-F809-FBB5CEEDE20F}"/>
              </a:ext>
            </a:extLst>
          </p:cNvPr>
          <p:cNvSpPr>
            <a:spLocks noGrp="1"/>
          </p:cNvSpPr>
          <p:nvPr>
            <p:ph type="title" orient="vert"/>
          </p:nvPr>
        </p:nvSpPr>
        <p:spPr>
          <a:xfrm>
            <a:off x="4740275" y="1981200"/>
            <a:ext cx="1317625" cy="5791200"/>
          </a:xfrm>
        </p:spPr>
        <p:txBody>
          <a:bodyPr vert="eaVert"/>
          <a:lstStyle/>
          <a:p>
            <a:r>
              <a:rPr lang="en-US"/>
              <a:t>Click to edit Master title style</a:t>
            </a:r>
            <a:endParaRPr lang="LID4096"/>
          </a:p>
        </p:txBody>
      </p:sp>
      <p:sp>
        <p:nvSpPr>
          <p:cNvPr id="3" name="Vertical Text Placeholder 2">
            <a:extLst>
              <a:ext uri="{FF2B5EF4-FFF2-40B4-BE49-F238E27FC236}">
                <a16:creationId xmlns:a16="http://schemas.microsoft.com/office/drawing/2014/main" id="{57929943-B4CA-EEA0-3AA2-80F0BEFDB90F}"/>
              </a:ext>
            </a:extLst>
          </p:cNvPr>
          <p:cNvSpPr>
            <a:spLocks noGrp="1"/>
          </p:cNvSpPr>
          <p:nvPr>
            <p:ph type="body" orient="vert" idx="1"/>
          </p:nvPr>
        </p:nvSpPr>
        <p:spPr>
          <a:xfrm>
            <a:off x="787400" y="1981200"/>
            <a:ext cx="3800475" cy="5791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Tree>
    <p:extLst>
      <p:ext uri="{BB962C8B-B14F-4D97-AF65-F5344CB8AC3E}">
        <p14:creationId xmlns:p14="http://schemas.microsoft.com/office/powerpoint/2010/main" val="2962888132"/>
      </p:ext>
    </p:extLst>
  </p:cSld>
  <p:clrMapOvr>
    <a:masterClrMapping/>
  </p:clrMapOvr>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5AF376-DFF1-0CD2-1E50-A37BB28546B1}"/>
              </a:ext>
            </a:extLst>
          </p:cNvPr>
          <p:cNvSpPr>
            <a:spLocks noGrp="1"/>
          </p:cNvSpPr>
          <p:nvPr>
            <p:ph type="ctrTitle"/>
          </p:nvPr>
        </p:nvSpPr>
        <p:spPr>
          <a:xfrm>
            <a:off x="1625600" y="1597025"/>
            <a:ext cx="9753600" cy="3395663"/>
          </a:xfrm>
        </p:spPr>
        <p:txBody>
          <a:bodyPr/>
          <a:lstStyle>
            <a:lvl1pPr algn="ctr">
              <a:defRPr sz="6000"/>
            </a:lvl1pPr>
          </a:lstStyle>
          <a:p>
            <a:r>
              <a:rPr lang="en-US"/>
              <a:t>Click to edit Master title style</a:t>
            </a:r>
            <a:endParaRPr lang="LID4096"/>
          </a:p>
        </p:txBody>
      </p:sp>
      <p:sp>
        <p:nvSpPr>
          <p:cNvPr id="3" name="Subtitle 2">
            <a:extLst>
              <a:ext uri="{FF2B5EF4-FFF2-40B4-BE49-F238E27FC236}">
                <a16:creationId xmlns:a16="http://schemas.microsoft.com/office/drawing/2014/main" id="{D11F03CD-C1FE-8756-4AC5-23F06516568A}"/>
              </a:ext>
            </a:extLst>
          </p:cNvPr>
          <p:cNvSpPr>
            <a:spLocks noGrp="1"/>
          </p:cNvSpPr>
          <p:nvPr>
            <p:ph type="subTitle" idx="1"/>
          </p:nvPr>
        </p:nvSpPr>
        <p:spPr>
          <a:xfrm>
            <a:off x="1625600" y="5122863"/>
            <a:ext cx="9753600" cy="23542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LID4096"/>
          </a:p>
        </p:txBody>
      </p:sp>
    </p:spTree>
    <p:extLst>
      <p:ext uri="{BB962C8B-B14F-4D97-AF65-F5344CB8AC3E}">
        <p14:creationId xmlns:p14="http://schemas.microsoft.com/office/powerpoint/2010/main" val="4274213304"/>
      </p:ext>
    </p:extLst>
  </p:cSld>
  <p:clrMapOvr>
    <a:masterClrMapping/>
  </p:clrMapOvr>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020666-36F3-4F00-A8F3-F68104BE922D}"/>
              </a:ext>
            </a:extLst>
          </p:cNvPr>
          <p:cNvSpPr>
            <a:spLocks noGrp="1"/>
          </p:cNvSpPr>
          <p:nvPr>
            <p:ph type="title"/>
          </p:nvPr>
        </p:nvSpPr>
        <p:spPr/>
        <p:txBody>
          <a:bodyPr/>
          <a:lstStyle/>
          <a:p>
            <a:r>
              <a:rPr lang="en-US"/>
              <a:t>Click to edit Master title style</a:t>
            </a:r>
            <a:endParaRPr lang="LID4096"/>
          </a:p>
        </p:txBody>
      </p:sp>
      <p:sp>
        <p:nvSpPr>
          <p:cNvPr id="3" name="Content Placeholder 2">
            <a:extLst>
              <a:ext uri="{FF2B5EF4-FFF2-40B4-BE49-F238E27FC236}">
                <a16:creationId xmlns:a16="http://schemas.microsoft.com/office/drawing/2014/main" id="{B9F49683-2864-1F42-FB50-4ABB46C35B2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Tree>
    <p:extLst>
      <p:ext uri="{BB962C8B-B14F-4D97-AF65-F5344CB8AC3E}">
        <p14:creationId xmlns:p14="http://schemas.microsoft.com/office/powerpoint/2010/main" val="4094829162"/>
      </p:ext>
    </p:extLst>
  </p:cSld>
  <p:clrMapOvr>
    <a:masterClrMapping/>
  </p:clrMapOvr>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934B0-E71E-790D-1CEE-A1DD930009EA}"/>
              </a:ext>
            </a:extLst>
          </p:cNvPr>
          <p:cNvSpPr>
            <a:spLocks noGrp="1"/>
          </p:cNvSpPr>
          <p:nvPr>
            <p:ph type="title"/>
          </p:nvPr>
        </p:nvSpPr>
        <p:spPr>
          <a:xfrm>
            <a:off x="887413" y="2432050"/>
            <a:ext cx="11217275" cy="4056063"/>
          </a:xfrm>
        </p:spPr>
        <p:txBody>
          <a:bodyPr/>
          <a:lstStyle>
            <a:lvl1pPr>
              <a:defRPr sz="6000"/>
            </a:lvl1pPr>
          </a:lstStyle>
          <a:p>
            <a:r>
              <a:rPr lang="en-US"/>
              <a:t>Click to edit Master title style</a:t>
            </a:r>
            <a:endParaRPr lang="LID4096"/>
          </a:p>
        </p:txBody>
      </p:sp>
      <p:sp>
        <p:nvSpPr>
          <p:cNvPr id="3" name="Text Placeholder 2">
            <a:extLst>
              <a:ext uri="{FF2B5EF4-FFF2-40B4-BE49-F238E27FC236}">
                <a16:creationId xmlns:a16="http://schemas.microsoft.com/office/drawing/2014/main" id="{EE30483D-A75F-4D37-A404-9EF8F8543DE1}"/>
              </a:ext>
            </a:extLst>
          </p:cNvPr>
          <p:cNvSpPr>
            <a:spLocks noGrp="1"/>
          </p:cNvSpPr>
          <p:nvPr>
            <p:ph type="body" idx="1"/>
          </p:nvPr>
        </p:nvSpPr>
        <p:spPr>
          <a:xfrm>
            <a:off x="887413" y="6527800"/>
            <a:ext cx="11217275" cy="2133600"/>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Tree>
    <p:extLst>
      <p:ext uri="{BB962C8B-B14F-4D97-AF65-F5344CB8AC3E}">
        <p14:creationId xmlns:p14="http://schemas.microsoft.com/office/powerpoint/2010/main" val="331295601"/>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D424F-F82E-3925-6620-B7344E2D229C}"/>
              </a:ext>
            </a:extLst>
          </p:cNvPr>
          <p:cNvSpPr>
            <a:spLocks noGrp="1"/>
          </p:cNvSpPr>
          <p:nvPr>
            <p:ph type="title"/>
          </p:nvPr>
        </p:nvSpPr>
        <p:spPr/>
        <p:txBody>
          <a:bodyPr/>
          <a:lstStyle/>
          <a:p>
            <a:r>
              <a:rPr lang="en-US"/>
              <a:t>Click to edit Master title style</a:t>
            </a:r>
            <a:endParaRPr lang="LID4096"/>
          </a:p>
        </p:txBody>
      </p:sp>
      <p:sp>
        <p:nvSpPr>
          <p:cNvPr id="3" name="Content Placeholder 2">
            <a:extLst>
              <a:ext uri="{FF2B5EF4-FFF2-40B4-BE49-F238E27FC236}">
                <a16:creationId xmlns:a16="http://schemas.microsoft.com/office/drawing/2014/main" id="{B64486F9-E1A0-EC42-5160-24DC6E15AE59}"/>
              </a:ext>
            </a:extLst>
          </p:cNvPr>
          <p:cNvSpPr>
            <a:spLocks noGrp="1"/>
          </p:cNvSpPr>
          <p:nvPr>
            <p:ph sz="half" idx="1"/>
          </p:nvPr>
        </p:nvSpPr>
        <p:spPr>
          <a:xfrm>
            <a:off x="787400" y="8445500"/>
            <a:ext cx="5638800" cy="774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Content Placeholder 3">
            <a:extLst>
              <a:ext uri="{FF2B5EF4-FFF2-40B4-BE49-F238E27FC236}">
                <a16:creationId xmlns:a16="http://schemas.microsoft.com/office/drawing/2014/main" id="{0D71E73B-3D5E-EB05-2081-8D4BE861F091}"/>
              </a:ext>
            </a:extLst>
          </p:cNvPr>
          <p:cNvSpPr>
            <a:spLocks noGrp="1"/>
          </p:cNvSpPr>
          <p:nvPr>
            <p:ph sz="half" idx="2"/>
          </p:nvPr>
        </p:nvSpPr>
        <p:spPr>
          <a:xfrm>
            <a:off x="6578600" y="8445500"/>
            <a:ext cx="5638800" cy="774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Tree>
    <p:extLst>
      <p:ext uri="{BB962C8B-B14F-4D97-AF65-F5344CB8AC3E}">
        <p14:creationId xmlns:p14="http://schemas.microsoft.com/office/powerpoint/2010/main" val="2719696044"/>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BA44F-4D00-27BC-3686-E3D5CE442E4E}"/>
              </a:ext>
            </a:extLst>
          </p:cNvPr>
          <p:cNvSpPr>
            <a:spLocks noGrp="1"/>
          </p:cNvSpPr>
          <p:nvPr>
            <p:ph type="title"/>
          </p:nvPr>
        </p:nvSpPr>
        <p:spPr>
          <a:xfrm>
            <a:off x="895350" y="519113"/>
            <a:ext cx="11217275" cy="1885950"/>
          </a:xfrm>
        </p:spPr>
        <p:txBody>
          <a:bodyPr/>
          <a:lstStyle/>
          <a:p>
            <a:r>
              <a:rPr lang="en-US"/>
              <a:t>Click to edit Master title style</a:t>
            </a:r>
            <a:endParaRPr lang="LID4096"/>
          </a:p>
        </p:txBody>
      </p:sp>
      <p:sp>
        <p:nvSpPr>
          <p:cNvPr id="3" name="Text Placeholder 2">
            <a:extLst>
              <a:ext uri="{FF2B5EF4-FFF2-40B4-BE49-F238E27FC236}">
                <a16:creationId xmlns:a16="http://schemas.microsoft.com/office/drawing/2014/main" id="{BC6EA0E2-63FB-422B-A2F1-810FED587D77}"/>
              </a:ext>
            </a:extLst>
          </p:cNvPr>
          <p:cNvSpPr>
            <a:spLocks noGrp="1"/>
          </p:cNvSpPr>
          <p:nvPr>
            <p:ph type="body" idx="1"/>
          </p:nvPr>
        </p:nvSpPr>
        <p:spPr>
          <a:xfrm>
            <a:off x="895350" y="2390775"/>
            <a:ext cx="5502275" cy="11715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9FD280B-47C5-22BC-6118-DB297D265F04}"/>
              </a:ext>
            </a:extLst>
          </p:cNvPr>
          <p:cNvSpPr>
            <a:spLocks noGrp="1"/>
          </p:cNvSpPr>
          <p:nvPr>
            <p:ph sz="half" idx="2"/>
          </p:nvPr>
        </p:nvSpPr>
        <p:spPr>
          <a:xfrm>
            <a:off x="895350" y="3562350"/>
            <a:ext cx="5502275" cy="5240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5" name="Text Placeholder 4">
            <a:extLst>
              <a:ext uri="{FF2B5EF4-FFF2-40B4-BE49-F238E27FC236}">
                <a16:creationId xmlns:a16="http://schemas.microsoft.com/office/drawing/2014/main" id="{B89DDB8A-A037-E6DE-FA50-C02BE40BE647}"/>
              </a:ext>
            </a:extLst>
          </p:cNvPr>
          <p:cNvSpPr>
            <a:spLocks noGrp="1"/>
          </p:cNvSpPr>
          <p:nvPr>
            <p:ph type="body" sz="quarter" idx="3"/>
          </p:nvPr>
        </p:nvSpPr>
        <p:spPr>
          <a:xfrm>
            <a:off x="6583363" y="2390775"/>
            <a:ext cx="5529262" cy="11715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A047A10-FA50-AEE0-9369-67A179363F03}"/>
              </a:ext>
            </a:extLst>
          </p:cNvPr>
          <p:cNvSpPr>
            <a:spLocks noGrp="1"/>
          </p:cNvSpPr>
          <p:nvPr>
            <p:ph sz="quarter" idx="4"/>
          </p:nvPr>
        </p:nvSpPr>
        <p:spPr>
          <a:xfrm>
            <a:off x="6583363" y="3562350"/>
            <a:ext cx="5529262" cy="5240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Tree>
    <p:extLst>
      <p:ext uri="{BB962C8B-B14F-4D97-AF65-F5344CB8AC3E}">
        <p14:creationId xmlns:p14="http://schemas.microsoft.com/office/powerpoint/2010/main" val="3852417136"/>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5B9C23-0C00-ED68-2CBB-7E0B4BBC3022}"/>
              </a:ext>
            </a:extLst>
          </p:cNvPr>
          <p:cNvSpPr>
            <a:spLocks noGrp="1"/>
          </p:cNvSpPr>
          <p:nvPr>
            <p:ph type="title"/>
          </p:nvPr>
        </p:nvSpPr>
        <p:spPr/>
        <p:txBody>
          <a:bodyPr/>
          <a:lstStyle/>
          <a:p>
            <a:r>
              <a:rPr lang="en-US"/>
              <a:t>Click to edit Master title style</a:t>
            </a:r>
            <a:endParaRPr lang="LID4096"/>
          </a:p>
        </p:txBody>
      </p:sp>
    </p:spTree>
    <p:extLst>
      <p:ext uri="{BB962C8B-B14F-4D97-AF65-F5344CB8AC3E}">
        <p14:creationId xmlns:p14="http://schemas.microsoft.com/office/powerpoint/2010/main" val="1009610504"/>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894939"/>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D942F-804D-8160-3098-BAB7B87FEFC1}"/>
              </a:ext>
            </a:extLst>
          </p:cNvPr>
          <p:cNvSpPr>
            <a:spLocks noGrp="1"/>
          </p:cNvSpPr>
          <p:nvPr>
            <p:ph type="title"/>
          </p:nvPr>
        </p:nvSpPr>
        <p:spPr>
          <a:xfrm>
            <a:off x="895350" y="650875"/>
            <a:ext cx="4194175" cy="2274888"/>
          </a:xfrm>
        </p:spPr>
        <p:txBody>
          <a:bodyPr/>
          <a:lstStyle>
            <a:lvl1pPr>
              <a:defRPr sz="3200"/>
            </a:lvl1pPr>
          </a:lstStyle>
          <a:p>
            <a:r>
              <a:rPr lang="en-US"/>
              <a:t>Click to edit Master title style</a:t>
            </a:r>
            <a:endParaRPr lang="LID4096"/>
          </a:p>
        </p:txBody>
      </p:sp>
      <p:sp>
        <p:nvSpPr>
          <p:cNvPr id="3" name="Content Placeholder 2">
            <a:extLst>
              <a:ext uri="{FF2B5EF4-FFF2-40B4-BE49-F238E27FC236}">
                <a16:creationId xmlns:a16="http://schemas.microsoft.com/office/drawing/2014/main" id="{8B3CFF7C-77B3-1C6D-8146-F8081BE5C8C9}"/>
              </a:ext>
            </a:extLst>
          </p:cNvPr>
          <p:cNvSpPr>
            <a:spLocks noGrp="1"/>
          </p:cNvSpPr>
          <p:nvPr>
            <p:ph idx="1"/>
          </p:nvPr>
        </p:nvSpPr>
        <p:spPr>
          <a:xfrm>
            <a:off x="5529263" y="1404938"/>
            <a:ext cx="6583362" cy="69310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Text Placeholder 3">
            <a:extLst>
              <a:ext uri="{FF2B5EF4-FFF2-40B4-BE49-F238E27FC236}">
                <a16:creationId xmlns:a16="http://schemas.microsoft.com/office/drawing/2014/main" id="{95E0E622-782D-478E-8D7A-4053B3AF8D7D}"/>
              </a:ext>
            </a:extLst>
          </p:cNvPr>
          <p:cNvSpPr>
            <a:spLocks noGrp="1"/>
          </p:cNvSpPr>
          <p:nvPr>
            <p:ph type="body" sz="half" idx="2"/>
          </p:nvPr>
        </p:nvSpPr>
        <p:spPr>
          <a:xfrm>
            <a:off x="895350" y="2925763"/>
            <a:ext cx="4194175" cy="542131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859926585"/>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A6C98-6E26-F425-3033-5AF8C43C1150}"/>
              </a:ext>
            </a:extLst>
          </p:cNvPr>
          <p:cNvSpPr>
            <a:spLocks noGrp="1"/>
          </p:cNvSpPr>
          <p:nvPr>
            <p:ph type="title"/>
          </p:nvPr>
        </p:nvSpPr>
        <p:spPr>
          <a:xfrm>
            <a:off x="895350" y="650875"/>
            <a:ext cx="4194175" cy="2274888"/>
          </a:xfrm>
        </p:spPr>
        <p:txBody>
          <a:bodyPr/>
          <a:lstStyle>
            <a:lvl1pPr>
              <a:defRPr sz="3200"/>
            </a:lvl1pPr>
          </a:lstStyle>
          <a:p>
            <a:r>
              <a:rPr lang="en-US"/>
              <a:t>Click to edit Master title style</a:t>
            </a:r>
            <a:endParaRPr lang="LID4096"/>
          </a:p>
        </p:txBody>
      </p:sp>
      <p:sp>
        <p:nvSpPr>
          <p:cNvPr id="3" name="Picture Placeholder 2">
            <a:extLst>
              <a:ext uri="{FF2B5EF4-FFF2-40B4-BE49-F238E27FC236}">
                <a16:creationId xmlns:a16="http://schemas.microsoft.com/office/drawing/2014/main" id="{1946C01F-AB80-37C6-FB71-31C02CE7EB61}"/>
              </a:ext>
            </a:extLst>
          </p:cNvPr>
          <p:cNvSpPr>
            <a:spLocks noGrp="1" noChangeAspect="1"/>
          </p:cNvSpPr>
          <p:nvPr>
            <p:ph type="pic" idx="1"/>
          </p:nvPr>
        </p:nvSpPr>
        <p:spPr>
          <a:xfrm>
            <a:off x="5529263" y="1404938"/>
            <a:ext cx="6583362" cy="69310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ID4096"/>
          </a:p>
        </p:txBody>
      </p:sp>
      <p:sp>
        <p:nvSpPr>
          <p:cNvPr id="4" name="Text Placeholder 3">
            <a:extLst>
              <a:ext uri="{FF2B5EF4-FFF2-40B4-BE49-F238E27FC236}">
                <a16:creationId xmlns:a16="http://schemas.microsoft.com/office/drawing/2014/main" id="{186658D6-83F2-8457-B4C0-574215563135}"/>
              </a:ext>
            </a:extLst>
          </p:cNvPr>
          <p:cNvSpPr>
            <a:spLocks noGrp="1"/>
          </p:cNvSpPr>
          <p:nvPr>
            <p:ph type="body" sz="half" idx="2"/>
          </p:nvPr>
        </p:nvSpPr>
        <p:spPr>
          <a:xfrm>
            <a:off x="895350" y="2925763"/>
            <a:ext cx="4194175" cy="542131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562012146"/>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E1ED8C-FFBC-E41E-51E0-72870867C1B3}"/>
              </a:ext>
            </a:extLst>
          </p:cNvPr>
          <p:cNvSpPr>
            <a:spLocks noGrp="1"/>
          </p:cNvSpPr>
          <p:nvPr>
            <p:ph type="title"/>
          </p:nvPr>
        </p:nvSpPr>
        <p:spPr/>
        <p:txBody>
          <a:bodyPr/>
          <a:lstStyle/>
          <a:p>
            <a:r>
              <a:rPr lang="en-US"/>
              <a:t>Click to edit Master title style</a:t>
            </a:r>
            <a:endParaRPr lang="LID4096"/>
          </a:p>
        </p:txBody>
      </p:sp>
      <p:sp>
        <p:nvSpPr>
          <p:cNvPr id="3" name="Vertical Text Placeholder 2">
            <a:extLst>
              <a:ext uri="{FF2B5EF4-FFF2-40B4-BE49-F238E27FC236}">
                <a16:creationId xmlns:a16="http://schemas.microsoft.com/office/drawing/2014/main" id="{27A5634D-14C4-E2F9-43F9-29451E34CB8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Tree>
    <p:extLst>
      <p:ext uri="{BB962C8B-B14F-4D97-AF65-F5344CB8AC3E}">
        <p14:creationId xmlns:p14="http://schemas.microsoft.com/office/powerpoint/2010/main" val="3772222070"/>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0C27BEA-283A-26A2-7737-A37A3F8938E6}"/>
              </a:ext>
            </a:extLst>
          </p:cNvPr>
          <p:cNvSpPr>
            <a:spLocks noGrp="1"/>
          </p:cNvSpPr>
          <p:nvPr>
            <p:ph type="title" orient="vert"/>
          </p:nvPr>
        </p:nvSpPr>
        <p:spPr>
          <a:xfrm>
            <a:off x="9359900" y="7188200"/>
            <a:ext cx="2857500" cy="2032000"/>
          </a:xfrm>
        </p:spPr>
        <p:txBody>
          <a:bodyPr vert="eaVert"/>
          <a:lstStyle/>
          <a:p>
            <a:r>
              <a:rPr lang="en-US"/>
              <a:t>Click to edit Master title style</a:t>
            </a:r>
            <a:endParaRPr lang="LID4096"/>
          </a:p>
        </p:txBody>
      </p:sp>
      <p:sp>
        <p:nvSpPr>
          <p:cNvPr id="3" name="Vertical Text Placeholder 2">
            <a:extLst>
              <a:ext uri="{FF2B5EF4-FFF2-40B4-BE49-F238E27FC236}">
                <a16:creationId xmlns:a16="http://schemas.microsoft.com/office/drawing/2014/main" id="{14B250B6-7125-3E00-83A6-11B097229D64}"/>
              </a:ext>
            </a:extLst>
          </p:cNvPr>
          <p:cNvSpPr>
            <a:spLocks noGrp="1"/>
          </p:cNvSpPr>
          <p:nvPr>
            <p:ph type="body" orient="vert" idx="1"/>
          </p:nvPr>
        </p:nvSpPr>
        <p:spPr>
          <a:xfrm>
            <a:off x="787400" y="7188200"/>
            <a:ext cx="8420100" cy="2032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Tree>
    <p:extLst>
      <p:ext uri="{BB962C8B-B14F-4D97-AF65-F5344CB8AC3E}">
        <p14:creationId xmlns:p14="http://schemas.microsoft.com/office/powerpoint/2010/main" val="2654208382"/>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6E34CF-8832-5250-DC3E-FB266C204874}"/>
              </a:ext>
            </a:extLst>
          </p:cNvPr>
          <p:cNvSpPr>
            <a:spLocks noGrp="1"/>
          </p:cNvSpPr>
          <p:nvPr>
            <p:ph type="ctrTitle"/>
          </p:nvPr>
        </p:nvSpPr>
        <p:spPr>
          <a:xfrm>
            <a:off x="1625600" y="1597025"/>
            <a:ext cx="9753600" cy="3395663"/>
          </a:xfrm>
        </p:spPr>
        <p:txBody>
          <a:bodyPr anchor="b"/>
          <a:lstStyle>
            <a:lvl1pPr algn="ctr">
              <a:defRPr sz="6000"/>
            </a:lvl1pPr>
          </a:lstStyle>
          <a:p>
            <a:r>
              <a:rPr lang="en-US"/>
              <a:t>Click to edit Master title style</a:t>
            </a:r>
            <a:endParaRPr lang="LID4096"/>
          </a:p>
        </p:txBody>
      </p:sp>
      <p:sp>
        <p:nvSpPr>
          <p:cNvPr id="3" name="Subtitle 2">
            <a:extLst>
              <a:ext uri="{FF2B5EF4-FFF2-40B4-BE49-F238E27FC236}">
                <a16:creationId xmlns:a16="http://schemas.microsoft.com/office/drawing/2014/main" id="{E62BF486-08A8-5A45-DF0B-A3E5BFC458B7}"/>
              </a:ext>
            </a:extLst>
          </p:cNvPr>
          <p:cNvSpPr>
            <a:spLocks noGrp="1"/>
          </p:cNvSpPr>
          <p:nvPr>
            <p:ph type="subTitle" idx="1"/>
          </p:nvPr>
        </p:nvSpPr>
        <p:spPr>
          <a:xfrm>
            <a:off x="1625600" y="5122863"/>
            <a:ext cx="9753600" cy="23542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LID4096"/>
          </a:p>
        </p:txBody>
      </p:sp>
    </p:spTree>
    <p:extLst>
      <p:ext uri="{BB962C8B-B14F-4D97-AF65-F5344CB8AC3E}">
        <p14:creationId xmlns:p14="http://schemas.microsoft.com/office/powerpoint/2010/main" val="3118213424"/>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983D35-7CD1-7B28-659B-689431C3EF96}"/>
              </a:ext>
            </a:extLst>
          </p:cNvPr>
          <p:cNvSpPr>
            <a:spLocks noGrp="1"/>
          </p:cNvSpPr>
          <p:nvPr>
            <p:ph type="title"/>
          </p:nvPr>
        </p:nvSpPr>
        <p:spPr/>
        <p:txBody>
          <a:bodyPr/>
          <a:lstStyle/>
          <a:p>
            <a:r>
              <a:rPr lang="en-US"/>
              <a:t>Click to edit Master title style</a:t>
            </a:r>
            <a:endParaRPr lang="LID4096"/>
          </a:p>
        </p:txBody>
      </p:sp>
      <p:sp>
        <p:nvSpPr>
          <p:cNvPr id="3" name="Content Placeholder 2">
            <a:extLst>
              <a:ext uri="{FF2B5EF4-FFF2-40B4-BE49-F238E27FC236}">
                <a16:creationId xmlns:a16="http://schemas.microsoft.com/office/drawing/2014/main" id="{9AB696B4-2190-9B56-23A1-2F847605719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Tree>
    <p:extLst>
      <p:ext uri="{BB962C8B-B14F-4D97-AF65-F5344CB8AC3E}">
        <p14:creationId xmlns:p14="http://schemas.microsoft.com/office/powerpoint/2010/main" val="4131263290"/>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017750-BB16-8DEE-663D-87BE8B8F9989}"/>
              </a:ext>
            </a:extLst>
          </p:cNvPr>
          <p:cNvSpPr>
            <a:spLocks noGrp="1"/>
          </p:cNvSpPr>
          <p:nvPr>
            <p:ph type="title"/>
          </p:nvPr>
        </p:nvSpPr>
        <p:spPr>
          <a:xfrm>
            <a:off x="887413" y="2432050"/>
            <a:ext cx="11217275" cy="4056063"/>
          </a:xfrm>
        </p:spPr>
        <p:txBody>
          <a:bodyPr anchor="b"/>
          <a:lstStyle>
            <a:lvl1pPr>
              <a:defRPr sz="6000"/>
            </a:lvl1pPr>
          </a:lstStyle>
          <a:p>
            <a:r>
              <a:rPr lang="en-US"/>
              <a:t>Click to edit Master title style</a:t>
            </a:r>
            <a:endParaRPr lang="LID4096"/>
          </a:p>
        </p:txBody>
      </p:sp>
      <p:sp>
        <p:nvSpPr>
          <p:cNvPr id="3" name="Text Placeholder 2">
            <a:extLst>
              <a:ext uri="{FF2B5EF4-FFF2-40B4-BE49-F238E27FC236}">
                <a16:creationId xmlns:a16="http://schemas.microsoft.com/office/drawing/2014/main" id="{70B316B0-3B4A-972F-FCAD-7592B24E5F1F}"/>
              </a:ext>
            </a:extLst>
          </p:cNvPr>
          <p:cNvSpPr>
            <a:spLocks noGrp="1"/>
          </p:cNvSpPr>
          <p:nvPr>
            <p:ph type="body" idx="1"/>
          </p:nvPr>
        </p:nvSpPr>
        <p:spPr>
          <a:xfrm>
            <a:off x="887413" y="6527800"/>
            <a:ext cx="11217275" cy="2133600"/>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Tree>
    <p:extLst>
      <p:ext uri="{BB962C8B-B14F-4D97-AF65-F5344CB8AC3E}">
        <p14:creationId xmlns:p14="http://schemas.microsoft.com/office/powerpoint/2010/main" val="4100339212"/>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E48C0C-335D-697C-BF9E-8A6C7AF75413}"/>
              </a:ext>
            </a:extLst>
          </p:cNvPr>
          <p:cNvSpPr>
            <a:spLocks noGrp="1"/>
          </p:cNvSpPr>
          <p:nvPr>
            <p:ph type="title"/>
          </p:nvPr>
        </p:nvSpPr>
        <p:spPr/>
        <p:txBody>
          <a:bodyPr/>
          <a:lstStyle/>
          <a:p>
            <a:r>
              <a:rPr lang="en-US"/>
              <a:t>Click to edit Master title style</a:t>
            </a:r>
            <a:endParaRPr lang="LID4096"/>
          </a:p>
        </p:txBody>
      </p:sp>
      <p:sp>
        <p:nvSpPr>
          <p:cNvPr id="3" name="Content Placeholder 2">
            <a:extLst>
              <a:ext uri="{FF2B5EF4-FFF2-40B4-BE49-F238E27FC236}">
                <a16:creationId xmlns:a16="http://schemas.microsoft.com/office/drawing/2014/main" id="{CB7967D9-DCB7-5672-0D41-BA193BA2FD49}"/>
              </a:ext>
            </a:extLst>
          </p:cNvPr>
          <p:cNvSpPr>
            <a:spLocks noGrp="1"/>
          </p:cNvSpPr>
          <p:nvPr>
            <p:ph sz="half" idx="1"/>
          </p:nvPr>
        </p:nvSpPr>
        <p:spPr>
          <a:xfrm>
            <a:off x="6946900" y="2768600"/>
            <a:ext cx="2559050" cy="5715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Content Placeholder 3">
            <a:extLst>
              <a:ext uri="{FF2B5EF4-FFF2-40B4-BE49-F238E27FC236}">
                <a16:creationId xmlns:a16="http://schemas.microsoft.com/office/drawing/2014/main" id="{E9DFFB55-6053-2EA1-F6F5-E4D5C0A38AD7}"/>
              </a:ext>
            </a:extLst>
          </p:cNvPr>
          <p:cNvSpPr>
            <a:spLocks noGrp="1"/>
          </p:cNvSpPr>
          <p:nvPr>
            <p:ph sz="half" idx="2"/>
          </p:nvPr>
        </p:nvSpPr>
        <p:spPr>
          <a:xfrm>
            <a:off x="9658350" y="2768600"/>
            <a:ext cx="2559050" cy="5715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Tree>
    <p:extLst>
      <p:ext uri="{BB962C8B-B14F-4D97-AF65-F5344CB8AC3E}">
        <p14:creationId xmlns:p14="http://schemas.microsoft.com/office/powerpoint/2010/main" val="3697485363"/>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1CCD87-77BA-5A75-79CD-21F3F7D94980}"/>
              </a:ext>
            </a:extLst>
          </p:cNvPr>
          <p:cNvSpPr>
            <a:spLocks noGrp="1"/>
          </p:cNvSpPr>
          <p:nvPr>
            <p:ph type="title"/>
          </p:nvPr>
        </p:nvSpPr>
        <p:spPr>
          <a:xfrm>
            <a:off x="895350" y="519113"/>
            <a:ext cx="11217275" cy="1885950"/>
          </a:xfrm>
        </p:spPr>
        <p:txBody>
          <a:bodyPr/>
          <a:lstStyle/>
          <a:p>
            <a:r>
              <a:rPr lang="en-US"/>
              <a:t>Click to edit Master title style</a:t>
            </a:r>
            <a:endParaRPr lang="LID4096"/>
          </a:p>
        </p:txBody>
      </p:sp>
      <p:sp>
        <p:nvSpPr>
          <p:cNvPr id="3" name="Text Placeholder 2">
            <a:extLst>
              <a:ext uri="{FF2B5EF4-FFF2-40B4-BE49-F238E27FC236}">
                <a16:creationId xmlns:a16="http://schemas.microsoft.com/office/drawing/2014/main" id="{82DB9E84-324E-5F36-B47A-C309DA94DA44}"/>
              </a:ext>
            </a:extLst>
          </p:cNvPr>
          <p:cNvSpPr>
            <a:spLocks noGrp="1"/>
          </p:cNvSpPr>
          <p:nvPr>
            <p:ph type="body" idx="1"/>
          </p:nvPr>
        </p:nvSpPr>
        <p:spPr>
          <a:xfrm>
            <a:off x="895350" y="2390775"/>
            <a:ext cx="5502275" cy="11715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6DA5269-67CA-C64C-5B62-F0AC39E6C1D6}"/>
              </a:ext>
            </a:extLst>
          </p:cNvPr>
          <p:cNvSpPr>
            <a:spLocks noGrp="1"/>
          </p:cNvSpPr>
          <p:nvPr>
            <p:ph sz="half" idx="2"/>
          </p:nvPr>
        </p:nvSpPr>
        <p:spPr>
          <a:xfrm>
            <a:off x="895350" y="3562350"/>
            <a:ext cx="5502275" cy="5240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5" name="Text Placeholder 4">
            <a:extLst>
              <a:ext uri="{FF2B5EF4-FFF2-40B4-BE49-F238E27FC236}">
                <a16:creationId xmlns:a16="http://schemas.microsoft.com/office/drawing/2014/main" id="{D9B3063E-54EF-5627-80A0-CA5BA403273A}"/>
              </a:ext>
            </a:extLst>
          </p:cNvPr>
          <p:cNvSpPr>
            <a:spLocks noGrp="1"/>
          </p:cNvSpPr>
          <p:nvPr>
            <p:ph type="body" sz="quarter" idx="3"/>
          </p:nvPr>
        </p:nvSpPr>
        <p:spPr>
          <a:xfrm>
            <a:off x="6583363" y="2390775"/>
            <a:ext cx="5529262" cy="11715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6AAFB42-80F6-6D6A-8618-4BC3D66560C0}"/>
              </a:ext>
            </a:extLst>
          </p:cNvPr>
          <p:cNvSpPr>
            <a:spLocks noGrp="1"/>
          </p:cNvSpPr>
          <p:nvPr>
            <p:ph sz="quarter" idx="4"/>
          </p:nvPr>
        </p:nvSpPr>
        <p:spPr>
          <a:xfrm>
            <a:off x="6583363" y="3562350"/>
            <a:ext cx="5529262" cy="5240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Tree>
    <p:extLst>
      <p:ext uri="{BB962C8B-B14F-4D97-AF65-F5344CB8AC3E}">
        <p14:creationId xmlns:p14="http://schemas.microsoft.com/office/powerpoint/2010/main" val="1202170153"/>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109220-3AC1-04B9-3AA9-8775921189E4}"/>
              </a:ext>
            </a:extLst>
          </p:cNvPr>
          <p:cNvSpPr>
            <a:spLocks noGrp="1"/>
          </p:cNvSpPr>
          <p:nvPr>
            <p:ph type="title"/>
          </p:nvPr>
        </p:nvSpPr>
        <p:spPr/>
        <p:txBody>
          <a:bodyPr/>
          <a:lstStyle/>
          <a:p>
            <a:r>
              <a:rPr lang="en-US"/>
              <a:t>Click to edit Master title style</a:t>
            </a:r>
            <a:endParaRPr lang="LID4096"/>
          </a:p>
        </p:txBody>
      </p:sp>
    </p:spTree>
    <p:extLst>
      <p:ext uri="{BB962C8B-B14F-4D97-AF65-F5344CB8AC3E}">
        <p14:creationId xmlns:p14="http://schemas.microsoft.com/office/powerpoint/2010/main" val="3225366448"/>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39000826"/>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9DDDF6-C6E0-7EE2-5719-20C190F78778}"/>
              </a:ext>
            </a:extLst>
          </p:cNvPr>
          <p:cNvSpPr>
            <a:spLocks noGrp="1"/>
          </p:cNvSpPr>
          <p:nvPr>
            <p:ph type="title"/>
          </p:nvPr>
        </p:nvSpPr>
        <p:spPr>
          <a:xfrm>
            <a:off x="895350" y="650875"/>
            <a:ext cx="4194175" cy="2274888"/>
          </a:xfrm>
        </p:spPr>
        <p:txBody>
          <a:bodyPr anchor="b"/>
          <a:lstStyle>
            <a:lvl1pPr>
              <a:defRPr sz="3200"/>
            </a:lvl1pPr>
          </a:lstStyle>
          <a:p>
            <a:r>
              <a:rPr lang="en-US"/>
              <a:t>Click to edit Master title style</a:t>
            </a:r>
            <a:endParaRPr lang="LID4096"/>
          </a:p>
        </p:txBody>
      </p:sp>
      <p:sp>
        <p:nvSpPr>
          <p:cNvPr id="3" name="Content Placeholder 2">
            <a:extLst>
              <a:ext uri="{FF2B5EF4-FFF2-40B4-BE49-F238E27FC236}">
                <a16:creationId xmlns:a16="http://schemas.microsoft.com/office/drawing/2014/main" id="{136BD8F3-D3D5-53E0-BA77-215269BC8B4F}"/>
              </a:ext>
            </a:extLst>
          </p:cNvPr>
          <p:cNvSpPr>
            <a:spLocks noGrp="1"/>
          </p:cNvSpPr>
          <p:nvPr>
            <p:ph idx="1"/>
          </p:nvPr>
        </p:nvSpPr>
        <p:spPr>
          <a:xfrm>
            <a:off x="5529263" y="1404938"/>
            <a:ext cx="6583362" cy="69310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Text Placeholder 3">
            <a:extLst>
              <a:ext uri="{FF2B5EF4-FFF2-40B4-BE49-F238E27FC236}">
                <a16:creationId xmlns:a16="http://schemas.microsoft.com/office/drawing/2014/main" id="{C04F4E67-38BB-6D3A-2876-EC7D6A098846}"/>
              </a:ext>
            </a:extLst>
          </p:cNvPr>
          <p:cNvSpPr>
            <a:spLocks noGrp="1"/>
          </p:cNvSpPr>
          <p:nvPr>
            <p:ph type="body" sz="half" idx="2"/>
          </p:nvPr>
        </p:nvSpPr>
        <p:spPr>
          <a:xfrm>
            <a:off x="895350" y="2925763"/>
            <a:ext cx="4194175" cy="542131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846998683"/>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7231B5-6789-EAD5-042A-B4E328B57783}"/>
              </a:ext>
            </a:extLst>
          </p:cNvPr>
          <p:cNvSpPr>
            <a:spLocks noGrp="1"/>
          </p:cNvSpPr>
          <p:nvPr>
            <p:ph type="title"/>
          </p:nvPr>
        </p:nvSpPr>
        <p:spPr>
          <a:xfrm>
            <a:off x="895350" y="650875"/>
            <a:ext cx="4194175" cy="2274888"/>
          </a:xfrm>
        </p:spPr>
        <p:txBody>
          <a:bodyPr anchor="b"/>
          <a:lstStyle>
            <a:lvl1pPr>
              <a:defRPr sz="3200"/>
            </a:lvl1pPr>
          </a:lstStyle>
          <a:p>
            <a:r>
              <a:rPr lang="en-US"/>
              <a:t>Click to edit Master title style</a:t>
            </a:r>
            <a:endParaRPr lang="LID4096"/>
          </a:p>
        </p:txBody>
      </p:sp>
      <p:sp>
        <p:nvSpPr>
          <p:cNvPr id="3" name="Picture Placeholder 2">
            <a:extLst>
              <a:ext uri="{FF2B5EF4-FFF2-40B4-BE49-F238E27FC236}">
                <a16:creationId xmlns:a16="http://schemas.microsoft.com/office/drawing/2014/main" id="{848EC72E-995A-D51E-7ADA-D0245B87C5DD}"/>
              </a:ext>
            </a:extLst>
          </p:cNvPr>
          <p:cNvSpPr>
            <a:spLocks noGrp="1" noChangeAspect="1"/>
          </p:cNvSpPr>
          <p:nvPr>
            <p:ph type="pic" idx="1"/>
          </p:nvPr>
        </p:nvSpPr>
        <p:spPr>
          <a:xfrm>
            <a:off x="5529263" y="1404938"/>
            <a:ext cx="6583362" cy="69310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ID4096"/>
          </a:p>
        </p:txBody>
      </p:sp>
      <p:sp>
        <p:nvSpPr>
          <p:cNvPr id="4" name="Text Placeholder 3">
            <a:extLst>
              <a:ext uri="{FF2B5EF4-FFF2-40B4-BE49-F238E27FC236}">
                <a16:creationId xmlns:a16="http://schemas.microsoft.com/office/drawing/2014/main" id="{CC019F8F-321A-98E8-8B7A-AC970DA294EF}"/>
              </a:ext>
            </a:extLst>
          </p:cNvPr>
          <p:cNvSpPr>
            <a:spLocks noGrp="1"/>
          </p:cNvSpPr>
          <p:nvPr>
            <p:ph type="body" sz="half" idx="2"/>
          </p:nvPr>
        </p:nvSpPr>
        <p:spPr>
          <a:xfrm>
            <a:off x="895350" y="2925763"/>
            <a:ext cx="4194175" cy="542131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395816879"/>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0B1A31-671B-46FB-4305-2F454BC47FFE}"/>
              </a:ext>
            </a:extLst>
          </p:cNvPr>
          <p:cNvSpPr>
            <a:spLocks noGrp="1"/>
          </p:cNvSpPr>
          <p:nvPr>
            <p:ph type="title"/>
          </p:nvPr>
        </p:nvSpPr>
        <p:spPr/>
        <p:txBody>
          <a:bodyPr/>
          <a:lstStyle/>
          <a:p>
            <a:r>
              <a:rPr lang="en-US"/>
              <a:t>Click to edit Master title style</a:t>
            </a:r>
            <a:endParaRPr lang="LID4096"/>
          </a:p>
        </p:txBody>
      </p:sp>
      <p:sp>
        <p:nvSpPr>
          <p:cNvPr id="3" name="Vertical Text Placeholder 2">
            <a:extLst>
              <a:ext uri="{FF2B5EF4-FFF2-40B4-BE49-F238E27FC236}">
                <a16:creationId xmlns:a16="http://schemas.microsoft.com/office/drawing/2014/main" id="{26C046F1-DE83-87D8-8ACE-036E66D09EE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Tree>
    <p:extLst>
      <p:ext uri="{BB962C8B-B14F-4D97-AF65-F5344CB8AC3E}">
        <p14:creationId xmlns:p14="http://schemas.microsoft.com/office/powerpoint/2010/main" val="826114616"/>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7D76522-A3F4-A81C-826A-27104BECDA1C}"/>
              </a:ext>
            </a:extLst>
          </p:cNvPr>
          <p:cNvSpPr>
            <a:spLocks noGrp="1"/>
          </p:cNvSpPr>
          <p:nvPr>
            <p:ph type="title" orient="vert"/>
          </p:nvPr>
        </p:nvSpPr>
        <p:spPr>
          <a:xfrm>
            <a:off x="9359900" y="254000"/>
            <a:ext cx="2857500" cy="8229600"/>
          </a:xfrm>
        </p:spPr>
        <p:txBody>
          <a:bodyPr vert="eaVert"/>
          <a:lstStyle/>
          <a:p>
            <a:r>
              <a:rPr lang="en-US"/>
              <a:t>Click to edit Master title style</a:t>
            </a:r>
            <a:endParaRPr lang="LID4096"/>
          </a:p>
        </p:txBody>
      </p:sp>
      <p:sp>
        <p:nvSpPr>
          <p:cNvPr id="3" name="Vertical Text Placeholder 2">
            <a:extLst>
              <a:ext uri="{FF2B5EF4-FFF2-40B4-BE49-F238E27FC236}">
                <a16:creationId xmlns:a16="http://schemas.microsoft.com/office/drawing/2014/main" id="{E1E1470B-F234-7170-03B9-0D011D2AD43E}"/>
              </a:ext>
            </a:extLst>
          </p:cNvPr>
          <p:cNvSpPr>
            <a:spLocks noGrp="1"/>
          </p:cNvSpPr>
          <p:nvPr>
            <p:ph type="body" orient="vert" idx="1"/>
          </p:nvPr>
        </p:nvSpPr>
        <p:spPr>
          <a:xfrm>
            <a:off x="787400" y="254000"/>
            <a:ext cx="8420100" cy="8229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Tree>
    <p:extLst>
      <p:ext uri="{BB962C8B-B14F-4D97-AF65-F5344CB8AC3E}">
        <p14:creationId xmlns:p14="http://schemas.microsoft.com/office/powerpoint/2010/main" val="1390320102"/>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12D3F-9C26-496E-D95B-7B7B74F143C9}"/>
              </a:ext>
            </a:extLst>
          </p:cNvPr>
          <p:cNvSpPr>
            <a:spLocks noGrp="1"/>
          </p:cNvSpPr>
          <p:nvPr>
            <p:ph type="ctrTitle"/>
          </p:nvPr>
        </p:nvSpPr>
        <p:spPr>
          <a:xfrm>
            <a:off x="1625600" y="1597025"/>
            <a:ext cx="9753600" cy="3395663"/>
          </a:xfrm>
          <a:prstGeom prst="rect">
            <a:avLst/>
          </a:prstGeom>
        </p:spPr>
        <p:txBody>
          <a:bodyPr anchor="b"/>
          <a:lstStyle>
            <a:lvl1pPr algn="ctr">
              <a:defRPr sz="6000"/>
            </a:lvl1pPr>
          </a:lstStyle>
          <a:p>
            <a:r>
              <a:rPr lang="en-US"/>
              <a:t>Click to edit Master title style</a:t>
            </a:r>
            <a:endParaRPr lang="LID4096"/>
          </a:p>
        </p:txBody>
      </p:sp>
      <p:sp>
        <p:nvSpPr>
          <p:cNvPr id="3" name="Subtitle 2">
            <a:extLst>
              <a:ext uri="{FF2B5EF4-FFF2-40B4-BE49-F238E27FC236}">
                <a16:creationId xmlns:a16="http://schemas.microsoft.com/office/drawing/2014/main" id="{713705A1-4200-9CB8-9F87-CDB5C771CD79}"/>
              </a:ext>
            </a:extLst>
          </p:cNvPr>
          <p:cNvSpPr>
            <a:spLocks noGrp="1"/>
          </p:cNvSpPr>
          <p:nvPr>
            <p:ph type="subTitle" idx="1"/>
          </p:nvPr>
        </p:nvSpPr>
        <p:spPr>
          <a:xfrm>
            <a:off x="1625600" y="5122863"/>
            <a:ext cx="9753600" cy="23542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LID4096"/>
          </a:p>
        </p:txBody>
      </p:sp>
    </p:spTree>
    <p:extLst>
      <p:ext uri="{BB962C8B-B14F-4D97-AF65-F5344CB8AC3E}">
        <p14:creationId xmlns:p14="http://schemas.microsoft.com/office/powerpoint/2010/main" val="203884643"/>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11680E-54D1-86B6-4EE0-9678B657FDD9}"/>
              </a:ext>
            </a:extLst>
          </p:cNvPr>
          <p:cNvSpPr>
            <a:spLocks noGrp="1"/>
          </p:cNvSpPr>
          <p:nvPr>
            <p:ph type="title"/>
          </p:nvPr>
        </p:nvSpPr>
        <p:spPr>
          <a:xfrm>
            <a:off x="893763" y="519113"/>
            <a:ext cx="11217275" cy="1885950"/>
          </a:xfrm>
          <a:prstGeom prst="rect">
            <a:avLst/>
          </a:prstGeom>
        </p:spPr>
        <p:txBody>
          <a:bodyPr/>
          <a:lstStyle/>
          <a:p>
            <a:r>
              <a:rPr lang="en-US"/>
              <a:t>Click to edit Master title style</a:t>
            </a:r>
            <a:endParaRPr lang="LID4096"/>
          </a:p>
        </p:txBody>
      </p:sp>
      <p:sp>
        <p:nvSpPr>
          <p:cNvPr id="3" name="Content Placeholder 2">
            <a:extLst>
              <a:ext uri="{FF2B5EF4-FFF2-40B4-BE49-F238E27FC236}">
                <a16:creationId xmlns:a16="http://schemas.microsoft.com/office/drawing/2014/main" id="{70EB4A50-D2E3-5C8C-5CBE-EE309204EEF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Tree>
    <p:extLst>
      <p:ext uri="{BB962C8B-B14F-4D97-AF65-F5344CB8AC3E}">
        <p14:creationId xmlns:p14="http://schemas.microsoft.com/office/powerpoint/2010/main" val="426449059"/>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D86237-D32C-7B93-58C0-05401023F77E}"/>
              </a:ext>
            </a:extLst>
          </p:cNvPr>
          <p:cNvSpPr>
            <a:spLocks noGrp="1"/>
          </p:cNvSpPr>
          <p:nvPr>
            <p:ph type="title"/>
          </p:nvPr>
        </p:nvSpPr>
        <p:spPr>
          <a:xfrm>
            <a:off x="887413" y="2432050"/>
            <a:ext cx="11217275" cy="4056063"/>
          </a:xfrm>
          <a:prstGeom prst="rect">
            <a:avLst/>
          </a:prstGeom>
        </p:spPr>
        <p:txBody>
          <a:bodyPr anchor="b"/>
          <a:lstStyle>
            <a:lvl1pPr>
              <a:defRPr sz="6000"/>
            </a:lvl1pPr>
          </a:lstStyle>
          <a:p>
            <a:r>
              <a:rPr lang="en-US"/>
              <a:t>Click to edit Master title style</a:t>
            </a:r>
            <a:endParaRPr lang="LID4096"/>
          </a:p>
        </p:txBody>
      </p:sp>
      <p:sp>
        <p:nvSpPr>
          <p:cNvPr id="3" name="Text Placeholder 2">
            <a:extLst>
              <a:ext uri="{FF2B5EF4-FFF2-40B4-BE49-F238E27FC236}">
                <a16:creationId xmlns:a16="http://schemas.microsoft.com/office/drawing/2014/main" id="{5CD01CA7-D240-1E9E-A587-FA991C77295A}"/>
              </a:ext>
            </a:extLst>
          </p:cNvPr>
          <p:cNvSpPr>
            <a:spLocks noGrp="1"/>
          </p:cNvSpPr>
          <p:nvPr>
            <p:ph type="body" idx="1"/>
          </p:nvPr>
        </p:nvSpPr>
        <p:spPr>
          <a:xfrm>
            <a:off x="887413" y="6527800"/>
            <a:ext cx="11217275" cy="2133600"/>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Tree>
    <p:extLst>
      <p:ext uri="{BB962C8B-B14F-4D97-AF65-F5344CB8AC3E}">
        <p14:creationId xmlns:p14="http://schemas.microsoft.com/office/powerpoint/2010/main" val="3129825347"/>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14302-7EBA-51BB-4D0C-1D7A2B0420D6}"/>
              </a:ext>
            </a:extLst>
          </p:cNvPr>
          <p:cNvSpPr>
            <a:spLocks noGrp="1"/>
          </p:cNvSpPr>
          <p:nvPr>
            <p:ph type="title"/>
          </p:nvPr>
        </p:nvSpPr>
        <p:spPr>
          <a:xfrm>
            <a:off x="893763" y="519113"/>
            <a:ext cx="11217275" cy="1885950"/>
          </a:xfrm>
          <a:prstGeom prst="rect">
            <a:avLst/>
          </a:prstGeom>
        </p:spPr>
        <p:txBody>
          <a:bodyPr/>
          <a:lstStyle/>
          <a:p>
            <a:r>
              <a:rPr lang="en-US"/>
              <a:t>Click to edit Master title style</a:t>
            </a:r>
            <a:endParaRPr lang="LID4096"/>
          </a:p>
        </p:txBody>
      </p:sp>
      <p:sp>
        <p:nvSpPr>
          <p:cNvPr id="3" name="Content Placeholder 2">
            <a:extLst>
              <a:ext uri="{FF2B5EF4-FFF2-40B4-BE49-F238E27FC236}">
                <a16:creationId xmlns:a16="http://schemas.microsoft.com/office/drawing/2014/main" id="{9A7B0C06-8780-7E3C-C6D8-31AEA5654B9C}"/>
              </a:ext>
            </a:extLst>
          </p:cNvPr>
          <p:cNvSpPr>
            <a:spLocks noGrp="1"/>
          </p:cNvSpPr>
          <p:nvPr>
            <p:ph sz="half" idx="1"/>
          </p:nvPr>
        </p:nvSpPr>
        <p:spPr>
          <a:xfrm>
            <a:off x="787400" y="1257300"/>
            <a:ext cx="5638800" cy="7239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Content Placeholder 3">
            <a:extLst>
              <a:ext uri="{FF2B5EF4-FFF2-40B4-BE49-F238E27FC236}">
                <a16:creationId xmlns:a16="http://schemas.microsoft.com/office/drawing/2014/main" id="{44F64391-363C-0A0A-EDAA-0F37A2ACCCF4}"/>
              </a:ext>
            </a:extLst>
          </p:cNvPr>
          <p:cNvSpPr>
            <a:spLocks noGrp="1"/>
          </p:cNvSpPr>
          <p:nvPr>
            <p:ph sz="half" idx="2"/>
          </p:nvPr>
        </p:nvSpPr>
        <p:spPr>
          <a:xfrm>
            <a:off x="6578600" y="1257300"/>
            <a:ext cx="5638800" cy="7239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Tree>
    <p:extLst>
      <p:ext uri="{BB962C8B-B14F-4D97-AF65-F5344CB8AC3E}">
        <p14:creationId xmlns:p14="http://schemas.microsoft.com/office/powerpoint/2010/main" val="3117081805"/>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7A5BC-6C27-310B-CF63-FC14142E8432}"/>
              </a:ext>
            </a:extLst>
          </p:cNvPr>
          <p:cNvSpPr>
            <a:spLocks noGrp="1"/>
          </p:cNvSpPr>
          <p:nvPr>
            <p:ph type="title"/>
          </p:nvPr>
        </p:nvSpPr>
        <p:spPr>
          <a:xfrm>
            <a:off x="895350" y="519113"/>
            <a:ext cx="11217275" cy="1885950"/>
          </a:xfrm>
          <a:prstGeom prst="rect">
            <a:avLst/>
          </a:prstGeom>
        </p:spPr>
        <p:txBody>
          <a:bodyPr/>
          <a:lstStyle/>
          <a:p>
            <a:r>
              <a:rPr lang="en-US"/>
              <a:t>Click to edit Master title style</a:t>
            </a:r>
            <a:endParaRPr lang="LID4096"/>
          </a:p>
        </p:txBody>
      </p:sp>
      <p:sp>
        <p:nvSpPr>
          <p:cNvPr id="3" name="Text Placeholder 2">
            <a:extLst>
              <a:ext uri="{FF2B5EF4-FFF2-40B4-BE49-F238E27FC236}">
                <a16:creationId xmlns:a16="http://schemas.microsoft.com/office/drawing/2014/main" id="{9DA91696-25C9-ED8B-64A9-D12E441CE7F9}"/>
              </a:ext>
            </a:extLst>
          </p:cNvPr>
          <p:cNvSpPr>
            <a:spLocks noGrp="1"/>
          </p:cNvSpPr>
          <p:nvPr>
            <p:ph type="body" idx="1"/>
          </p:nvPr>
        </p:nvSpPr>
        <p:spPr>
          <a:xfrm>
            <a:off x="895350" y="2390775"/>
            <a:ext cx="5502275" cy="11715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663876B-3DCD-F35F-3280-C222D6266E79}"/>
              </a:ext>
            </a:extLst>
          </p:cNvPr>
          <p:cNvSpPr>
            <a:spLocks noGrp="1"/>
          </p:cNvSpPr>
          <p:nvPr>
            <p:ph sz="half" idx="2"/>
          </p:nvPr>
        </p:nvSpPr>
        <p:spPr>
          <a:xfrm>
            <a:off x="895350" y="3562350"/>
            <a:ext cx="5502275" cy="5240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5" name="Text Placeholder 4">
            <a:extLst>
              <a:ext uri="{FF2B5EF4-FFF2-40B4-BE49-F238E27FC236}">
                <a16:creationId xmlns:a16="http://schemas.microsoft.com/office/drawing/2014/main" id="{ADE04D0E-9945-46A9-AF3F-D15A17B9F7E8}"/>
              </a:ext>
            </a:extLst>
          </p:cNvPr>
          <p:cNvSpPr>
            <a:spLocks noGrp="1"/>
          </p:cNvSpPr>
          <p:nvPr>
            <p:ph type="body" sz="quarter" idx="3"/>
          </p:nvPr>
        </p:nvSpPr>
        <p:spPr>
          <a:xfrm>
            <a:off x="6583363" y="2390775"/>
            <a:ext cx="5529262" cy="11715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7179B00-AD30-1A08-AD80-5AB35BA58A97}"/>
              </a:ext>
            </a:extLst>
          </p:cNvPr>
          <p:cNvSpPr>
            <a:spLocks noGrp="1"/>
          </p:cNvSpPr>
          <p:nvPr>
            <p:ph sz="quarter" idx="4"/>
          </p:nvPr>
        </p:nvSpPr>
        <p:spPr>
          <a:xfrm>
            <a:off x="6583363" y="3562350"/>
            <a:ext cx="5529262" cy="5240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Tree>
    <p:extLst>
      <p:ext uri="{BB962C8B-B14F-4D97-AF65-F5344CB8AC3E}">
        <p14:creationId xmlns:p14="http://schemas.microsoft.com/office/powerpoint/2010/main" val="3356724177"/>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0750B8-8AF4-C43E-CD76-7840CF6B5EA7}"/>
              </a:ext>
            </a:extLst>
          </p:cNvPr>
          <p:cNvSpPr>
            <a:spLocks noGrp="1"/>
          </p:cNvSpPr>
          <p:nvPr>
            <p:ph type="title"/>
          </p:nvPr>
        </p:nvSpPr>
        <p:spPr>
          <a:xfrm>
            <a:off x="893763" y="519113"/>
            <a:ext cx="11217275" cy="1885950"/>
          </a:xfrm>
          <a:prstGeom prst="rect">
            <a:avLst/>
          </a:prstGeom>
        </p:spPr>
        <p:txBody>
          <a:bodyPr/>
          <a:lstStyle/>
          <a:p>
            <a:r>
              <a:rPr lang="en-US"/>
              <a:t>Click to edit Master title style</a:t>
            </a:r>
            <a:endParaRPr lang="LID4096"/>
          </a:p>
        </p:txBody>
      </p:sp>
    </p:spTree>
    <p:extLst>
      <p:ext uri="{BB962C8B-B14F-4D97-AF65-F5344CB8AC3E}">
        <p14:creationId xmlns:p14="http://schemas.microsoft.com/office/powerpoint/2010/main" val="2515631262"/>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85830811"/>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BC268F-E763-F8EA-9044-861FFAE254CE}"/>
              </a:ext>
            </a:extLst>
          </p:cNvPr>
          <p:cNvSpPr>
            <a:spLocks noGrp="1"/>
          </p:cNvSpPr>
          <p:nvPr>
            <p:ph type="title"/>
          </p:nvPr>
        </p:nvSpPr>
        <p:spPr>
          <a:xfrm>
            <a:off x="895350" y="650875"/>
            <a:ext cx="4194175" cy="2274888"/>
          </a:xfrm>
          <a:prstGeom prst="rect">
            <a:avLst/>
          </a:prstGeom>
        </p:spPr>
        <p:txBody>
          <a:bodyPr anchor="b"/>
          <a:lstStyle>
            <a:lvl1pPr>
              <a:defRPr sz="3200"/>
            </a:lvl1pPr>
          </a:lstStyle>
          <a:p>
            <a:r>
              <a:rPr lang="en-US"/>
              <a:t>Click to edit Master title style</a:t>
            </a:r>
            <a:endParaRPr lang="LID4096"/>
          </a:p>
        </p:txBody>
      </p:sp>
      <p:sp>
        <p:nvSpPr>
          <p:cNvPr id="3" name="Content Placeholder 2">
            <a:extLst>
              <a:ext uri="{FF2B5EF4-FFF2-40B4-BE49-F238E27FC236}">
                <a16:creationId xmlns:a16="http://schemas.microsoft.com/office/drawing/2014/main" id="{188285FF-4CF9-B4CD-AD1D-6320D6928B9B}"/>
              </a:ext>
            </a:extLst>
          </p:cNvPr>
          <p:cNvSpPr>
            <a:spLocks noGrp="1"/>
          </p:cNvSpPr>
          <p:nvPr>
            <p:ph idx="1"/>
          </p:nvPr>
        </p:nvSpPr>
        <p:spPr>
          <a:xfrm>
            <a:off x="5529263" y="1404938"/>
            <a:ext cx="6583362" cy="69310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Text Placeholder 3">
            <a:extLst>
              <a:ext uri="{FF2B5EF4-FFF2-40B4-BE49-F238E27FC236}">
                <a16:creationId xmlns:a16="http://schemas.microsoft.com/office/drawing/2014/main" id="{793B8C03-F4AD-6A2C-6F99-9CA8AFE3965B}"/>
              </a:ext>
            </a:extLst>
          </p:cNvPr>
          <p:cNvSpPr>
            <a:spLocks noGrp="1"/>
          </p:cNvSpPr>
          <p:nvPr>
            <p:ph type="body" sz="half" idx="2"/>
          </p:nvPr>
        </p:nvSpPr>
        <p:spPr>
          <a:xfrm>
            <a:off x="895350" y="2925763"/>
            <a:ext cx="4194175" cy="542131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433819543"/>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B19E37-EC9E-6280-3081-62730B2BCD7E}"/>
              </a:ext>
            </a:extLst>
          </p:cNvPr>
          <p:cNvSpPr>
            <a:spLocks noGrp="1"/>
          </p:cNvSpPr>
          <p:nvPr>
            <p:ph type="title"/>
          </p:nvPr>
        </p:nvSpPr>
        <p:spPr>
          <a:xfrm>
            <a:off x="895350" y="650875"/>
            <a:ext cx="4194175" cy="2274888"/>
          </a:xfrm>
          <a:prstGeom prst="rect">
            <a:avLst/>
          </a:prstGeom>
        </p:spPr>
        <p:txBody>
          <a:bodyPr anchor="b"/>
          <a:lstStyle>
            <a:lvl1pPr>
              <a:defRPr sz="3200"/>
            </a:lvl1pPr>
          </a:lstStyle>
          <a:p>
            <a:r>
              <a:rPr lang="en-US"/>
              <a:t>Click to edit Master title style</a:t>
            </a:r>
            <a:endParaRPr lang="LID4096"/>
          </a:p>
        </p:txBody>
      </p:sp>
      <p:sp>
        <p:nvSpPr>
          <p:cNvPr id="3" name="Picture Placeholder 2">
            <a:extLst>
              <a:ext uri="{FF2B5EF4-FFF2-40B4-BE49-F238E27FC236}">
                <a16:creationId xmlns:a16="http://schemas.microsoft.com/office/drawing/2014/main" id="{6A4BC3FD-4E1D-58B2-EFD7-A239628AE491}"/>
              </a:ext>
            </a:extLst>
          </p:cNvPr>
          <p:cNvSpPr>
            <a:spLocks noGrp="1" noChangeAspect="1"/>
          </p:cNvSpPr>
          <p:nvPr>
            <p:ph type="pic" idx="1"/>
          </p:nvPr>
        </p:nvSpPr>
        <p:spPr>
          <a:xfrm>
            <a:off x="5529263" y="1404938"/>
            <a:ext cx="6583362" cy="69310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ID4096"/>
          </a:p>
        </p:txBody>
      </p:sp>
      <p:sp>
        <p:nvSpPr>
          <p:cNvPr id="4" name="Text Placeholder 3">
            <a:extLst>
              <a:ext uri="{FF2B5EF4-FFF2-40B4-BE49-F238E27FC236}">
                <a16:creationId xmlns:a16="http://schemas.microsoft.com/office/drawing/2014/main" id="{A2A5BC7C-491A-8784-D585-310931435B70}"/>
              </a:ext>
            </a:extLst>
          </p:cNvPr>
          <p:cNvSpPr>
            <a:spLocks noGrp="1"/>
          </p:cNvSpPr>
          <p:nvPr>
            <p:ph type="body" sz="half" idx="2"/>
          </p:nvPr>
        </p:nvSpPr>
        <p:spPr>
          <a:xfrm>
            <a:off x="895350" y="2925763"/>
            <a:ext cx="4194175" cy="542131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4067850104"/>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A8657C-1ED5-F0DE-8F5C-EBE6D57F3596}"/>
              </a:ext>
            </a:extLst>
          </p:cNvPr>
          <p:cNvSpPr>
            <a:spLocks noGrp="1"/>
          </p:cNvSpPr>
          <p:nvPr>
            <p:ph type="title"/>
          </p:nvPr>
        </p:nvSpPr>
        <p:spPr>
          <a:xfrm>
            <a:off x="893763" y="519113"/>
            <a:ext cx="11217275" cy="1885950"/>
          </a:xfrm>
          <a:prstGeom prst="rect">
            <a:avLst/>
          </a:prstGeom>
        </p:spPr>
        <p:txBody>
          <a:bodyPr/>
          <a:lstStyle/>
          <a:p>
            <a:r>
              <a:rPr lang="en-US"/>
              <a:t>Click to edit Master title style</a:t>
            </a:r>
            <a:endParaRPr lang="LID4096"/>
          </a:p>
        </p:txBody>
      </p:sp>
      <p:sp>
        <p:nvSpPr>
          <p:cNvPr id="3" name="Vertical Text Placeholder 2">
            <a:extLst>
              <a:ext uri="{FF2B5EF4-FFF2-40B4-BE49-F238E27FC236}">
                <a16:creationId xmlns:a16="http://schemas.microsoft.com/office/drawing/2014/main" id="{A3A001DB-2EED-5129-0551-83E7A368E5A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Tree>
    <p:extLst>
      <p:ext uri="{BB962C8B-B14F-4D97-AF65-F5344CB8AC3E}">
        <p14:creationId xmlns:p14="http://schemas.microsoft.com/office/powerpoint/2010/main" val="1417101981"/>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7C77232-0CB2-C21B-1B69-7516539187B2}"/>
              </a:ext>
            </a:extLst>
          </p:cNvPr>
          <p:cNvSpPr>
            <a:spLocks noGrp="1"/>
          </p:cNvSpPr>
          <p:nvPr>
            <p:ph type="title" orient="vert"/>
          </p:nvPr>
        </p:nvSpPr>
        <p:spPr>
          <a:xfrm>
            <a:off x="9359900" y="519113"/>
            <a:ext cx="2857500" cy="7977187"/>
          </a:xfrm>
          <a:prstGeom prst="rect">
            <a:avLst/>
          </a:prstGeom>
        </p:spPr>
        <p:txBody>
          <a:bodyPr vert="eaVert"/>
          <a:lstStyle/>
          <a:p>
            <a:r>
              <a:rPr lang="en-US"/>
              <a:t>Click to edit Master title style</a:t>
            </a:r>
            <a:endParaRPr lang="LID4096"/>
          </a:p>
        </p:txBody>
      </p:sp>
      <p:sp>
        <p:nvSpPr>
          <p:cNvPr id="3" name="Vertical Text Placeholder 2">
            <a:extLst>
              <a:ext uri="{FF2B5EF4-FFF2-40B4-BE49-F238E27FC236}">
                <a16:creationId xmlns:a16="http://schemas.microsoft.com/office/drawing/2014/main" id="{6CA5A60D-7397-68F4-CA78-0324F133B12C}"/>
              </a:ext>
            </a:extLst>
          </p:cNvPr>
          <p:cNvSpPr>
            <a:spLocks noGrp="1"/>
          </p:cNvSpPr>
          <p:nvPr>
            <p:ph type="body" orient="vert" idx="1"/>
          </p:nvPr>
        </p:nvSpPr>
        <p:spPr>
          <a:xfrm>
            <a:off x="787400" y="519113"/>
            <a:ext cx="8420100" cy="797718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Tree>
    <p:extLst>
      <p:ext uri="{BB962C8B-B14F-4D97-AF65-F5344CB8AC3E}">
        <p14:creationId xmlns:p14="http://schemas.microsoft.com/office/powerpoint/2010/main" val="3590879000"/>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0344EC-01E1-62CC-DD2F-4068CD27CD48}"/>
              </a:ext>
            </a:extLst>
          </p:cNvPr>
          <p:cNvSpPr>
            <a:spLocks noGrp="1"/>
          </p:cNvSpPr>
          <p:nvPr>
            <p:ph type="ctrTitle"/>
          </p:nvPr>
        </p:nvSpPr>
        <p:spPr>
          <a:xfrm>
            <a:off x="1625600" y="1597025"/>
            <a:ext cx="9753600" cy="3395663"/>
          </a:xfrm>
        </p:spPr>
        <p:txBody>
          <a:bodyPr anchor="b"/>
          <a:lstStyle>
            <a:lvl1pPr algn="ctr">
              <a:defRPr sz="6000"/>
            </a:lvl1pPr>
          </a:lstStyle>
          <a:p>
            <a:r>
              <a:rPr lang="en-US"/>
              <a:t>Click to edit Master title style</a:t>
            </a:r>
            <a:endParaRPr lang="LID4096"/>
          </a:p>
        </p:txBody>
      </p:sp>
      <p:sp>
        <p:nvSpPr>
          <p:cNvPr id="3" name="Subtitle 2">
            <a:extLst>
              <a:ext uri="{FF2B5EF4-FFF2-40B4-BE49-F238E27FC236}">
                <a16:creationId xmlns:a16="http://schemas.microsoft.com/office/drawing/2014/main" id="{69D7BCF1-C508-55E6-4B6B-367E97535FD4}"/>
              </a:ext>
            </a:extLst>
          </p:cNvPr>
          <p:cNvSpPr>
            <a:spLocks noGrp="1"/>
          </p:cNvSpPr>
          <p:nvPr>
            <p:ph type="subTitle" idx="1"/>
          </p:nvPr>
        </p:nvSpPr>
        <p:spPr>
          <a:xfrm>
            <a:off x="1625600" y="5122863"/>
            <a:ext cx="9753600" cy="23542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LID4096"/>
          </a:p>
        </p:txBody>
      </p:sp>
    </p:spTree>
    <p:extLst>
      <p:ext uri="{BB962C8B-B14F-4D97-AF65-F5344CB8AC3E}">
        <p14:creationId xmlns:p14="http://schemas.microsoft.com/office/powerpoint/2010/main" val="709666426"/>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93E562-770B-D8D9-A30D-DC0AD92C603A}"/>
              </a:ext>
            </a:extLst>
          </p:cNvPr>
          <p:cNvSpPr>
            <a:spLocks noGrp="1"/>
          </p:cNvSpPr>
          <p:nvPr>
            <p:ph type="title"/>
          </p:nvPr>
        </p:nvSpPr>
        <p:spPr/>
        <p:txBody>
          <a:bodyPr/>
          <a:lstStyle/>
          <a:p>
            <a:r>
              <a:rPr lang="en-US"/>
              <a:t>Click to edit Master title style</a:t>
            </a:r>
            <a:endParaRPr lang="LID4096"/>
          </a:p>
        </p:txBody>
      </p:sp>
      <p:sp>
        <p:nvSpPr>
          <p:cNvPr id="3" name="Content Placeholder 2">
            <a:extLst>
              <a:ext uri="{FF2B5EF4-FFF2-40B4-BE49-F238E27FC236}">
                <a16:creationId xmlns:a16="http://schemas.microsoft.com/office/drawing/2014/main" id="{824F8508-6C40-19E0-5024-6526483B1EF1}"/>
              </a:ext>
            </a:extLst>
          </p:cNvPr>
          <p:cNvSpPr>
            <a:spLocks noGrp="1"/>
          </p:cNvSpPr>
          <p:nvPr>
            <p:ph idx="1"/>
          </p:nvPr>
        </p:nvSpPr>
        <p:spPr>
          <a:xfrm>
            <a:off x="893763" y="2597150"/>
            <a:ext cx="11217275" cy="61880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Tree>
    <p:extLst>
      <p:ext uri="{BB962C8B-B14F-4D97-AF65-F5344CB8AC3E}">
        <p14:creationId xmlns:p14="http://schemas.microsoft.com/office/powerpoint/2010/main" val="2327130210"/>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C4B107-184A-C2A3-59F6-562B67A985FF}"/>
              </a:ext>
            </a:extLst>
          </p:cNvPr>
          <p:cNvSpPr>
            <a:spLocks noGrp="1"/>
          </p:cNvSpPr>
          <p:nvPr>
            <p:ph type="title"/>
          </p:nvPr>
        </p:nvSpPr>
        <p:spPr>
          <a:xfrm>
            <a:off x="887413" y="2432050"/>
            <a:ext cx="11217275" cy="4056063"/>
          </a:xfrm>
        </p:spPr>
        <p:txBody>
          <a:bodyPr anchor="b"/>
          <a:lstStyle>
            <a:lvl1pPr>
              <a:defRPr sz="6000"/>
            </a:lvl1pPr>
          </a:lstStyle>
          <a:p>
            <a:r>
              <a:rPr lang="en-US"/>
              <a:t>Click to edit Master title style</a:t>
            </a:r>
            <a:endParaRPr lang="LID4096"/>
          </a:p>
        </p:txBody>
      </p:sp>
      <p:sp>
        <p:nvSpPr>
          <p:cNvPr id="3" name="Text Placeholder 2">
            <a:extLst>
              <a:ext uri="{FF2B5EF4-FFF2-40B4-BE49-F238E27FC236}">
                <a16:creationId xmlns:a16="http://schemas.microsoft.com/office/drawing/2014/main" id="{1341B68E-F4DB-78D9-A2B4-62B5FACEE1C8}"/>
              </a:ext>
            </a:extLst>
          </p:cNvPr>
          <p:cNvSpPr>
            <a:spLocks noGrp="1"/>
          </p:cNvSpPr>
          <p:nvPr>
            <p:ph type="body" idx="1"/>
          </p:nvPr>
        </p:nvSpPr>
        <p:spPr>
          <a:xfrm>
            <a:off x="887413" y="6527800"/>
            <a:ext cx="11217275" cy="2133600"/>
          </a:xfrm>
          <a:prstGeom prst="rect">
            <a:avLst/>
          </a:prstGeo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Tree>
    <p:extLst>
      <p:ext uri="{BB962C8B-B14F-4D97-AF65-F5344CB8AC3E}">
        <p14:creationId xmlns:p14="http://schemas.microsoft.com/office/powerpoint/2010/main" val="3230082463"/>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BFC324-135D-C8EF-1417-2E4E738D020C}"/>
              </a:ext>
            </a:extLst>
          </p:cNvPr>
          <p:cNvSpPr>
            <a:spLocks noGrp="1"/>
          </p:cNvSpPr>
          <p:nvPr>
            <p:ph type="title"/>
          </p:nvPr>
        </p:nvSpPr>
        <p:spPr/>
        <p:txBody>
          <a:bodyPr/>
          <a:lstStyle/>
          <a:p>
            <a:r>
              <a:rPr lang="en-US"/>
              <a:t>Click to edit Master title style</a:t>
            </a:r>
            <a:endParaRPr lang="LID4096"/>
          </a:p>
        </p:txBody>
      </p:sp>
      <p:sp>
        <p:nvSpPr>
          <p:cNvPr id="3" name="Content Placeholder 2">
            <a:extLst>
              <a:ext uri="{FF2B5EF4-FFF2-40B4-BE49-F238E27FC236}">
                <a16:creationId xmlns:a16="http://schemas.microsoft.com/office/drawing/2014/main" id="{47D24F2E-5652-E33D-49F9-C9860A07A2EF}"/>
              </a:ext>
            </a:extLst>
          </p:cNvPr>
          <p:cNvSpPr>
            <a:spLocks noGrp="1"/>
          </p:cNvSpPr>
          <p:nvPr>
            <p:ph sz="half" idx="1"/>
          </p:nvPr>
        </p:nvSpPr>
        <p:spPr>
          <a:xfrm>
            <a:off x="893763" y="2597150"/>
            <a:ext cx="5532437" cy="61880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Content Placeholder 3">
            <a:extLst>
              <a:ext uri="{FF2B5EF4-FFF2-40B4-BE49-F238E27FC236}">
                <a16:creationId xmlns:a16="http://schemas.microsoft.com/office/drawing/2014/main" id="{7C6EEB3B-727B-F07C-B140-70DCAFEDDC91}"/>
              </a:ext>
            </a:extLst>
          </p:cNvPr>
          <p:cNvSpPr>
            <a:spLocks noGrp="1"/>
          </p:cNvSpPr>
          <p:nvPr>
            <p:ph sz="half" idx="2"/>
          </p:nvPr>
        </p:nvSpPr>
        <p:spPr>
          <a:xfrm>
            <a:off x="6578600" y="2597150"/>
            <a:ext cx="5532438" cy="61880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Tree>
    <p:extLst>
      <p:ext uri="{BB962C8B-B14F-4D97-AF65-F5344CB8AC3E}">
        <p14:creationId xmlns:p14="http://schemas.microsoft.com/office/powerpoint/2010/main" val="957410161"/>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CEFDC-26C9-5C0B-6CDC-8DA6C6850ABE}"/>
              </a:ext>
            </a:extLst>
          </p:cNvPr>
          <p:cNvSpPr>
            <a:spLocks noGrp="1"/>
          </p:cNvSpPr>
          <p:nvPr>
            <p:ph type="title"/>
          </p:nvPr>
        </p:nvSpPr>
        <p:spPr>
          <a:xfrm>
            <a:off x="895350" y="519113"/>
            <a:ext cx="11217275" cy="1885950"/>
          </a:xfrm>
        </p:spPr>
        <p:txBody>
          <a:bodyPr/>
          <a:lstStyle/>
          <a:p>
            <a:r>
              <a:rPr lang="en-US"/>
              <a:t>Click to edit Master title style</a:t>
            </a:r>
            <a:endParaRPr lang="LID4096"/>
          </a:p>
        </p:txBody>
      </p:sp>
      <p:sp>
        <p:nvSpPr>
          <p:cNvPr id="3" name="Text Placeholder 2">
            <a:extLst>
              <a:ext uri="{FF2B5EF4-FFF2-40B4-BE49-F238E27FC236}">
                <a16:creationId xmlns:a16="http://schemas.microsoft.com/office/drawing/2014/main" id="{1685FEE0-9947-102A-CEDD-E4D07AD1855B}"/>
              </a:ext>
            </a:extLst>
          </p:cNvPr>
          <p:cNvSpPr>
            <a:spLocks noGrp="1"/>
          </p:cNvSpPr>
          <p:nvPr>
            <p:ph type="body" idx="1"/>
          </p:nvPr>
        </p:nvSpPr>
        <p:spPr>
          <a:xfrm>
            <a:off x="895350" y="2390775"/>
            <a:ext cx="5502275" cy="117157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BD5C6F-2CE2-52BB-CFCE-730B889CF140}"/>
              </a:ext>
            </a:extLst>
          </p:cNvPr>
          <p:cNvSpPr>
            <a:spLocks noGrp="1"/>
          </p:cNvSpPr>
          <p:nvPr>
            <p:ph sz="half" idx="2"/>
          </p:nvPr>
        </p:nvSpPr>
        <p:spPr>
          <a:xfrm>
            <a:off x="895350" y="3562350"/>
            <a:ext cx="5502275" cy="5240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5" name="Text Placeholder 4">
            <a:extLst>
              <a:ext uri="{FF2B5EF4-FFF2-40B4-BE49-F238E27FC236}">
                <a16:creationId xmlns:a16="http://schemas.microsoft.com/office/drawing/2014/main" id="{4B689D30-23F1-3F21-C6DE-977976E8E0A9}"/>
              </a:ext>
            </a:extLst>
          </p:cNvPr>
          <p:cNvSpPr>
            <a:spLocks noGrp="1"/>
          </p:cNvSpPr>
          <p:nvPr>
            <p:ph type="body" sz="quarter" idx="3"/>
          </p:nvPr>
        </p:nvSpPr>
        <p:spPr>
          <a:xfrm>
            <a:off x="6583363" y="2390775"/>
            <a:ext cx="5529262" cy="117157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101B115-02DB-1B00-C88C-C8E4198AAFB3}"/>
              </a:ext>
            </a:extLst>
          </p:cNvPr>
          <p:cNvSpPr>
            <a:spLocks noGrp="1"/>
          </p:cNvSpPr>
          <p:nvPr>
            <p:ph sz="quarter" idx="4"/>
          </p:nvPr>
        </p:nvSpPr>
        <p:spPr>
          <a:xfrm>
            <a:off x="6583363" y="3562350"/>
            <a:ext cx="5529262" cy="5240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Tree>
    <p:extLst>
      <p:ext uri="{BB962C8B-B14F-4D97-AF65-F5344CB8AC3E}">
        <p14:creationId xmlns:p14="http://schemas.microsoft.com/office/powerpoint/2010/main" val="4227435353"/>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E00E5-F5D9-BA79-E861-853A6D1B4E36}"/>
              </a:ext>
            </a:extLst>
          </p:cNvPr>
          <p:cNvSpPr>
            <a:spLocks noGrp="1"/>
          </p:cNvSpPr>
          <p:nvPr>
            <p:ph type="title"/>
          </p:nvPr>
        </p:nvSpPr>
        <p:spPr/>
        <p:txBody>
          <a:bodyPr/>
          <a:lstStyle/>
          <a:p>
            <a:r>
              <a:rPr lang="en-US"/>
              <a:t>Click to edit Master title style</a:t>
            </a:r>
            <a:endParaRPr lang="LID4096"/>
          </a:p>
        </p:txBody>
      </p:sp>
    </p:spTree>
    <p:extLst>
      <p:ext uri="{BB962C8B-B14F-4D97-AF65-F5344CB8AC3E}">
        <p14:creationId xmlns:p14="http://schemas.microsoft.com/office/powerpoint/2010/main" val="3471954947"/>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260039815"/>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03153A-83FC-EA81-2C68-5B995AFFD2EC}"/>
              </a:ext>
            </a:extLst>
          </p:cNvPr>
          <p:cNvSpPr>
            <a:spLocks noGrp="1"/>
          </p:cNvSpPr>
          <p:nvPr>
            <p:ph type="title"/>
          </p:nvPr>
        </p:nvSpPr>
        <p:spPr>
          <a:xfrm>
            <a:off x="895350" y="650875"/>
            <a:ext cx="4194175" cy="2274888"/>
          </a:xfrm>
        </p:spPr>
        <p:txBody>
          <a:bodyPr anchor="b"/>
          <a:lstStyle>
            <a:lvl1pPr>
              <a:defRPr sz="3200"/>
            </a:lvl1pPr>
          </a:lstStyle>
          <a:p>
            <a:r>
              <a:rPr lang="en-US"/>
              <a:t>Click to edit Master title style</a:t>
            </a:r>
            <a:endParaRPr lang="LID4096"/>
          </a:p>
        </p:txBody>
      </p:sp>
      <p:sp>
        <p:nvSpPr>
          <p:cNvPr id="3" name="Content Placeholder 2">
            <a:extLst>
              <a:ext uri="{FF2B5EF4-FFF2-40B4-BE49-F238E27FC236}">
                <a16:creationId xmlns:a16="http://schemas.microsoft.com/office/drawing/2014/main" id="{F9C855C4-B480-3200-39E0-67B6FAC7BBF9}"/>
              </a:ext>
            </a:extLst>
          </p:cNvPr>
          <p:cNvSpPr>
            <a:spLocks noGrp="1"/>
          </p:cNvSpPr>
          <p:nvPr>
            <p:ph idx="1"/>
          </p:nvPr>
        </p:nvSpPr>
        <p:spPr>
          <a:xfrm>
            <a:off x="5529263" y="1404938"/>
            <a:ext cx="6583362" cy="69310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Text Placeholder 3">
            <a:extLst>
              <a:ext uri="{FF2B5EF4-FFF2-40B4-BE49-F238E27FC236}">
                <a16:creationId xmlns:a16="http://schemas.microsoft.com/office/drawing/2014/main" id="{C7D1F180-3AD4-586A-F542-261101E7F987}"/>
              </a:ext>
            </a:extLst>
          </p:cNvPr>
          <p:cNvSpPr>
            <a:spLocks noGrp="1"/>
          </p:cNvSpPr>
          <p:nvPr>
            <p:ph type="body" sz="half" idx="2"/>
          </p:nvPr>
        </p:nvSpPr>
        <p:spPr>
          <a:xfrm>
            <a:off x="895350" y="2925763"/>
            <a:ext cx="4194175" cy="5421312"/>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66509943"/>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1FFA6B-6DC5-DC23-8124-72A2C397388C}"/>
              </a:ext>
            </a:extLst>
          </p:cNvPr>
          <p:cNvSpPr>
            <a:spLocks noGrp="1"/>
          </p:cNvSpPr>
          <p:nvPr>
            <p:ph type="title"/>
          </p:nvPr>
        </p:nvSpPr>
        <p:spPr>
          <a:xfrm>
            <a:off x="895350" y="650875"/>
            <a:ext cx="4194175" cy="2274888"/>
          </a:xfrm>
        </p:spPr>
        <p:txBody>
          <a:bodyPr anchor="b"/>
          <a:lstStyle>
            <a:lvl1pPr>
              <a:defRPr sz="3200"/>
            </a:lvl1pPr>
          </a:lstStyle>
          <a:p>
            <a:r>
              <a:rPr lang="en-US"/>
              <a:t>Click to edit Master title style</a:t>
            </a:r>
            <a:endParaRPr lang="LID4096"/>
          </a:p>
        </p:txBody>
      </p:sp>
      <p:sp>
        <p:nvSpPr>
          <p:cNvPr id="3" name="Picture Placeholder 2">
            <a:extLst>
              <a:ext uri="{FF2B5EF4-FFF2-40B4-BE49-F238E27FC236}">
                <a16:creationId xmlns:a16="http://schemas.microsoft.com/office/drawing/2014/main" id="{4F57AC53-8D62-3642-47F6-F4BF90BB025F}"/>
              </a:ext>
            </a:extLst>
          </p:cNvPr>
          <p:cNvSpPr>
            <a:spLocks noGrp="1" noChangeAspect="1"/>
          </p:cNvSpPr>
          <p:nvPr>
            <p:ph type="pic" idx="1"/>
          </p:nvPr>
        </p:nvSpPr>
        <p:spPr>
          <a:xfrm>
            <a:off x="5529263" y="1404938"/>
            <a:ext cx="6583362" cy="69310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ID4096"/>
          </a:p>
        </p:txBody>
      </p:sp>
      <p:sp>
        <p:nvSpPr>
          <p:cNvPr id="4" name="Text Placeholder 3">
            <a:extLst>
              <a:ext uri="{FF2B5EF4-FFF2-40B4-BE49-F238E27FC236}">
                <a16:creationId xmlns:a16="http://schemas.microsoft.com/office/drawing/2014/main" id="{841FA14A-55C0-31EF-CF71-1520B80F30F6}"/>
              </a:ext>
            </a:extLst>
          </p:cNvPr>
          <p:cNvSpPr>
            <a:spLocks noGrp="1"/>
          </p:cNvSpPr>
          <p:nvPr>
            <p:ph type="body" sz="half" idx="2"/>
          </p:nvPr>
        </p:nvSpPr>
        <p:spPr>
          <a:xfrm>
            <a:off x="895350" y="2925763"/>
            <a:ext cx="4194175" cy="5421312"/>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31290952"/>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45465D-D231-CEEE-DD39-E4ECD31FE816}"/>
              </a:ext>
            </a:extLst>
          </p:cNvPr>
          <p:cNvSpPr>
            <a:spLocks noGrp="1"/>
          </p:cNvSpPr>
          <p:nvPr>
            <p:ph type="title"/>
          </p:nvPr>
        </p:nvSpPr>
        <p:spPr/>
        <p:txBody>
          <a:bodyPr/>
          <a:lstStyle/>
          <a:p>
            <a:r>
              <a:rPr lang="en-US"/>
              <a:t>Click to edit Master title style</a:t>
            </a:r>
            <a:endParaRPr lang="LID4096"/>
          </a:p>
        </p:txBody>
      </p:sp>
      <p:sp>
        <p:nvSpPr>
          <p:cNvPr id="3" name="Vertical Text Placeholder 2">
            <a:extLst>
              <a:ext uri="{FF2B5EF4-FFF2-40B4-BE49-F238E27FC236}">
                <a16:creationId xmlns:a16="http://schemas.microsoft.com/office/drawing/2014/main" id="{EC297190-FE16-9397-E0E1-DFD8067C68DA}"/>
              </a:ext>
            </a:extLst>
          </p:cNvPr>
          <p:cNvSpPr>
            <a:spLocks noGrp="1"/>
          </p:cNvSpPr>
          <p:nvPr>
            <p:ph type="body" orient="vert" idx="1"/>
          </p:nvPr>
        </p:nvSpPr>
        <p:spPr>
          <a:xfrm>
            <a:off x="893763" y="2597150"/>
            <a:ext cx="11217275" cy="618807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Tree>
    <p:extLst>
      <p:ext uri="{BB962C8B-B14F-4D97-AF65-F5344CB8AC3E}">
        <p14:creationId xmlns:p14="http://schemas.microsoft.com/office/powerpoint/2010/main" val="504917873"/>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8CE7F7C-C85F-D3DC-8F1C-DF8F2AF787F5}"/>
              </a:ext>
            </a:extLst>
          </p:cNvPr>
          <p:cNvSpPr>
            <a:spLocks noGrp="1"/>
          </p:cNvSpPr>
          <p:nvPr>
            <p:ph type="title" orient="vert"/>
          </p:nvPr>
        </p:nvSpPr>
        <p:spPr>
          <a:xfrm>
            <a:off x="9359900" y="254000"/>
            <a:ext cx="2857500" cy="8531225"/>
          </a:xfrm>
        </p:spPr>
        <p:txBody>
          <a:bodyPr vert="eaVert"/>
          <a:lstStyle/>
          <a:p>
            <a:r>
              <a:rPr lang="en-US"/>
              <a:t>Click to edit Master title style</a:t>
            </a:r>
            <a:endParaRPr lang="LID4096"/>
          </a:p>
        </p:txBody>
      </p:sp>
      <p:sp>
        <p:nvSpPr>
          <p:cNvPr id="3" name="Vertical Text Placeholder 2">
            <a:extLst>
              <a:ext uri="{FF2B5EF4-FFF2-40B4-BE49-F238E27FC236}">
                <a16:creationId xmlns:a16="http://schemas.microsoft.com/office/drawing/2014/main" id="{EE5E25FA-3AC2-643B-163F-E959EF406D38}"/>
              </a:ext>
            </a:extLst>
          </p:cNvPr>
          <p:cNvSpPr>
            <a:spLocks noGrp="1"/>
          </p:cNvSpPr>
          <p:nvPr>
            <p:ph type="body" orient="vert" idx="1"/>
          </p:nvPr>
        </p:nvSpPr>
        <p:spPr>
          <a:xfrm>
            <a:off x="787400" y="254000"/>
            <a:ext cx="8420100" cy="85312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Tree>
    <p:extLst>
      <p:ext uri="{BB962C8B-B14F-4D97-AF65-F5344CB8AC3E}">
        <p14:creationId xmlns:p14="http://schemas.microsoft.com/office/powerpoint/2010/main" val="2413235107"/>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29392E-411D-8678-4B11-10E585382FC3}"/>
              </a:ext>
            </a:extLst>
          </p:cNvPr>
          <p:cNvSpPr>
            <a:spLocks noGrp="1"/>
          </p:cNvSpPr>
          <p:nvPr>
            <p:ph type="ctrTitle"/>
          </p:nvPr>
        </p:nvSpPr>
        <p:spPr>
          <a:xfrm>
            <a:off x="1625600" y="1597025"/>
            <a:ext cx="9753600" cy="3395663"/>
          </a:xfrm>
        </p:spPr>
        <p:txBody>
          <a:bodyPr anchor="b"/>
          <a:lstStyle>
            <a:lvl1pPr algn="ctr">
              <a:defRPr sz="6000"/>
            </a:lvl1pPr>
          </a:lstStyle>
          <a:p>
            <a:r>
              <a:rPr lang="en-US"/>
              <a:t>Click to edit Master title style</a:t>
            </a:r>
            <a:endParaRPr lang="LID4096"/>
          </a:p>
        </p:txBody>
      </p:sp>
      <p:sp>
        <p:nvSpPr>
          <p:cNvPr id="3" name="Subtitle 2">
            <a:extLst>
              <a:ext uri="{FF2B5EF4-FFF2-40B4-BE49-F238E27FC236}">
                <a16:creationId xmlns:a16="http://schemas.microsoft.com/office/drawing/2014/main" id="{8E57EC63-A4C7-D005-4499-CFA581864F5A}"/>
              </a:ext>
            </a:extLst>
          </p:cNvPr>
          <p:cNvSpPr>
            <a:spLocks noGrp="1"/>
          </p:cNvSpPr>
          <p:nvPr>
            <p:ph type="subTitle" idx="1"/>
          </p:nvPr>
        </p:nvSpPr>
        <p:spPr>
          <a:xfrm>
            <a:off x="1625600" y="5122863"/>
            <a:ext cx="9753600" cy="23542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LID4096"/>
          </a:p>
        </p:txBody>
      </p:sp>
    </p:spTree>
    <p:extLst>
      <p:ext uri="{BB962C8B-B14F-4D97-AF65-F5344CB8AC3E}">
        <p14:creationId xmlns:p14="http://schemas.microsoft.com/office/powerpoint/2010/main" val="3937156903"/>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D251BD-D377-3EC9-8EC4-FF2206FF347E}"/>
              </a:ext>
            </a:extLst>
          </p:cNvPr>
          <p:cNvSpPr>
            <a:spLocks noGrp="1"/>
          </p:cNvSpPr>
          <p:nvPr>
            <p:ph type="title"/>
          </p:nvPr>
        </p:nvSpPr>
        <p:spPr/>
        <p:txBody>
          <a:bodyPr/>
          <a:lstStyle/>
          <a:p>
            <a:r>
              <a:rPr lang="en-US"/>
              <a:t>Click to edit Master title style</a:t>
            </a:r>
            <a:endParaRPr lang="LID4096"/>
          </a:p>
        </p:txBody>
      </p:sp>
      <p:sp>
        <p:nvSpPr>
          <p:cNvPr id="3" name="Content Placeholder 2">
            <a:extLst>
              <a:ext uri="{FF2B5EF4-FFF2-40B4-BE49-F238E27FC236}">
                <a16:creationId xmlns:a16="http://schemas.microsoft.com/office/drawing/2014/main" id="{36AEEF0F-9AB5-0CFC-B3E3-ED253AF0BD01}"/>
              </a:ext>
            </a:extLst>
          </p:cNvPr>
          <p:cNvSpPr>
            <a:spLocks noGrp="1"/>
          </p:cNvSpPr>
          <p:nvPr>
            <p:ph idx="1"/>
          </p:nvPr>
        </p:nvSpPr>
        <p:spPr>
          <a:xfrm>
            <a:off x="893763" y="2597150"/>
            <a:ext cx="11217275" cy="61880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Tree>
    <p:extLst>
      <p:ext uri="{BB962C8B-B14F-4D97-AF65-F5344CB8AC3E}">
        <p14:creationId xmlns:p14="http://schemas.microsoft.com/office/powerpoint/2010/main" val="354796643"/>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14737E-3A91-2406-4892-BED77E924978}"/>
              </a:ext>
            </a:extLst>
          </p:cNvPr>
          <p:cNvSpPr>
            <a:spLocks noGrp="1"/>
          </p:cNvSpPr>
          <p:nvPr>
            <p:ph type="title"/>
          </p:nvPr>
        </p:nvSpPr>
        <p:spPr>
          <a:xfrm>
            <a:off x="887413" y="2432050"/>
            <a:ext cx="11217275" cy="4056063"/>
          </a:xfrm>
        </p:spPr>
        <p:txBody>
          <a:bodyPr anchor="b"/>
          <a:lstStyle>
            <a:lvl1pPr>
              <a:defRPr sz="6000"/>
            </a:lvl1pPr>
          </a:lstStyle>
          <a:p>
            <a:r>
              <a:rPr lang="en-US"/>
              <a:t>Click to edit Master title style</a:t>
            </a:r>
            <a:endParaRPr lang="LID4096"/>
          </a:p>
        </p:txBody>
      </p:sp>
      <p:sp>
        <p:nvSpPr>
          <p:cNvPr id="3" name="Text Placeholder 2">
            <a:extLst>
              <a:ext uri="{FF2B5EF4-FFF2-40B4-BE49-F238E27FC236}">
                <a16:creationId xmlns:a16="http://schemas.microsoft.com/office/drawing/2014/main" id="{1F29E2BE-CB44-0D25-5B67-0A7689FDF6D4}"/>
              </a:ext>
            </a:extLst>
          </p:cNvPr>
          <p:cNvSpPr>
            <a:spLocks noGrp="1"/>
          </p:cNvSpPr>
          <p:nvPr>
            <p:ph type="body" idx="1"/>
          </p:nvPr>
        </p:nvSpPr>
        <p:spPr>
          <a:xfrm>
            <a:off x="887413" y="6527800"/>
            <a:ext cx="11217275" cy="2133600"/>
          </a:xfrm>
          <a:prstGeom prst="rect">
            <a:avLst/>
          </a:prstGeo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Tree>
    <p:extLst>
      <p:ext uri="{BB962C8B-B14F-4D97-AF65-F5344CB8AC3E}">
        <p14:creationId xmlns:p14="http://schemas.microsoft.com/office/powerpoint/2010/main" val="518049562"/>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A3942-4498-6D17-49F9-FE9C8F42BED4}"/>
              </a:ext>
            </a:extLst>
          </p:cNvPr>
          <p:cNvSpPr>
            <a:spLocks noGrp="1"/>
          </p:cNvSpPr>
          <p:nvPr>
            <p:ph type="title"/>
          </p:nvPr>
        </p:nvSpPr>
        <p:spPr/>
        <p:txBody>
          <a:bodyPr/>
          <a:lstStyle/>
          <a:p>
            <a:r>
              <a:rPr lang="en-US"/>
              <a:t>Click to edit Master title style</a:t>
            </a:r>
            <a:endParaRPr lang="LID4096"/>
          </a:p>
        </p:txBody>
      </p:sp>
      <p:sp>
        <p:nvSpPr>
          <p:cNvPr id="3" name="Content Placeholder 2">
            <a:extLst>
              <a:ext uri="{FF2B5EF4-FFF2-40B4-BE49-F238E27FC236}">
                <a16:creationId xmlns:a16="http://schemas.microsoft.com/office/drawing/2014/main" id="{10618F04-1405-09EE-39D2-6A197EC957C6}"/>
              </a:ext>
            </a:extLst>
          </p:cNvPr>
          <p:cNvSpPr>
            <a:spLocks noGrp="1"/>
          </p:cNvSpPr>
          <p:nvPr>
            <p:ph sz="half" idx="1"/>
          </p:nvPr>
        </p:nvSpPr>
        <p:spPr>
          <a:xfrm>
            <a:off x="893763" y="2597150"/>
            <a:ext cx="5532437" cy="61880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Content Placeholder 3">
            <a:extLst>
              <a:ext uri="{FF2B5EF4-FFF2-40B4-BE49-F238E27FC236}">
                <a16:creationId xmlns:a16="http://schemas.microsoft.com/office/drawing/2014/main" id="{DD822474-5794-4A62-3747-90E728E8957A}"/>
              </a:ext>
            </a:extLst>
          </p:cNvPr>
          <p:cNvSpPr>
            <a:spLocks noGrp="1"/>
          </p:cNvSpPr>
          <p:nvPr>
            <p:ph sz="half" idx="2"/>
          </p:nvPr>
        </p:nvSpPr>
        <p:spPr>
          <a:xfrm>
            <a:off x="6578600" y="2597150"/>
            <a:ext cx="5532438" cy="61880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Tree>
    <p:extLst>
      <p:ext uri="{BB962C8B-B14F-4D97-AF65-F5344CB8AC3E}">
        <p14:creationId xmlns:p14="http://schemas.microsoft.com/office/powerpoint/2010/main" val="2827059680"/>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7E2C1B-2197-E336-C42C-CB74D8E6B023}"/>
              </a:ext>
            </a:extLst>
          </p:cNvPr>
          <p:cNvSpPr>
            <a:spLocks noGrp="1"/>
          </p:cNvSpPr>
          <p:nvPr>
            <p:ph type="title"/>
          </p:nvPr>
        </p:nvSpPr>
        <p:spPr>
          <a:xfrm>
            <a:off x="895350" y="519113"/>
            <a:ext cx="11217275" cy="1885950"/>
          </a:xfrm>
        </p:spPr>
        <p:txBody>
          <a:bodyPr/>
          <a:lstStyle/>
          <a:p>
            <a:r>
              <a:rPr lang="en-US"/>
              <a:t>Click to edit Master title style</a:t>
            </a:r>
            <a:endParaRPr lang="LID4096"/>
          </a:p>
        </p:txBody>
      </p:sp>
      <p:sp>
        <p:nvSpPr>
          <p:cNvPr id="3" name="Text Placeholder 2">
            <a:extLst>
              <a:ext uri="{FF2B5EF4-FFF2-40B4-BE49-F238E27FC236}">
                <a16:creationId xmlns:a16="http://schemas.microsoft.com/office/drawing/2014/main" id="{57AE9373-9953-4042-2BB2-B38B5C849A6C}"/>
              </a:ext>
            </a:extLst>
          </p:cNvPr>
          <p:cNvSpPr>
            <a:spLocks noGrp="1"/>
          </p:cNvSpPr>
          <p:nvPr>
            <p:ph type="body" idx="1"/>
          </p:nvPr>
        </p:nvSpPr>
        <p:spPr>
          <a:xfrm>
            <a:off x="895350" y="2390775"/>
            <a:ext cx="5502275" cy="117157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D9FDDC5-E565-9307-09A2-0194395B62D4}"/>
              </a:ext>
            </a:extLst>
          </p:cNvPr>
          <p:cNvSpPr>
            <a:spLocks noGrp="1"/>
          </p:cNvSpPr>
          <p:nvPr>
            <p:ph sz="half" idx="2"/>
          </p:nvPr>
        </p:nvSpPr>
        <p:spPr>
          <a:xfrm>
            <a:off x="895350" y="3562350"/>
            <a:ext cx="5502275" cy="5240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5" name="Text Placeholder 4">
            <a:extLst>
              <a:ext uri="{FF2B5EF4-FFF2-40B4-BE49-F238E27FC236}">
                <a16:creationId xmlns:a16="http://schemas.microsoft.com/office/drawing/2014/main" id="{B70BDF86-B86A-F4E3-B28C-C828AA17C296}"/>
              </a:ext>
            </a:extLst>
          </p:cNvPr>
          <p:cNvSpPr>
            <a:spLocks noGrp="1"/>
          </p:cNvSpPr>
          <p:nvPr>
            <p:ph type="body" sz="quarter" idx="3"/>
          </p:nvPr>
        </p:nvSpPr>
        <p:spPr>
          <a:xfrm>
            <a:off x="6583363" y="2390775"/>
            <a:ext cx="5529262" cy="117157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D8E4958-447C-A38D-EB32-EA6F35F9F6C2}"/>
              </a:ext>
            </a:extLst>
          </p:cNvPr>
          <p:cNvSpPr>
            <a:spLocks noGrp="1"/>
          </p:cNvSpPr>
          <p:nvPr>
            <p:ph sz="quarter" idx="4"/>
          </p:nvPr>
        </p:nvSpPr>
        <p:spPr>
          <a:xfrm>
            <a:off x="6583363" y="3562350"/>
            <a:ext cx="5529262" cy="5240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Tree>
    <p:extLst>
      <p:ext uri="{BB962C8B-B14F-4D97-AF65-F5344CB8AC3E}">
        <p14:creationId xmlns:p14="http://schemas.microsoft.com/office/powerpoint/2010/main" val="3309926255"/>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DA406B-7A93-337F-2460-28E81B20AE4E}"/>
              </a:ext>
            </a:extLst>
          </p:cNvPr>
          <p:cNvSpPr>
            <a:spLocks noGrp="1"/>
          </p:cNvSpPr>
          <p:nvPr>
            <p:ph type="title"/>
          </p:nvPr>
        </p:nvSpPr>
        <p:spPr/>
        <p:txBody>
          <a:bodyPr/>
          <a:lstStyle/>
          <a:p>
            <a:r>
              <a:rPr lang="en-US"/>
              <a:t>Click to edit Master title style</a:t>
            </a:r>
            <a:endParaRPr lang="LID4096"/>
          </a:p>
        </p:txBody>
      </p:sp>
    </p:spTree>
    <p:extLst>
      <p:ext uri="{BB962C8B-B14F-4D97-AF65-F5344CB8AC3E}">
        <p14:creationId xmlns:p14="http://schemas.microsoft.com/office/powerpoint/2010/main" val="3556215640"/>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981711912"/>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FFF7A-5164-D26E-5745-89F92185687C}"/>
              </a:ext>
            </a:extLst>
          </p:cNvPr>
          <p:cNvSpPr>
            <a:spLocks noGrp="1"/>
          </p:cNvSpPr>
          <p:nvPr>
            <p:ph type="title"/>
          </p:nvPr>
        </p:nvSpPr>
        <p:spPr>
          <a:xfrm>
            <a:off x="895350" y="650875"/>
            <a:ext cx="4194175" cy="2274888"/>
          </a:xfrm>
        </p:spPr>
        <p:txBody>
          <a:bodyPr anchor="b"/>
          <a:lstStyle>
            <a:lvl1pPr>
              <a:defRPr sz="3200"/>
            </a:lvl1pPr>
          </a:lstStyle>
          <a:p>
            <a:r>
              <a:rPr lang="en-US"/>
              <a:t>Click to edit Master title style</a:t>
            </a:r>
            <a:endParaRPr lang="LID4096"/>
          </a:p>
        </p:txBody>
      </p:sp>
      <p:sp>
        <p:nvSpPr>
          <p:cNvPr id="3" name="Content Placeholder 2">
            <a:extLst>
              <a:ext uri="{FF2B5EF4-FFF2-40B4-BE49-F238E27FC236}">
                <a16:creationId xmlns:a16="http://schemas.microsoft.com/office/drawing/2014/main" id="{48417296-15EA-61EA-A67F-BC709BA6F1B4}"/>
              </a:ext>
            </a:extLst>
          </p:cNvPr>
          <p:cNvSpPr>
            <a:spLocks noGrp="1"/>
          </p:cNvSpPr>
          <p:nvPr>
            <p:ph idx="1"/>
          </p:nvPr>
        </p:nvSpPr>
        <p:spPr>
          <a:xfrm>
            <a:off x="5529263" y="1404938"/>
            <a:ext cx="6583362" cy="69310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Text Placeholder 3">
            <a:extLst>
              <a:ext uri="{FF2B5EF4-FFF2-40B4-BE49-F238E27FC236}">
                <a16:creationId xmlns:a16="http://schemas.microsoft.com/office/drawing/2014/main" id="{4EBFADCA-032C-12D2-11AC-E46E10158C70}"/>
              </a:ext>
            </a:extLst>
          </p:cNvPr>
          <p:cNvSpPr>
            <a:spLocks noGrp="1"/>
          </p:cNvSpPr>
          <p:nvPr>
            <p:ph type="body" sz="half" idx="2"/>
          </p:nvPr>
        </p:nvSpPr>
        <p:spPr>
          <a:xfrm>
            <a:off x="895350" y="2925763"/>
            <a:ext cx="4194175" cy="5421312"/>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143952703"/>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7AF857-A70B-B5EE-25CA-D7BC401E0B22}"/>
              </a:ext>
            </a:extLst>
          </p:cNvPr>
          <p:cNvSpPr>
            <a:spLocks noGrp="1"/>
          </p:cNvSpPr>
          <p:nvPr>
            <p:ph type="title"/>
          </p:nvPr>
        </p:nvSpPr>
        <p:spPr>
          <a:xfrm>
            <a:off x="895350" y="650875"/>
            <a:ext cx="4194175" cy="2274888"/>
          </a:xfrm>
        </p:spPr>
        <p:txBody>
          <a:bodyPr anchor="b"/>
          <a:lstStyle>
            <a:lvl1pPr>
              <a:defRPr sz="3200"/>
            </a:lvl1pPr>
          </a:lstStyle>
          <a:p>
            <a:r>
              <a:rPr lang="en-US"/>
              <a:t>Click to edit Master title style</a:t>
            </a:r>
            <a:endParaRPr lang="LID4096"/>
          </a:p>
        </p:txBody>
      </p:sp>
      <p:sp>
        <p:nvSpPr>
          <p:cNvPr id="3" name="Picture Placeholder 2">
            <a:extLst>
              <a:ext uri="{FF2B5EF4-FFF2-40B4-BE49-F238E27FC236}">
                <a16:creationId xmlns:a16="http://schemas.microsoft.com/office/drawing/2014/main" id="{E2D83D30-2295-F5CC-AD39-5141A918FB23}"/>
              </a:ext>
            </a:extLst>
          </p:cNvPr>
          <p:cNvSpPr>
            <a:spLocks noGrp="1" noChangeAspect="1"/>
          </p:cNvSpPr>
          <p:nvPr>
            <p:ph type="pic" idx="1"/>
          </p:nvPr>
        </p:nvSpPr>
        <p:spPr>
          <a:xfrm>
            <a:off x="5529263" y="1404938"/>
            <a:ext cx="6583362" cy="69310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ID4096"/>
          </a:p>
        </p:txBody>
      </p:sp>
      <p:sp>
        <p:nvSpPr>
          <p:cNvPr id="4" name="Text Placeholder 3">
            <a:extLst>
              <a:ext uri="{FF2B5EF4-FFF2-40B4-BE49-F238E27FC236}">
                <a16:creationId xmlns:a16="http://schemas.microsoft.com/office/drawing/2014/main" id="{5DD4F3E2-5486-5F0A-D430-AEEFA852A970}"/>
              </a:ext>
            </a:extLst>
          </p:cNvPr>
          <p:cNvSpPr>
            <a:spLocks noGrp="1"/>
          </p:cNvSpPr>
          <p:nvPr>
            <p:ph type="body" sz="half" idx="2"/>
          </p:nvPr>
        </p:nvSpPr>
        <p:spPr>
          <a:xfrm>
            <a:off x="895350" y="2925763"/>
            <a:ext cx="4194175" cy="5421312"/>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657817336"/>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2C47D2-4DA7-0702-AE28-09400473EA3C}"/>
              </a:ext>
            </a:extLst>
          </p:cNvPr>
          <p:cNvSpPr>
            <a:spLocks noGrp="1"/>
          </p:cNvSpPr>
          <p:nvPr>
            <p:ph type="title"/>
          </p:nvPr>
        </p:nvSpPr>
        <p:spPr/>
        <p:txBody>
          <a:bodyPr/>
          <a:lstStyle/>
          <a:p>
            <a:r>
              <a:rPr lang="en-US"/>
              <a:t>Click to edit Master title style</a:t>
            </a:r>
            <a:endParaRPr lang="LID4096"/>
          </a:p>
        </p:txBody>
      </p:sp>
      <p:sp>
        <p:nvSpPr>
          <p:cNvPr id="3" name="Vertical Text Placeholder 2">
            <a:extLst>
              <a:ext uri="{FF2B5EF4-FFF2-40B4-BE49-F238E27FC236}">
                <a16:creationId xmlns:a16="http://schemas.microsoft.com/office/drawing/2014/main" id="{FCD380A2-D8B2-80E0-81F9-35845CCC0AC6}"/>
              </a:ext>
            </a:extLst>
          </p:cNvPr>
          <p:cNvSpPr>
            <a:spLocks noGrp="1"/>
          </p:cNvSpPr>
          <p:nvPr>
            <p:ph type="body" orient="vert" idx="1"/>
          </p:nvPr>
        </p:nvSpPr>
        <p:spPr>
          <a:xfrm>
            <a:off x="893763" y="2597150"/>
            <a:ext cx="11217275" cy="618807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Tree>
    <p:extLst>
      <p:ext uri="{BB962C8B-B14F-4D97-AF65-F5344CB8AC3E}">
        <p14:creationId xmlns:p14="http://schemas.microsoft.com/office/powerpoint/2010/main" val="2099368693"/>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63F8A65-70DC-C712-DBA2-1CC78A8E1856}"/>
              </a:ext>
            </a:extLst>
          </p:cNvPr>
          <p:cNvSpPr>
            <a:spLocks noGrp="1"/>
          </p:cNvSpPr>
          <p:nvPr>
            <p:ph type="title" orient="vert"/>
          </p:nvPr>
        </p:nvSpPr>
        <p:spPr>
          <a:xfrm>
            <a:off x="9359900" y="2597150"/>
            <a:ext cx="2857500" cy="6188075"/>
          </a:xfrm>
        </p:spPr>
        <p:txBody>
          <a:bodyPr vert="eaVert"/>
          <a:lstStyle/>
          <a:p>
            <a:r>
              <a:rPr lang="en-US"/>
              <a:t>Click to edit Master title style</a:t>
            </a:r>
            <a:endParaRPr lang="LID4096"/>
          </a:p>
        </p:txBody>
      </p:sp>
      <p:sp>
        <p:nvSpPr>
          <p:cNvPr id="3" name="Vertical Text Placeholder 2">
            <a:extLst>
              <a:ext uri="{FF2B5EF4-FFF2-40B4-BE49-F238E27FC236}">
                <a16:creationId xmlns:a16="http://schemas.microsoft.com/office/drawing/2014/main" id="{DD017591-2C3C-02F1-7501-91B1262175C4}"/>
              </a:ext>
            </a:extLst>
          </p:cNvPr>
          <p:cNvSpPr>
            <a:spLocks noGrp="1"/>
          </p:cNvSpPr>
          <p:nvPr>
            <p:ph type="body" orient="vert" idx="1"/>
          </p:nvPr>
        </p:nvSpPr>
        <p:spPr>
          <a:xfrm>
            <a:off x="787400" y="2597150"/>
            <a:ext cx="8420100" cy="618807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Tree>
    <p:extLst>
      <p:ext uri="{BB962C8B-B14F-4D97-AF65-F5344CB8AC3E}">
        <p14:creationId xmlns:p14="http://schemas.microsoft.com/office/powerpoint/2010/main" val="2531893861"/>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15DE6-7917-073F-ABF7-F43FEAA2F916}"/>
              </a:ext>
            </a:extLst>
          </p:cNvPr>
          <p:cNvSpPr>
            <a:spLocks noGrp="1"/>
          </p:cNvSpPr>
          <p:nvPr>
            <p:ph type="ctrTitle"/>
          </p:nvPr>
        </p:nvSpPr>
        <p:spPr>
          <a:xfrm>
            <a:off x="1625600" y="1597025"/>
            <a:ext cx="9753600" cy="3395663"/>
          </a:xfrm>
        </p:spPr>
        <p:txBody>
          <a:bodyPr anchor="b"/>
          <a:lstStyle>
            <a:lvl1pPr algn="ctr">
              <a:defRPr sz="6000"/>
            </a:lvl1pPr>
          </a:lstStyle>
          <a:p>
            <a:r>
              <a:rPr lang="en-US"/>
              <a:t>Click to edit Master title style</a:t>
            </a:r>
            <a:endParaRPr lang="LID4096"/>
          </a:p>
        </p:txBody>
      </p:sp>
      <p:sp>
        <p:nvSpPr>
          <p:cNvPr id="3" name="Subtitle 2">
            <a:extLst>
              <a:ext uri="{FF2B5EF4-FFF2-40B4-BE49-F238E27FC236}">
                <a16:creationId xmlns:a16="http://schemas.microsoft.com/office/drawing/2014/main" id="{E76F70D2-A4D6-5BCD-E495-77E7C2C519C1}"/>
              </a:ext>
            </a:extLst>
          </p:cNvPr>
          <p:cNvSpPr>
            <a:spLocks noGrp="1"/>
          </p:cNvSpPr>
          <p:nvPr>
            <p:ph type="subTitle" idx="1"/>
          </p:nvPr>
        </p:nvSpPr>
        <p:spPr>
          <a:xfrm>
            <a:off x="1625600" y="5122863"/>
            <a:ext cx="9753600" cy="23542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LID4096"/>
          </a:p>
        </p:txBody>
      </p:sp>
    </p:spTree>
    <p:extLst>
      <p:ext uri="{BB962C8B-B14F-4D97-AF65-F5344CB8AC3E}">
        <p14:creationId xmlns:p14="http://schemas.microsoft.com/office/powerpoint/2010/main" val="980857708"/>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A4C422-C075-40E5-53F6-0DAAFA418AF4}"/>
              </a:ext>
            </a:extLst>
          </p:cNvPr>
          <p:cNvSpPr>
            <a:spLocks noGrp="1"/>
          </p:cNvSpPr>
          <p:nvPr>
            <p:ph type="title"/>
          </p:nvPr>
        </p:nvSpPr>
        <p:spPr/>
        <p:txBody>
          <a:bodyPr/>
          <a:lstStyle/>
          <a:p>
            <a:r>
              <a:rPr lang="en-US"/>
              <a:t>Click to edit Master title style</a:t>
            </a:r>
            <a:endParaRPr lang="LID4096"/>
          </a:p>
        </p:txBody>
      </p:sp>
      <p:sp>
        <p:nvSpPr>
          <p:cNvPr id="3" name="Content Placeholder 2">
            <a:extLst>
              <a:ext uri="{FF2B5EF4-FFF2-40B4-BE49-F238E27FC236}">
                <a16:creationId xmlns:a16="http://schemas.microsoft.com/office/drawing/2014/main" id="{B711F945-D25F-6D79-AE42-39AE99E200A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Tree>
    <p:extLst>
      <p:ext uri="{BB962C8B-B14F-4D97-AF65-F5344CB8AC3E}">
        <p14:creationId xmlns:p14="http://schemas.microsoft.com/office/powerpoint/2010/main" val="3197670666"/>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50672B-9CF1-F708-F41F-DDCC1C2FC978}"/>
              </a:ext>
            </a:extLst>
          </p:cNvPr>
          <p:cNvSpPr>
            <a:spLocks noGrp="1"/>
          </p:cNvSpPr>
          <p:nvPr>
            <p:ph type="title"/>
          </p:nvPr>
        </p:nvSpPr>
        <p:spPr>
          <a:xfrm>
            <a:off x="887413" y="2432050"/>
            <a:ext cx="11217275" cy="4056063"/>
          </a:xfrm>
        </p:spPr>
        <p:txBody>
          <a:bodyPr anchor="b"/>
          <a:lstStyle>
            <a:lvl1pPr>
              <a:defRPr sz="6000"/>
            </a:lvl1pPr>
          </a:lstStyle>
          <a:p>
            <a:r>
              <a:rPr lang="en-US"/>
              <a:t>Click to edit Master title style</a:t>
            </a:r>
            <a:endParaRPr lang="LID4096"/>
          </a:p>
        </p:txBody>
      </p:sp>
      <p:sp>
        <p:nvSpPr>
          <p:cNvPr id="3" name="Text Placeholder 2">
            <a:extLst>
              <a:ext uri="{FF2B5EF4-FFF2-40B4-BE49-F238E27FC236}">
                <a16:creationId xmlns:a16="http://schemas.microsoft.com/office/drawing/2014/main" id="{DBD4E8BD-A769-F268-3C83-927717DF5C9E}"/>
              </a:ext>
            </a:extLst>
          </p:cNvPr>
          <p:cNvSpPr>
            <a:spLocks noGrp="1"/>
          </p:cNvSpPr>
          <p:nvPr>
            <p:ph type="body" idx="1"/>
          </p:nvPr>
        </p:nvSpPr>
        <p:spPr>
          <a:xfrm>
            <a:off x="887413" y="6527800"/>
            <a:ext cx="11217275" cy="2133600"/>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Tree>
    <p:extLst>
      <p:ext uri="{BB962C8B-B14F-4D97-AF65-F5344CB8AC3E}">
        <p14:creationId xmlns:p14="http://schemas.microsoft.com/office/powerpoint/2010/main" val="4205814702"/>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78D276-F73D-FD6B-B861-8B9541CDFF43}"/>
              </a:ext>
            </a:extLst>
          </p:cNvPr>
          <p:cNvSpPr>
            <a:spLocks noGrp="1"/>
          </p:cNvSpPr>
          <p:nvPr>
            <p:ph type="title"/>
          </p:nvPr>
        </p:nvSpPr>
        <p:spPr/>
        <p:txBody>
          <a:bodyPr/>
          <a:lstStyle/>
          <a:p>
            <a:r>
              <a:rPr lang="en-US"/>
              <a:t>Click to edit Master title style</a:t>
            </a:r>
            <a:endParaRPr lang="LID4096"/>
          </a:p>
        </p:txBody>
      </p:sp>
      <p:sp>
        <p:nvSpPr>
          <p:cNvPr id="3" name="Content Placeholder 2">
            <a:extLst>
              <a:ext uri="{FF2B5EF4-FFF2-40B4-BE49-F238E27FC236}">
                <a16:creationId xmlns:a16="http://schemas.microsoft.com/office/drawing/2014/main" id="{68544673-0B6A-F9CB-1DC3-47A3715E87C6}"/>
              </a:ext>
            </a:extLst>
          </p:cNvPr>
          <p:cNvSpPr>
            <a:spLocks noGrp="1"/>
          </p:cNvSpPr>
          <p:nvPr>
            <p:ph sz="half" idx="1"/>
          </p:nvPr>
        </p:nvSpPr>
        <p:spPr>
          <a:xfrm>
            <a:off x="787400" y="2768600"/>
            <a:ext cx="5638800" cy="5715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Content Placeholder 3">
            <a:extLst>
              <a:ext uri="{FF2B5EF4-FFF2-40B4-BE49-F238E27FC236}">
                <a16:creationId xmlns:a16="http://schemas.microsoft.com/office/drawing/2014/main" id="{8C26DDB0-9DBB-6B58-75E3-263DA0281BF8}"/>
              </a:ext>
            </a:extLst>
          </p:cNvPr>
          <p:cNvSpPr>
            <a:spLocks noGrp="1"/>
          </p:cNvSpPr>
          <p:nvPr>
            <p:ph sz="half" idx="2"/>
          </p:nvPr>
        </p:nvSpPr>
        <p:spPr>
          <a:xfrm>
            <a:off x="6578600" y="2768600"/>
            <a:ext cx="5638800" cy="5715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Tree>
    <p:extLst>
      <p:ext uri="{BB962C8B-B14F-4D97-AF65-F5344CB8AC3E}">
        <p14:creationId xmlns:p14="http://schemas.microsoft.com/office/powerpoint/2010/main" val="1736463155"/>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6D593F-328D-57B9-584E-198145AD1097}"/>
              </a:ext>
            </a:extLst>
          </p:cNvPr>
          <p:cNvSpPr>
            <a:spLocks noGrp="1"/>
          </p:cNvSpPr>
          <p:nvPr>
            <p:ph type="title"/>
          </p:nvPr>
        </p:nvSpPr>
        <p:spPr>
          <a:xfrm>
            <a:off x="895350" y="519113"/>
            <a:ext cx="11217275" cy="1885950"/>
          </a:xfrm>
        </p:spPr>
        <p:txBody>
          <a:bodyPr/>
          <a:lstStyle/>
          <a:p>
            <a:r>
              <a:rPr lang="en-US"/>
              <a:t>Click to edit Master title style</a:t>
            </a:r>
            <a:endParaRPr lang="LID4096"/>
          </a:p>
        </p:txBody>
      </p:sp>
      <p:sp>
        <p:nvSpPr>
          <p:cNvPr id="3" name="Text Placeholder 2">
            <a:extLst>
              <a:ext uri="{FF2B5EF4-FFF2-40B4-BE49-F238E27FC236}">
                <a16:creationId xmlns:a16="http://schemas.microsoft.com/office/drawing/2014/main" id="{F590E330-A3B2-C707-40C2-CE32315C8CE6}"/>
              </a:ext>
            </a:extLst>
          </p:cNvPr>
          <p:cNvSpPr>
            <a:spLocks noGrp="1"/>
          </p:cNvSpPr>
          <p:nvPr>
            <p:ph type="body" idx="1"/>
          </p:nvPr>
        </p:nvSpPr>
        <p:spPr>
          <a:xfrm>
            <a:off x="895350" y="2390775"/>
            <a:ext cx="5502275" cy="11715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DD9ABEF-40E5-34D9-82AE-B4BBA48EDB4F}"/>
              </a:ext>
            </a:extLst>
          </p:cNvPr>
          <p:cNvSpPr>
            <a:spLocks noGrp="1"/>
          </p:cNvSpPr>
          <p:nvPr>
            <p:ph sz="half" idx="2"/>
          </p:nvPr>
        </p:nvSpPr>
        <p:spPr>
          <a:xfrm>
            <a:off x="895350" y="3562350"/>
            <a:ext cx="5502275" cy="5240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5" name="Text Placeholder 4">
            <a:extLst>
              <a:ext uri="{FF2B5EF4-FFF2-40B4-BE49-F238E27FC236}">
                <a16:creationId xmlns:a16="http://schemas.microsoft.com/office/drawing/2014/main" id="{79DC20C0-A437-6E56-4F01-C742CDE0CA8F}"/>
              </a:ext>
            </a:extLst>
          </p:cNvPr>
          <p:cNvSpPr>
            <a:spLocks noGrp="1"/>
          </p:cNvSpPr>
          <p:nvPr>
            <p:ph type="body" sz="quarter" idx="3"/>
          </p:nvPr>
        </p:nvSpPr>
        <p:spPr>
          <a:xfrm>
            <a:off x="6583363" y="2390775"/>
            <a:ext cx="5529262" cy="11715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C0D7AE7-CEC0-7A76-F06C-954E33647DDB}"/>
              </a:ext>
            </a:extLst>
          </p:cNvPr>
          <p:cNvSpPr>
            <a:spLocks noGrp="1"/>
          </p:cNvSpPr>
          <p:nvPr>
            <p:ph sz="quarter" idx="4"/>
          </p:nvPr>
        </p:nvSpPr>
        <p:spPr>
          <a:xfrm>
            <a:off x="6583363" y="3562350"/>
            <a:ext cx="5529262" cy="5240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Tree>
    <p:extLst>
      <p:ext uri="{BB962C8B-B14F-4D97-AF65-F5344CB8AC3E}">
        <p14:creationId xmlns:p14="http://schemas.microsoft.com/office/powerpoint/2010/main" val="4083997286"/>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0484CD-A4C3-CA6B-CEC1-4335EDAA5935}"/>
              </a:ext>
            </a:extLst>
          </p:cNvPr>
          <p:cNvSpPr>
            <a:spLocks noGrp="1"/>
          </p:cNvSpPr>
          <p:nvPr>
            <p:ph type="title"/>
          </p:nvPr>
        </p:nvSpPr>
        <p:spPr/>
        <p:txBody>
          <a:bodyPr/>
          <a:lstStyle/>
          <a:p>
            <a:r>
              <a:rPr lang="en-US"/>
              <a:t>Click to edit Master title style</a:t>
            </a:r>
            <a:endParaRPr lang="LID4096"/>
          </a:p>
        </p:txBody>
      </p:sp>
    </p:spTree>
    <p:extLst>
      <p:ext uri="{BB962C8B-B14F-4D97-AF65-F5344CB8AC3E}">
        <p14:creationId xmlns:p14="http://schemas.microsoft.com/office/powerpoint/2010/main" val="249244517"/>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010066693"/>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214A70-26B1-FD0B-472E-891269000690}"/>
              </a:ext>
            </a:extLst>
          </p:cNvPr>
          <p:cNvSpPr>
            <a:spLocks noGrp="1"/>
          </p:cNvSpPr>
          <p:nvPr>
            <p:ph type="title"/>
          </p:nvPr>
        </p:nvSpPr>
        <p:spPr>
          <a:xfrm>
            <a:off x="895350" y="650875"/>
            <a:ext cx="4194175" cy="2274888"/>
          </a:xfrm>
        </p:spPr>
        <p:txBody>
          <a:bodyPr anchor="b"/>
          <a:lstStyle>
            <a:lvl1pPr>
              <a:defRPr sz="3200"/>
            </a:lvl1pPr>
          </a:lstStyle>
          <a:p>
            <a:r>
              <a:rPr lang="en-US"/>
              <a:t>Click to edit Master title style</a:t>
            </a:r>
            <a:endParaRPr lang="LID4096"/>
          </a:p>
        </p:txBody>
      </p:sp>
      <p:sp>
        <p:nvSpPr>
          <p:cNvPr id="3" name="Content Placeholder 2">
            <a:extLst>
              <a:ext uri="{FF2B5EF4-FFF2-40B4-BE49-F238E27FC236}">
                <a16:creationId xmlns:a16="http://schemas.microsoft.com/office/drawing/2014/main" id="{49FB20C4-C8FB-52CD-6F3F-45F2C5ED0A90}"/>
              </a:ext>
            </a:extLst>
          </p:cNvPr>
          <p:cNvSpPr>
            <a:spLocks noGrp="1"/>
          </p:cNvSpPr>
          <p:nvPr>
            <p:ph idx="1"/>
          </p:nvPr>
        </p:nvSpPr>
        <p:spPr>
          <a:xfrm>
            <a:off x="5529263" y="1404938"/>
            <a:ext cx="6583362" cy="69310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Text Placeholder 3">
            <a:extLst>
              <a:ext uri="{FF2B5EF4-FFF2-40B4-BE49-F238E27FC236}">
                <a16:creationId xmlns:a16="http://schemas.microsoft.com/office/drawing/2014/main" id="{BAFD17E8-890A-178B-615D-765AC1BD713E}"/>
              </a:ext>
            </a:extLst>
          </p:cNvPr>
          <p:cNvSpPr>
            <a:spLocks noGrp="1"/>
          </p:cNvSpPr>
          <p:nvPr>
            <p:ph type="body" sz="half" idx="2"/>
          </p:nvPr>
        </p:nvSpPr>
        <p:spPr>
          <a:xfrm>
            <a:off x="895350" y="2925763"/>
            <a:ext cx="4194175" cy="542131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296502295"/>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038B68-282D-2AA1-BE29-257E03E4B27C}"/>
              </a:ext>
            </a:extLst>
          </p:cNvPr>
          <p:cNvSpPr>
            <a:spLocks noGrp="1"/>
          </p:cNvSpPr>
          <p:nvPr>
            <p:ph type="title"/>
          </p:nvPr>
        </p:nvSpPr>
        <p:spPr>
          <a:xfrm>
            <a:off x="895350" y="650875"/>
            <a:ext cx="4194175" cy="2274888"/>
          </a:xfrm>
        </p:spPr>
        <p:txBody>
          <a:bodyPr anchor="b"/>
          <a:lstStyle>
            <a:lvl1pPr>
              <a:defRPr sz="3200"/>
            </a:lvl1pPr>
          </a:lstStyle>
          <a:p>
            <a:r>
              <a:rPr lang="en-US"/>
              <a:t>Click to edit Master title style</a:t>
            </a:r>
            <a:endParaRPr lang="LID4096"/>
          </a:p>
        </p:txBody>
      </p:sp>
      <p:sp>
        <p:nvSpPr>
          <p:cNvPr id="3" name="Picture Placeholder 2">
            <a:extLst>
              <a:ext uri="{FF2B5EF4-FFF2-40B4-BE49-F238E27FC236}">
                <a16:creationId xmlns:a16="http://schemas.microsoft.com/office/drawing/2014/main" id="{FABF6F94-D92E-232B-3F78-5ED5F17419D6}"/>
              </a:ext>
            </a:extLst>
          </p:cNvPr>
          <p:cNvSpPr>
            <a:spLocks noGrp="1" noChangeAspect="1"/>
          </p:cNvSpPr>
          <p:nvPr>
            <p:ph type="pic" idx="1"/>
          </p:nvPr>
        </p:nvSpPr>
        <p:spPr>
          <a:xfrm>
            <a:off x="5529263" y="1404938"/>
            <a:ext cx="6583362" cy="69310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ID4096"/>
          </a:p>
        </p:txBody>
      </p:sp>
      <p:sp>
        <p:nvSpPr>
          <p:cNvPr id="4" name="Text Placeholder 3">
            <a:extLst>
              <a:ext uri="{FF2B5EF4-FFF2-40B4-BE49-F238E27FC236}">
                <a16:creationId xmlns:a16="http://schemas.microsoft.com/office/drawing/2014/main" id="{A5FE20D7-28D9-88DA-A58C-4513575AE08C}"/>
              </a:ext>
            </a:extLst>
          </p:cNvPr>
          <p:cNvSpPr>
            <a:spLocks noGrp="1"/>
          </p:cNvSpPr>
          <p:nvPr>
            <p:ph type="body" sz="half" idx="2"/>
          </p:nvPr>
        </p:nvSpPr>
        <p:spPr>
          <a:xfrm>
            <a:off x="895350" y="2925763"/>
            <a:ext cx="4194175" cy="542131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596733782"/>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775B29-FBB8-995C-9DAD-38F88F4ECF51}"/>
              </a:ext>
            </a:extLst>
          </p:cNvPr>
          <p:cNvSpPr>
            <a:spLocks noGrp="1"/>
          </p:cNvSpPr>
          <p:nvPr>
            <p:ph type="title"/>
          </p:nvPr>
        </p:nvSpPr>
        <p:spPr/>
        <p:txBody>
          <a:bodyPr/>
          <a:lstStyle/>
          <a:p>
            <a:r>
              <a:rPr lang="en-US"/>
              <a:t>Click to edit Master title style</a:t>
            </a:r>
            <a:endParaRPr lang="LID4096"/>
          </a:p>
        </p:txBody>
      </p:sp>
      <p:sp>
        <p:nvSpPr>
          <p:cNvPr id="3" name="Vertical Text Placeholder 2">
            <a:extLst>
              <a:ext uri="{FF2B5EF4-FFF2-40B4-BE49-F238E27FC236}">
                <a16:creationId xmlns:a16="http://schemas.microsoft.com/office/drawing/2014/main" id="{F457A4DE-8557-71A8-14E3-3B9D2234C1B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Tree>
    <p:extLst>
      <p:ext uri="{BB962C8B-B14F-4D97-AF65-F5344CB8AC3E}">
        <p14:creationId xmlns:p14="http://schemas.microsoft.com/office/powerpoint/2010/main" val="1567006577"/>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24A3758-6865-4332-C583-993C2A7382B5}"/>
              </a:ext>
            </a:extLst>
          </p:cNvPr>
          <p:cNvSpPr>
            <a:spLocks noGrp="1"/>
          </p:cNvSpPr>
          <p:nvPr>
            <p:ph type="title" orient="vert"/>
          </p:nvPr>
        </p:nvSpPr>
        <p:spPr>
          <a:xfrm>
            <a:off x="9359900" y="254000"/>
            <a:ext cx="2857500" cy="8229600"/>
          </a:xfrm>
        </p:spPr>
        <p:txBody>
          <a:bodyPr vert="eaVert"/>
          <a:lstStyle/>
          <a:p>
            <a:r>
              <a:rPr lang="en-US"/>
              <a:t>Click to edit Master title style</a:t>
            </a:r>
            <a:endParaRPr lang="LID4096"/>
          </a:p>
        </p:txBody>
      </p:sp>
      <p:sp>
        <p:nvSpPr>
          <p:cNvPr id="3" name="Vertical Text Placeholder 2">
            <a:extLst>
              <a:ext uri="{FF2B5EF4-FFF2-40B4-BE49-F238E27FC236}">
                <a16:creationId xmlns:a16="http://schemas.microsoft.com/office/drawing/2014/main" id="{98155744-78A7-6D4A-54F0-2A963AF4C90E}"/>
              </a:ext>
            </a:extLst>
          </p:cNvPr>
          <p:cNvSpPr>
            <a:spLocks noGrp="1"/>
          </p:cNvSpPr>
          <p:nvPr>
            <p:ph type="body" orient="vert" idx="1"/>
          </p:nvPr>
        </p:nvSpPr>
        <p:spPr>
          <a:xfrm>
            <a:off x="787400" y="254000"/>
            <a:ext cx="8420100" cy="8229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Tree>
    <p:extLst>
      <p:ext uri="{BB962C8B-B14F-4D97-AF65-F5344CB8AC3E}">
        <p14:creationId xmlns:p14="http://schemas.microsoft.com/office/powerpoint/2010/main" val="2995109888"/>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EC7FEB-7A83-A528-6B4E-AB9C6CF0A367}"/>
              </a:ext>
            </a:extLst>
          </p:cNvPr>
          <p:cNvSpPr>
            <a:spLocks noGrp="1"/>
          </p:cNvSpPr>
          <p:nvPr>
            <p:ph type="ctrTitle"/>
          </p:nvPr>
        </p:nvSpPr>
        <p:spPr>
          <a:xfrm>
            <a:off x="1625600" y="1597025"/>
            <a:ext cx="9753600" cy="3395663"/>
          </a:xfrm>
        </p:spPr>
        <p:txBody>
          <a:bodyPr/>
          <a:lstStyle>
            <a:lvl1pPr algn="ctr">
              <a:defRPr sz="6000"/>
            </a:lvl1pPr>
          </a:lstStyle>
          <a:p>
            <a:r>
              <a:rPr lang="en-US"/>
              <a:t>Click to edit Master title style</a:t>
            </a:r>
            <a:endParaRPr lang="LID4096"/>
          </a:p>
        </p:txBody>
      </p:sp>
      <p:sp>
        <p:nvSpPr>
          <p:cNvPr id="3" name="Subtitle 2">
            <a:extLst>
              <a:ext uri="{FF2B5EF4-FFF2-40B4-BE49-F238E27FC236}">
                <a16:creationId xmlns:a16="http://schemas.microsoft.com/office/drawing/2014/main" id="{AFBD2077-EC94-1E13-074A-F4750839C4A1}"/>
              </a:ext>
            </a:extLst>
          </p:cNvPr>
          <p:cNvSpPr>
            <a:spLocks noGrp="1"/>
          </p:cNvSpPr>
          <p:nvPr>
            <p:ph type="subTitle" idx="1"/>
          </p:nvPr>
        </p:nvSpPr>
        <p:spPr>
          <a:xfrm>
            <a:off x="1625600" y="5122863"/>
            <a:ext cx="9753600" cy="23542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LID4096"/>
          </a:p>
        </p:txBody>
      </p:sp>
    </p:spTree>
    <p:extLst>
      <p:ext uri="{BB962C8B-B14F-4D97-AF65-F5344CB8AC3E}">
        <p14:creationId xmlns:p14="http://schemas.microsoft.com/office/powerpoint/2010/main" val="2059516709"/>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2BB208-FDC0-BB24-A5D3-F47779408F26}"/>
              </a:ext>
            </a:extLst>
          </p:cNvPr>
          <p:cNvSpPr>
            <a:spLocks noGrp="1"/>
          </p:cNvSpPr>
          <p:nvPr>
            <p:ph type="title"/>
          </p:nvPr>
        </p:nvSpPr>
        <p:spPr/>
        <p:txBody>
          <a:bodyPr/>
          <a:lstStyle/>
          <a:p>
            <a:r>
              <a:rPr lang="en-US"/>
              <a:t>Click to edit Master title style</a:t>
            </a:r>
            <a:endParaRPr lang="LID4096"/>
          </a:p>
        </p:txBody>
      </p:sp>
      <p:sp>
        <p:nvSpPr>
          <p:cNvPr id="3" name="Content Placeholder 2">
            <a:extLst>
              <a:ext uri="{FF2B5EF4-FFF2-40B4-BE49-F238E27FC236}">
                <a16:creationId xmlns:a16="http://schemas.microsoft.com/office/drawing/2014/main" id="{4EC67122-9DEA-C7E4-BFCD-DC0ED37CBA7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Tree>
    <p:extLst>
      <p:ext uri="{BB962C8B-B14F-4D97-AF65-F5344CB8AC3E}">
        <p14:creationId xmlns:p14="http://schemas.microsoft.com/office/powerpoint/2010/main" val="3137788624"/>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97638-81BC-2EBD-F333-833AFCC22824}"/>
              </a:ext>
            </a:extLst>
          </p:cNvPr>
          <p:cNvSpPr>
            <a:spLocks noGrp="1"/>
          </p:cNvSpPr>
          <p:nvPr>
            <p:ph type="title"/>
          </p:nvPr>
        </p:nvSpPr>
        <p:spPr>
          <a:xfrm>
            <a:off x="887413" y="2432050"/>
            <a:ext cx="11217275" cy="4056063"/>
          </a:xfrm>
        </p:spPr>
        <p:txBody>
          <a:bodyPr/>
          <a:lstStyle>
            <a:lvl1pPr>
              <a:defRPr sz="6000"/>
            </a:lvl1pPr>
          </a:lstStyle>
          <a:p>
            <a:r>
              <a:rPr lang="en-US"/>
              <a:t>Click to edit Master title style</a:t>
            </a:r>
            <a:endParaRPr lang="LID4096"/>
          </a:p>
        </p:txBody>
      </p:sp>
      <p:sp>
        <p:nvSpPr>
          <p:cNvPr id="3" name="Text Placeholder 2">
            <a:extLst>
              <a:ext uri="{FF2B5EF4-FFF2-40B4-BE49-F238E27FC236}">
                <a16:creationId xmlns:a16="http://schemas.microsoft.com/office/drawing/2014/main" id="{F402A90C-E10C-BF3B-5DEB-3AAEE4C977C3}"/>
              </a:ext>
            </a:extLst>
          </p:cNvPr>
          <p:cNvSpPr>
            <a:spLocks noGrp="1"/>
          </p:cNvSpPr>
          <p:nvPr>
            <p:ph type="body" idx="1"/>
          </p:nvPr>
        </p:nvSpPr>
        <p:spPr>
          <a:xfrm>
            <a:off x="887413" y="6527800"/>
            <a:ext cx="11217275" cy="2133600"/>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Tree>
    <p:extLst>
      <p:ext uri="{BB962C8B-B14F-4D97-AF65-F5344CB8AC3E}">
        <p14:creationId xmlns:p14="http://schemas.microsoft.com/office/powerpoint/2010/main" val="1990075438"/>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5AEA9B-343B-D933-1C46-49B0FCE589EF}"/>
              </a:ext>
            </a:extLst>
          </p:cNvPr>
          <p:cNvSpPr>
            <a:spLocks noGrp="1"/>
          </p:cNvSpPr>
          <p:nvPr>
            <p:ph type="title"/>
          </p:nvPr>
        </p:nvSpPr>
        <p:spPr/>
        <p:txBody>
          <a:bodyPr/>
          <a:lstStyle/>
          <a:p>
            <a:r>
              <a:rPr lang="en-US"/>
              <a:t>Click to edit Master title style</a:t>
            </a:r>
            <a:endParaRPr lang="LID4096"/>
          </a:p>
        </p:txBody>
      </p:sp>
      <p:sp>
        <p:nvSpPr>
          <p:cNvPr id="3" name="Content Placeholder 2">
            <a:extLst>
              <a:ext uri="{FF2B5EF4-FFF2-40B4-BE49-F238E27FC236}">
                <a16:creationId xmlns:a16="http://schemas.microsoft.com/office/drawing/2014/main" id="{42020F89-AFCA-F01C-5E42-8E56EF04ED14}"/>
              </a:ext>
            </a:extLst>
          </p:cNvPr>
          <p:cNvSpPr>
            <a:spLocks noGrp="1"/>
          </p:cNvSpPr>
          <p:nvPr>
            <p:ph sz="half" idx="1"/>
          </p:nvPr>
        </p:nvSpPr>
        <p:spPr>
          <a:xfrm>
            <a:off x="787400" y="5308600"/>
            <a:ext cx="5638800" cy="1892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Content Placeholder 3">
            <a:extLst>
              <a:ext uri="{FF2B5EF4-FFF2-40B4-BE49-F238E27FC236}">
                <a16:creationId xmlns:a16="http://schemas.microsoft.com/office/drawing/2014/main" id="{0054B7CC-EF47-0D4F-2CBF-51C1978FCA73}"/>
              </a:ext>
            </a:extLst>
          </p:cNvPr>
          <p:cNvSpPr>
            <a:spLocks noGrp="1"/>
          </p:cNvSpPr>
          <p:nvPr>
            <p:ph sz="half" idx="2"/>
          </p:nvPr>
        </p:nvSpPr>
        <p:spPr>
          <a:xfrm>
            <a:off x="6578600" y="5308600"/>
            <a:ext cx="5638800" cy="1892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Tree>
    <p:extLst>
      <p:ext uri="{BB962C8B-B14F-4D97-AF65-F5344CB8AC3E}">
        <p14:creationId xmlns:p14="http://schemas.microsoft.com/office/powerpoint/2010/main" val="3630725784"/>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6E05D7-3486-AE4C-A796-CEFEC3D7E033}"/>
              </a:ext>
            </a:extLst>
          </p:cNvPr>
          <p:cNvSpPr>
            <a:spLocks noGrp="1"/>
          </p:cNvSpPr>
          <p:nvPr>
            <p:ph type="title"/>
          </p:nvPr>
        </p:nvSpPr>
        <p:spPr>
          <a:xfrm>
            <a:off x="895350" y="519113"/>
            <a:ext cx="11217275" cy="1885950"/>
          </a:xfrm>
        </p:spPr>
        <p:txBody>
          <a:bodyPr/>
          <a:lstStyle/>
          <a:p>
            <a:r>
              <a:rPr lang="en-US"/>
              <a:t>Click to edit Master title style</a:t>
            </a:r>
            <a:endParaRPr lang="LID4096"/>
          </a:p>
        </p:txBody>
      </p:sp>
      <p:sp>
        <p:nvSpPr>
          <p:cNvPr id="3" name="Text Placeholder 2">
            <a:extLst>
              <a:ext uri="{FF2B5EF4-FFF2-40B4-BE49-F238E27FC236}">
                <a16:creationId xmlns:a16="http://schemas.microsoft.com/office/drawing/2014/main" id="{D72B40C0-887C-DCC0-D547-29ED042A378E}"/>
              </a:ext>
            </a:extLst>
          </p:cNvPr>
          <p:cNvSpPr>
            <a:spLocks noGrp="1"/>
          </p:cNvSpPr>
          <p:nvPr>
            <p:ph type="body" idx="1"/>
          </p:nvPr>
        </p:nvSpPr>
        <p:spPr>
          <a:xfrm>
            <a:off x="895350" y="2390775"/>
            <a:ext cx="5502275" cy="11715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147D2B2-7071-F6E4-CBC7-0E392EA8B63D}"/>
              </a:ext>
            </a:extLst>
          </p:cNvPr>
          <p:cNvSpPr>
            <a:spLocks noGrp="1"/>
          </p:cNvSpPr>
          <p:nvPr>
            <p:ph sz="half" idx="2"/>
          </p:nvPr>
        </p:nvSpPr>
        <p:spPr>
          <a:xfrm>
            <a:off x="895350" y="3562350"/>
            <a:ext cx="5502275" cy="5240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5" name="Text Placeholder 4">
            <a:extLst>
              <a:ext uri="{FF2B5EF4-FFF2-40B4-BE49-F238E27FC236}">
                <a16:creationId xmlns:a16="http://schemas.microsoft.com/office/drawing/2014/main" id="{D5ABBF45-82C3-6CB5-1B35-50ACFE6E056A}"/>
              </a:ext>
            </a:extLst>
          </p:cNvPr>
          <p:cNvSpPr>
            <a:spLocks noGrp="1"/>
          </p:cNvSpPr>
          <p:nvPr>
            <p:ph type="body" sz="quarter" idx="3"/>
          </p:nvPr>
        </p:nvSpPr>
        <p:spPr>
          <a:xfrm>
            <a:off x="6583363" y="2390775"/>
            <a:ext cx="5529262" cy="11715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AB5D735-0A09-5F05-EEDA-01FFEF6E8CD4}"/>
              </a:ext>
            </a:extLst>
          </p:cNvPr>
          <p:cNvSpPr>
            <a:spLocks noGrp="1"/>
          </p:cNvSpPr>
          <p:nvPr>
            <p:ph sz="quarter" idx="4"/>
          </p:nvPr>
        </p:nvSpPr>
        <p:spPr>
          <a:xfrm>
            <a:off x="6583363" y="3562350"/>
            <a:ext cx="5529262" cy="5240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Tree>
    <p:extLst>
      <p:ext uri="{BB962C8B-B14F-4D97-AF65-F5344CB8AC3E}">
        <p14:creationId xmlns:p14="http://schemas.microsoft.com/office/powerpoint/2010/main" val="3080269683"/>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024464-D090-EC8D-4F37-E2FCBBD5527E}"/>
              </a:ext>
            </a:extLst>
          </p:cNvPr>
          <p:cNvSpPr>
            <a:spLocks noGrp="1"/>
          </p:cNvSpPr>
          <p:nvPr>
            <p:ph type="title"/>
          </p:nvPr>
        </p:nvSpPr>
        <p:spPr/>
        <p:txBody>
          <a:bodyPr/>
          <a:lstStyle/>
          <a:p>
            <a:r>
              <a:rPr lang="en-US"/>
              <a:t>Click to edit Master title style</a:t>
            </a:r>
            <a:endParaRPr lang="LID4096"/>
          </a:p>
        </p:txBody>
      </p:sp>
    </p:spTree>
    <p:extLst>
      <p:ext uri="{BB962C8B-B14F-4D97-AF65-F5344CB8AC3E}">
        <p14:creationId xmlns:p14="http://schemas.microsoft.com/office/powerpoint/2010/main" val="1803299285"/>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14968272"/>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EDF1D1-2F65-B015-4807-BB88E05D3F8A}"/>
              </a:ext>
            </a:extLst>
          </p:cNvPr>
          <p:cNvSpPr>
            <a:spLocks noGrp="1"/>
          </p:cNvSpPr>
          <p:nvPr>
            <p:ph type="title"/>
          </p:nvPr>
        </p:nvSpPr>
        <p:spPr>
          <a:xfrm>
            <a:off x="895350" y="650875"/>
            <a:ext cx="4194175" cy="2274888"/>
          </a:xfrm>
        </p:spPr>
        <p:txBody>
          <a:bodyPr/>
          <a:lstStyle>
            <a:lvl1pPr>
              <a:defRPr sz="3200"/>
            </a:lvl1pPr>
          </a:lstStyle>
          <a:p>
            <a:r>
              <a:rPr lang="en-US"/>
              <a:t>Click to edit Master title style</a:t>
            </a:r>
            <a:endParaRPr lang="LID4096"/>
          </a:p>
        </p:txBody>
      </p:sp>
      <p:sp>
        <p:nvSpPr>
          <p:cNvPr id="3" name="Content Placeholder 2">
            <a:extLst>
              <a:ext uri="{FF2B5EF4-FFF2-40B4-BE49-F238E27FC236}">
                <a16:creationId xmlns:a16="http://schemas.microsoft.com/office/drawing/2014/main" id="{60757D90-6F48-B8EB-647C-6748CD3190E9}"/>
              </a:ext>
            </a:extLst>
          </p:cNvPr>
          <p:cNvSpPr>
            <a:spLocks noGrp="1"/>
          </p:cNvSpPr>
          <p:nvPr>
            <p:ph idx="1"/>
          </p:nvPr>
        </p:nvSpPr>
        <p:spPr>
          <a:xfrm>
            <a:off x="5529263" y="1404938"/>
            <a:ext cx="6583362" cy="69310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Text Placeholder 3">
            <a:extLst>
              <a:ext uri="{FF2B5EF4-FFF2-40B4-BE49-F238E27FC236}">
                <a16:creationId xmlns:a16="http://schemas.microsoft.com/office/drawing/2014/main" id="{8E2225F7-F772-EC75-A647-0FE078D7CC1D}"/>
              </a:ext>
            </a:extLst>
          </p:cNvPr>
          <p:cNvSpPr>
            <a:spLocks noGrp="1"/>
          </p:cNvSpPr>
          <p:nvPr>
            <p:ph type="body" sz="half" idx="2"/>
          </p:nvPr>
        </p:nvSpPr>
        <p:spPr>
          <a:xfrm>
            <a:off x="895350" y="2925763"/>
            <a:ext cx="4194175" cy="542131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798508715"/>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3C234-FB96-8D7D-8B3A-5FA0DB18DD09}"/>
              </a:ext>
            </a:extLst>
          </p:cNvPr>
          <p:cNvSpPr>
            <a:spLocks noGrp="1"/>
          </p:cNvSpPr>
          <p:nvPr>
            <p:ph type="title"/>
          </p:nvPr>
        </p:nvSpPr>
        <p:spPr>
          <a:xfrm>
            <a:off x="895350" y="650875"/>
            <a:ext cx="4194175" cy="2274888"/>
          </a:xfrm>
        </p:spPr>
        <p:txBody>
          <a:bodyPr/>
          <a:lstStyle>
            <a:lvl1pPr>
              <a:defRPr sz="3200"/>
            </a:lvl1pPr>
          </a:lstStyle>
          <a:p>
            <a:r>
              <a:rPr lang="en-US"/>
              <a:t>Click to edit Master title style</a:t>
            </a:r>
            <a:endParaRPr lang="LID4096"/>
          </a:p>
        </p:txBody>
      </p:sp>
      <p:sp>
        <p:nvSpPr>
          <p:cNvPr id="3" name="Picture Placeholder 2">
            <a:extLst>
              <a:ext uri="{FF2B5EF4-FFF2-40B4-BE49-F238E27FC236}">
                <a16:creationId xmlns:a16="http://schemas.microsoft.com/office/drawing/2014/main" id="{96DB40EA-3F14-EB4D-D7F3-A79447D1E490}"/>
              </a:ext>
            </a:extLst>
          </p:cNvPr>
          <p:cNvSpPr>
            <a:spLocks noGrp="1" noChangeAspect="1"/>
          </p:cNvSpPr>
          <p:nvPr>
            <p:ph type="pic" idx="1"/>
          </p:nvPr>
        </p:nvSpPr>
        <p:spPr>
          <a:xfrm>
            <a:off x="5529263" y="1404938"/>
            <a:ext cx="6583362" cy="69310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ID4096"/>
          </a:p>
        </p:txBody>
      </p:sp>
      <p:sp>
        <p:nvSpPr>
          <p:cNvPr id="4" name="Text Placeholder 3">
            <a:extLst>
              <a:ext uri="{FF2B5EF4-FFF2-40B4-BE49-F238E27FC236}">
                <a16:creationId xmlns:a16="http://schemas.microsoft.com/office/drawing/2014/main" id="{8BEA2F76-DB12-BD5F-EFDE-10804B319C1F}"/>
              </a:ext>
            </a:extLst>
          </p:cNvPr>
          <p:cNvSpPr>
            <a:spLocks noGrp="1"/>
          </p:cNvSpPr>
          <p:nvPr>
            <p:ph type="body" sz="half" idx="2"/>
          </p:nvPr>
        </p:nvSpPr>
        <p:spPr>
          <a:xfrm>
            <a:off x="895350" y="2925763"/>
            <a:ext cx="4194175" cy="542131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957356770"/>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46B921-8388-E634-444B-EE5EB0B109C0}"/>
              </a:ext>
            </a:extLst>
          </p:cNvPr>
          <p:cNvSpPr>
            <a:spLocks noGrp="1"/>
          </p:cNvSpPr>
          <p:nvPr>
            <p:ph type="title"/>
          </p:nvPr>
        </p:nvSpPr>
        <p:spPr/>
        <p:txBody>
          <a:bodyPr/>
          <a:lstStyle/>
          <a:p>
            <a:r>
              <a:rPr lang="en-US"/>
              <a:t>Click to edit Master title style</a:t>
            </a:r>
            <a:endParaRPr lang="LID4096"/>
          </a:p>
        </p:txBody>
      </p:sp>
      <p:sp>
        <p:nvSpPr>
          <p:cNvPr id="3" name="Vertical Text Placeholder 2">
            <a:extLst>
              <a:ext uri="{FF2B5EF4-FFF2-40B4-BE49-F238E27FC236}">
                <a16:creationId xmlns:a16="http://schemas.microsoft.com/office/drawing/2014/main" id="{685F4C81-4287-5974-F03F-279A8F5FF9F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Tree>
    <p:extLst>
      <p:ext uri="{BB962C8B-B14F-4D97-AF65-F5344CB8AC3E}">
        <p14:creationId xmlns:p14="http://schemas.microsoft.com/office/powerpoint/2010/main" val="2552667819"/>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319894E-99DB-946C-9C87-CA18B5A5B647}"/>
              </a:ext>
            </a:extLst>
          </p:cNvPr>
          <p:cNvSpPr>
            <a:spLocks noGrp="1"/>
          </p:cNvSpPr>
          <p:nvPr>
            <p:ph type="title" orient="vert"/>
          </p:nvPr>
        </p:nvSpPr>
        <p:spPr>
          <a:xfrm>
            <a:off x="9359900" y="1511300"/>
            <a:ext cx="2857500" cy="5689600"/>
          </a:xfrm>
        </p:spPr>
        <p:txBody>
          <a:bodyPr vert="eaVert"/>
          <a:lstStyle/>
          <a:p>
            <a:r>
              <a:rPr lang="en-US"/>
              <a:t>Click to edit Master title style</a:t>
            </a:r>
            <a:endParaRPr lang="LID4096"/>
          </a:p>
        </p:txBody>
      </p:sp>
      <p:sp>
        <p:nvSpPr>
          <p:cNvPr id="3" name="Vertical Text Placeholder 2">
            <a:extLst>
              <a:ext uri="{FF2B5EF4-FFF2-40B4-BE49-F238E27FC236}">
                <a16:creationId xmlns:a16="http://schemas.microsoft.com/office/drawing/2014/main" id="{CE7926DA-92E6-CBB8-A5DB-873FEAFFBC1C}"/>
              </a:ext>
            </a:extLst>
          </p:cNvPr>
          <p:cNvSpPr>
            <a:spLocks noGrp="1"/>
          </p:cNvSpPr>
          <p:nvPr>
            <p:ph type="body" orient="vert" idx="1"/>
          </p:nvPr>
        </p:nvSpPr>
        <p:spPr>
          <a:xfrm>
            <a:off x="787400" y="1511300"/>
            <a:ext cx="8420100" cy="5689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Tree>
    <p:extLst>
      <p:ext uri="{BB962C8B-B14F-4D97-AF65-F5344CB8AC3E}">
        <p14:creationId xmlns:p14="http://schemas.microsoft.com/office/powerpoint/2010/main" val="258252167"/>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6C90B-5C29-E6A3-DC2D-2DC3E1AD3766}"/>
              </a:ext>
            </a:extLst>
          </p:cNvPr>
          <p:cNvSpPr>
            <a:spLocks noGrp="1"/>
          </p:cNvSpPr>
          <p:nvPr>
            <p:ph type="ctrTitle"/>
          </p:nvPr>
        </p:nvSpPr>
        <p:spPr>
          <a:xfrm>
            <a:off x="1625600" y="1597025"/>
            <a:ext cx="9753600" cy="3395663"/>
          </a:xfrm>
          <a:prstGeom prst="rect">
            <a:avLst/>
          </a:prstGeom>
        </p:spPr>
        <p:txBody>
          <a:bodyPr anchor="b"/>
          <a:lstStyle>
            <a:lvl1pPr algn="ctr">
              <a:defRPr sz="6000"/>
            </a:lvl1pPr>
          </a:lstStyle>
          <a:p>
            <a:r>
              <a:rPr lang="en-US"/>
              <a:t>Click to edit Master title style</a:t>
            </a:r>
            <a:endParaRPr lang="LID4096"/>
          </a:p>
        </p:txBody>
      </p:sp>
      <p:sp>
        <p:nvSpPr>
          <p:cNvPr id="3" name="Subtitle 2">
            <a:extLst>
              <a:ext uri="{FF2B5EF4-FFF2-40B4-BE49-F238E27FC236}">
                <a16:creationId xmlns:a16="http://schemas.microsoft.com/office/drawing/2014/main" id="{9CDA6167-85C1-F7B5-15DA-CA4F284C3B21}"/>
              </a:ext>
            </a:extLst>
          </p:cNvPr>
          <p:cNvSpPr>
            <a:spLocks noGrp="1"/>
          </p:cNvSpPr>
          <p:nvPr>
            <p:ph type="subTitle" idx="1"/>
          </p:nvPr>
        </p:nvSpPr>
        <p:spPr>
          <a:xfrm>
            <a:off x="1625600" y="5122863"/>
            <a:ext cx="9753600" cy="23542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LID4096"/>
          </a:p>
        </p:txBody>
      </p:sp>
    </p:spTree>
    <p:extLst>
      <p:ext uri="{BB962C8B-B14F-4D97-AF65-F5344CB8AC3E}">
        <p14:creationId xmlns:p14="http://schemas.microsoft.com/office/powerpoint/2010/main" val="158809891"/>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B6C345-1552-8412-7BB5-C27F79981AD5}"/>
              </a:ext>
            </a:extLst>
          </p:cNvPr>
          <p:cNvSpPr>
            <a:spLocks noGrp="1"/>
          </p:cNvSpPr>
          <p:nvPr>
            <p:ph type="title"/>
          </p:nvPr>
        </p:nvSpPr>
        <p:spPr>
          <a:xfrm>
            <a:off x="893763" y="519113"/>
            <a:ext cx="11217275" cy="1885950"/>
          </a:xfrm>
          <a:prstGeom prst="rect">
            <a:avLst/>
          </a:prstGeom>
        </p:spPr>
        <p:txBody>
          <a:bodyPr/>
          <a:lstStyle/>
          <a:p>
            <a:r>
              <a:rPr lang="en-US"/>
              <a:t>Click to edit Master title style</a:t>
            </a:r>
            <a:endParaRPr lang="LID4096"/>
          </a:p>
        </p:txBody>
      </p:sp>
      <p:sp>
        <p:nvSpPr>
          <p:cNvPr id="3" name="Content Placeholder 2">
            <a:extLst>
              <a:ext uri="{FF2B5EF4-FFF2-40B4-BE49-F238E27FC236}">
                <a16:creationId xmlns:a16="http://schemas.microsoft.com/office/drawing/2014/main" id="{5FA3DFBE-E409-2CB8-3170-CF60B4911901}"/>
              </a:ext>
            </a:extLst>
          </p:cNvPr>
          <p:cNvSpPr>
            <a:spLocks noGrp="1"/>
          </p:cNvSpPr>
          <p:nvPr>
            <p:ph idx="1"/>
          </p:nvPr>
        </p:nvSpPr>
        <p:spPr>
          <a:xfrm>
            <a:off x="893763" y="2597150"/>
            <a:ext cx="11217275" cy="61880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Tree>
    <p:extLst>
      <p:ext uri="{BB962C8B-B14F-4D97-AF65-F5344CB8AC3E}">
        <p14:creationId xmlns:p14="http://schemas.microsoft.com/office/powerpoint/2010/main" val="4048632288"/>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FECEB6-F4EF-FB6F-BA7A-2CCBF81B4114}"/>
              </a:ext>
            </a:extLst>
          </p:cNvPr>
          <p:cNvSpPr>
            <a:spLocks noGrp="1"/>
          </p:cNvSpPr>
          <p:nvPr>
            <p:ph type="title"/>
          </p:nvPr>
        </p:nvSpPr>
        <p:spPr>
          <a:xfrm>
            <a:off x="887413" y="2432050"/>
            <a:ext cx="11217275" cy="4056063"/>
          </a:xfrm>
          <a:prstGeom prst="rect">
            <a:avLst/>
          </a:prstGeom>
        </p:spPr>
        <p:txBody>
          <a:bodyPr anchor="b"/>
          <a:lstStyle>
            <a:lvl1pPr>
              <a:defRPr sz="6000"/>
            </a:lvl1pPr>
          </a:lstStyle>
          <a:p>
            <a:r>
              <a:rPr lang="en-US"/>
              <a:t>Click to edit Master title style</a:t>
            </a:r>
            <a:endParaRPr lang="LID4096"/>
          </a:p>
        </p:txBody>
      </p:sp>
      <p:sp>
        <p:nvSpPr>
          <p:cNvPr id="3" name="Text Placeholder 2">
            <a:extLst>
              <a:ext uri="{FF2B5EF4-FFF2-40B4-BE49-F238E27FC236}">
                <a16:creationId xmlns:a16="http://schemas.microsoft.com/office/drawing/2014/main" id="{2D9ADF34-33B6-124E-AC06-324BCC9FAC45}"/>
              </a:ext>
            </a:extLst>
          </p:cNvPr>
          <p:cNvSpPr>
            <a:spLocks noGrp="1"/>
          </p:cNvSpPr>
          <p:nvPr>
            <p:ph type="body" idx="1"/>
          </p:nvPr>
        </p:nvSpPr>
        <p:spPr>
          <a:xfrm>
            <a:off x="887413" y="6527800"/>
            <a:ext cx="11217275" cy="2133600"/>
          </a:xfrm>
          <a:prstGeom prst="rect">
            <a:avLst/>
          </a:prstGeo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Tree>
    <p:extLst>
      <p:ext uri="{BB962C8B-B14F-4D97-AF65-F5344CB8AC3E}">
        <p14:creationId xmlns:p14="http://schemas.microsoft.com/office/powerpoint/2010/main" val="1586742965"/>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200437-4E66-3EC3-354F-41357C41B436}"/>
              </a:ext>
            </a:extLst>
          </p:cNvPr>
          <p:cNvSpPr>
            <a:spLocks noGrp="1"/>
          </p:cNvSpPr>
          <p:nvPr>
            <p:ph type="title"/>
          </p:nvPr>
        </p:nvSpPr>
        <p:spPr>
          <a:xfrm>
            <a:off x="893763" y="519113"/>
            <a:ext cx="11217275" cy="1885950"/>
          </a:xfrm>
          <a:prstGeom prst="rect">
            <a:avLst/>
          </a:prstGeom>
        </p:spPr>
        <p:txBody>
          <a:bodyPr/>
          <a:lstStyle/>
          <a:p>
            <a:r>
              <a:rPr lang="en-US"/>
              <a:t>Click to edit Master title style</a:t>
            </a:r>
            <a:endParaRPr lang="LID4096"/>
          </a:p>
        </p:txBody>
      </p:sp>
      <p:sp>
        <p:nvSpPr>
          <p:cNvPr id="3" name="Content Placeholder 2">
            <a:extLst>
              <a:ext uri="{FF2B5EF4-FFF2-40B4-BE49-F238E27FC236}">
                <a16:creationId xmlns:a16="http://schemas.microsoft.com/office/drawing/2014/main" id="{A48A7AB5-5474-B998-8A36-ABA5788F5138}"/>
              </a:ext>
            </a:extLst>
          </p:cNvPr>
          <p:cNvSpPr>
            <a:spLocks noGrp="1"/>
          </p:cNvSpPr>
          <p:nvPr>
            <p:ph sz="half" idx="1"/>
          </p:nvPr>
        </p:nvSpPr>
        <p:spPr>
          <a:xfrm>
            <a:off x="893763" y="2597150"/>
            <a:ext cx="5532437" cy="61880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Content Placeholder 3">
            <a:extLst>
              <a:ext uri="{FF2B5EF4-FFF2-40B4-BE49-F238E27FC236}">
                <a16:creationId xmlns:a16="http://schemas.microsoft.com/office/drawing/2014/main" id="{E1BDF053-55A6-05FE-C16B-9A6D94F7A892}"/>
              </a:ext>
            </a:extLst>
          </p:cNvPr>
          <p:cNvSpPr>
            <a:spLocks noGrp="1"/>
          </p:cNvSpPr>
          <p:nvPr>
            <p:ph sz="half" idx="2"/>
          </p:nvPr>
        </p:nvSpPr>
        <p:spPr>
          <a:xfrm>
            <a:off x="6578600" y="2597150"/>
            <a:ext cx="5532438" cy="61880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Tree>
    <p:extLst>
      <p:ext uri="{BB962C8B-B14F-4D97-AF65-F5344CB8AC3E}">
        <p14:creationId xmlns:p14="http://schemas.microsoft.com/office/powerpoint/2010/main" val="362345308"/>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A036EC-107B-4D1B-68A0-0BBF802BD1DD}"/>
              </a:ext>
            </a:extLst>
          </p:cNvPr>
          <p:cNvSpPr>
            <a:spLocks noGrp="1"/>
          </p:cNvSpPr>
          <p:nvPr>
            <p:ph type="title"/>
          </p:nvPr>
        </p:nvSpPr>
        <p:spPr>
          <a:xfrm>
            <a:off x="895350" y="519113"/>
            <a:ext cx="11217275" cy="1885950"/>
          </a:xfrm>
          <a:prstGeom prst="rect">
            <a:avLst/>
          </a:prstGeom>
        </p:spPr>
        <p:txBody>
          <a:bodyPr/>
          <a:lstStyle/>
          <a:p>
            <a:r>
              <a:rPr lang="en-US"/>
              <a:t>Click to edit Master title style</a:t>
            </a:r>
            <a:endParaRPr lang="LID4096"/>
          </a:p>
        </p:txBody>
      </p:sp>
      <p:sp>
        <p:nvSpPr>
          <p:cNvPr id="3" name="Text Placeholder 2">
            <a:extLst>
              <a:ext uri="{FF2B5EF4-FFF2-40B4-BE49-F238E27FC236}">
                <a16:creationId xmlns:a16="http://schemas.microsoft.com/office/drawing/2014/main" id="{80288593-026C-A597-BD76-A6223209B857}"/>
              </a:ext>
            </a:extLst>
          </p:cNvPr>
          <p:cNvSpPr>
            <a:spLocks noGrp="1"/>
          </p:cNvSpPr>
          <p:nvPr>
            <p:ph type="body" idx="1"/>
          </p:nvPr>
        </p:nvSpPr>
        <p:spPr>
          <a:xfrm>
            <a:off x="895350" y="2390775"/>
            <a:ext cx="5502275" cy="117157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541F084-FD4C-5B76-BC95-1D2ABB687650}"/>
              </a:ext>
            </a:extLst>
          </p:cNvPr>
          <p:cNvSpPr>
            <a:spLocks noGrp="1"/>
          </p:cNvSpPr>
          <p:nvPr>
            <p:ph sz="half" idx="2"/>
          </p:nvPr>
        </p:nvSpPr>
        <p:spPr>
          <a:xfrm>
            <a:off x="895350" y="3562350"/>
            <a:ext cx="5502275" cy="5240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5" name="Text Placeholder 4">
            <a:extLst>
              <a:ext uri="{FF2B5EF4-FFF2-40B4-BE49-F238E27FC236}">
                <a16:creationId xmlns:a16="http://schemas.microsoft.com/office/drawing/2014/main" id="{9AF7A786-5555-5923-E6F6-2EDC856D4C92}"/>
              </a:ext>
            </a:extLst>
          </p:cNvPr>
          <p:cNvSpPr>
            <a:spLocks noGrp="1"/>
          </p:cNvSpPr>
          <p:nvPr>
            <p:ph type="body" sz="quarter" idx="3"/>
          </p:nvPr>
        </p:nvSpPr>
        <p:spPr>
          <a:xfrm>
            <a:off x="6583363" y="2390775"/>
            <a:ext cx="5529262" cy="117157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76A22A9-8B43-DE5C-29A2-B8E82B68EADD}"/>
              </a:ext>
            </a:extLst>
          </p:cNvPr>
          <p:cNvSpPr>
            <a:spLocks noGrp="1"/>
          </p:cNvSpPr>
          <p:nvPr>
            <p:ph sz="quarter" idx="4"/>
          </p:nvPr>
        </p:nvSpPr>
        <p:spPr>
          <a:xfrm>
            <a:off x="6583363" y="3562350"/>
            <a:ext cx="5529262" cy="5240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Tree>
    <p:extLst>
      <p:ext uri="{BB962C8B-B14F-4D97-AF65-F5344CB8AC3E}">
        <p14:creationId xmlns:p14="http://schemas.microsoft.com/office/powerpoint/2010/main" val="1242803188"/>
      </p:ext>
    </p:extLst>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35277D-5B1E-13C3-94E9-50F8BD131681}"/>
              </a:ext>
            </a:extLst>
          </p:cNvPr>
          <p:cNvSpPr>
            <a:spLocks noGrp="1"/>
          </p:cNvSpPr>
          <p:nvPr>
            <p:ph type="title"/>
          </p:nvPr>
        </p:nvSpPr>
        <p:spPr>
          <a:xfrm>
            <a:off x="893763" y="519113"/>
            <a:ext cx="11217275" cy="1885950"/>
          </a:xfrm>
          <a:prstGeom prst="rect">
            <a:avLst/>
          </a:prstGeom>
        </p:spPr>
        <p:txBody>
          <a:bodyPr/>
          <a:lstStyle/>
          <a:p>
            <a:r>
              <a:rPr lang="en-US"/>
              <a:t>Click to edit Master title style</a:t>
            </a:r>
            <a:endParaRPr lang="LID4096"/>
          </a:p>
        </p:txBody>
      </p:sp>
    </p:spTree>
    <p:extLst>
      <p:ext uri="{BB962C8B-B14F-4D97-AF65-F5344CB8AC3E}">
        <p14:creationId xmlns:p14="http://schemas.microsoft.com/office/powerpoint/2010/main" val="956251476"/>
      </p:ext>
    </p:extLst>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37088008"/>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2583B9-6E82-A76A-ED6F-4B429E2FFDBA}"/>
              </a:ext>
            </a:extLst>
          </p:cNvPr>
          <p:cNvSpPr>
            <a:spLocks noGrp="1"/>
          </p:cNvSpPr>
          <p:nvPr>
            <p:ph type="title"/>
          </p:nvPr>
        </p:nvSpPr>
        <p:spPr>
          <a:xfrm>
            <a:off x="895350" y="650875"/>
            <a:ext cx="4194175" cy="2274888"/>
          </a:xfrm>
          <a:prstGeom prst="rect">
            <a:avLst/>
          </a:prstGeom>
        </p:spPr>
        <p:txBody>
          <a:bodyPr anchor="b"/>
          <a:lstStyle>
            <a:lvl1pPr>
              <a:defRPr sz="3200"/>
            </a:lvl1pPr>
          </a:lstStyle>
          <a:p>
            <a:r>
              <a:rPr lang="en-US"/>
              <a:t>Click to edit Master title style</a:t>
            </a:r>
            <a:endParaRPr lang="LID4096"/>
          </a:p>
        </p:txBody>
      </p:sp>
      <p:sp>
        <p:nvSpPr>
          <p:cNvPr id="3" name="Content Placeholder 2">
            <a:extLst>
              <a:ext uri="{FF2B5EF4-FFF2-40B4-BE49-F238E27FC236}">
                <a16:creationId xmlns:a16="http://schemas.microsoft.com/office/drawing/2014/main" id="{5D872FE1-B69C-852C-97D3-E611D72FFE5D}"/>
              </a:ext>
            </a:extLst>
          </p:cNvPr>
          <p:cNvSpPr>
            <a:spLocks noGrp="1"/>
          </p:cNvSpPr>
          <p:nvPr>
            <p:ph idx="1"/>
          </p:nvPr>
        </p:nvSpPr>
        <p:spPr>
          <a:xfrm>
            <a:off x="5529263" y="1404938"/>
            <a:ext cx="6583362" cy="69310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Text Placeholder 3">
            <a:extLst>
              <a:ext uri="{FF2B5EF4-FFF2-40B4-BE49-F238E27FC236}">
                <a16:creationId xmlns:a16="http://schemas.microsoft.com/office/drawing/2014/main" id="{A4D0380F-78BA-9622-6B1E-66D8BC20847E}"/>
              </a:ext>
            </a:extLst>
          </p:cNvPr>
          <p:cNvSpPr>
            <a:spLocks noGrp="1"/>
          </p:cNvSpPr>
          <p:nvPr>
            <p:ph type="body" sz="half" idx="2"/>
          </p:nvPr>
        </p:nvSpPr>
        <p:spPr>
          <a:xfrm>
            <a:off x="895350" y="2925763"/>
            <a:ext cx="4194175" cy="5421312"/>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610647539"/>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14D5E9-CDC8-DAF6-8D83-557BDE59C172}"/>
              </a:ext>
            </a:extLst>
          </p:cNvPr>
          <p:cNvSpPr>
            <a:spLocks noGrp="1"/>
          </p:cNvSpPr>
          <p:nvPr>
            <p:ph type="title"/>
          </p:nvPr>
        </p:nvSpPr>
        <p:spPr>
          <a:xfrm>
            <a:off x="895350" y="650875"/>
            <a:ext cx="4194175" cy="2274888"/>
          </a:xfrm>
          <a:prstGeom prst="rect">
            <a:avLst/>
          </a:prstGeom>
        </p:spPr>
        <p:txBody>
          <a:bodyPr anchor="b"/>
          <a:lstStyle>
            <a:lvl1pPr>
              <a:defRPr sz="3200"/>
            </a:lvl1pPr>
          </a:lstStyle>
          <a:p>
            <a:r>
              <a:rPr lang="en-US"/>
              <a:t>Click to edit Master title style</a:t>
            </a:r>
            <a:endParaRPr lang="LID4096"/>
          </a:p>
        </p:txBody>
      </p:sp>
      <p:sp>
        <p:nvSpPr>
          <p:cNvPr id="3" name="Picture Placeholder 2">
            <a:extLst>
              <a:ext uri="{FF2B5EF4-FFF2-40B4-BE49-F238E27FC236}">
                <a16:creationId xmlns:a16="http://schemas.microsoft.com/office/drawing/2014/main" id="{EC0CBA46-02D5-316F-CC70-FAE6A031C920}"/>
              </a:ext>
            </a:extLst>
          </p:cNvPr>
          <p:cNvSpPr>
            <a:spLocks noGrp="1" noChangeAspect="1"/>
          </p:cNvSpPr>
          <p:nvPr>
            <p:ph type="pic" idx="1"/>
          </p:nvPr>
        </p:nvSpPr>
        <p:spPr>
          <a:xfrm>
            <a:off x="5529263" y="1404938"/>
            <a:ext cx="6583362" cy="69310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ID4096"/>
          </a:p>
        </p:txBody>
      </p:sp>
      <p:sp>
        <p:nvSpPr>
          <p:cNvPr id="4" name="Text Placeholder 3">
            <a:extLst>
              <a:ext uri="{FF2B5EF4-FFF2-40B4-BE49-F238E27FC236}">
                <a16:creationId xmlns:a16="http://schemas.microsoft.com/office/drawing/2014/main" id="{21B6E22F-C83E-8BE1-7473-AE16197526A9}"/>
              </a:ext>
            </a:extLst>
          </p:cNvPr>
          <p:cNvSpPr>
            <a:spLocks noGrp="1"/>
          </p:cNvSpPr>
          <p:nvPr>
            <p:ph type="body" sz="half" idx="2"/>
          </p:nvPr>
        </p:nvSpPr>
        <p:spPr>
          <a:xfrm>
            <a:off x="895350" y="2925763"/>
            <a:ext cx="4194175" cy="5421312"/>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893663396"/>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C48CC0-66B2-9672-C899-D463690BBB63}"/>
              </a:ext>
            </a:extLst>
          </p:cNvPr>
          <p:cNvSpPr>
            <a:spLocks noGrp="1"/>
          </p:cNvSpPr>
          <p:nvPr>
            <p:ph type="title"/>
          </p:nvPr>
        </p:nvSpPr>
        <p:spPr>
          <a:xfrm>
            <a:off x="893763" y="519113"/>
            <a:ext cx="11217275" cy="1885950"/>
          </a:xfrm>
          <a:prstGeom prst="rect">
            <a:avLst/>
          </a:prstGeom>
        </p:spPr>
        <p:txBody>
          <a:bodyPr/>
          <a:lstStyle/>
          <a:p>
            <a:r>
              <a:rPr lang="en-US"/>
              <a:t>Click to edit Master title style</a:t>
            </a:r>
            <a:endParaRPr lang="LID4096"/>
          </a:p>
        </p:txBody>
      </p:sp>
      <p:sp>
        <p:nvSpPr>
          <p:cNvPr id="3" name="Vertical Text Placeholder 2">
            <a:extLst>
              <a:ext uri="{FF2B5EF4-FFF2-40B4-BE49-F238E27FC236}">
                <a16:creationId xmlns:a16="http://schemas.microsoft.com/office/drawing/2014/main" id="{01A79BD2-CAF3-C6BB-99F0-3BC7492A716A}"/>
              </a:ext>
            </a:extLst>
          </p:cNvPr>
          <p:cNvSpPr>
            <a:spLocks noGrp="1"/>
          </p:cNvSpPr>
          <p:nvPr>
            <p:ph type="body" orient="vert" idx="1"/>
          </p:nvPr>
        </p:nvSpPr>
        <p:spPr>
          <a:xfrm>
            <a:off x="893763" y="2597150"/>
            <a:ext cx="11217275" cy="618807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Tree>
    <p:extLst>
      <p:ext uri="{BB962C8B-B14F-4D97-AF65-F5344CB8AC3E}">
        <p14:creationId xmlns:p14="http://schemas.microsoft.com/office/powerpoint/2010/main" val="1788639066"/>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E023971-FE6D-F1F8-B38E-0BFB441306F5}"/>
              </a:ext>
            </a:extLst>
          </p:cNvPr>
          <p:cNvSpPr>
            <a:spLocks noGrp="1"/>
          </p:cNvSpPr>
          <p:nvPr>
            <p:ph type="title" orient="vert"/>
          </p:nvPr>
        </p:nvSpPr>
        <p:spPr>
          <a:xfrm>
            <a:off x="9307513" y="519113"/>
            <a:ext cx="2803525" cy="8266112"/>
          </a:xfrm>
          <a:prstGeom prst="rect">
            <a:avLst/>
          </a:prstGeom>
        </p:spPr>
        <p:txBody>
          <a:bodyPr vert="eaVert"/>
          <a:lstStyle/>
          <a:p>
            <a:r>
              <a:rPr lang="en-US"/>
              <a:t>Click to edit Master title style</a:t>
            </a:r>
            <a:endParaRPr lang="LID4096"/>
          </a:p>
        </p:txBody>
      </p:sp>
      <p:sp>
        <p:nvSpPr>
          <p:cNvPr id="3" name="Vertical Text Placeholder 2">
            <a:extLst>
              <a:ext uri="{FF2B5EF4-FFF2-40B4-BE49-F238E27FC236}">
                <a16:creationId xmlns:a16="http://schemas.microsoft.com/office/drawing/2014/main" id="{FF0D2B64-56E9-219B-2FAC-C5A9F8CD8B74}"/>
              </a:ext>
            </a:extLst>
          </p:cNvPr>
          <p:cNvSpPr>
            <a:spLocks noGrp="1"/>
          </p:cNvSpPr>
          <p:nvPr>
            <p:ph type="body" orient="vert" idx="1"/>
          </p:nvPr>
        </p:nvSpPr>
        <p:spPr>
          <a:xfrm>
            <a:off x="893763" y="519113"/>
            <a:ext cx="8261350" cy="8266112"/>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Tree>
    <p:extLst>
      <p:ext uri="{BB962C8B-B14F-4D97-AF65-F5344CB8AC3E}">
        <p14:creationId xmlns:p14="http://schemas.microsoft.com/office/powerpoint/2010/main" val="3666191519"/>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2.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2.jpe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2.jpe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3.jpe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image" Target="../media/image3.jpe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image" Target="../media/image2.jpeg"/><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13" Type="http://schemas.openxmlformats.org/officeDocument/2006/relationships/image" Target="../media/image2.jpeg"/><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13" Type="http://schemas.openxmlformats.org/officeDocument/2006/relationships/image" Target="../media/image2.jpeg"/><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8.xml"/><Relationship Id="rId13" Type="http://schemas.openxmlformats.org/officeDocument/2006/relationships/image" Target="../media/image3.jpeg"/><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theme" Target="../theme/theme11.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9.xml"/><Relationship Id="rId13" Type="http://schemas.openxmlformats.org/officeDocument/2006/relationships/image" Target="../media/image2.jpeg"/><Relationship Id="rId3" Type="http://schemas.openxmlformats.org/officeDocument/2006/relationships/slideLayout" Target="../slideLayouts/slideLayout124.xml"/><Relationship Id="rId7" Type="http://schemas.openxmlformats.org/officeDocument/2006/relationships/slideLayout" Target="../slideLayouts/slideLayout128.xml"/><Relationship Id="rId12" Type="http://schemas.openxmlformats.org/officeDocument/2006/relationships/theme" Target="../theme/theme12.xml"/><Relationship Id="rId2" Type="http://schemas.openxmlformats.org/officeDocument/2006/relationships/slideLayout" Target="../slideLayouts/slideLayout123.xml"/><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slideLayout" Target="../slideLayouts/slideLayout132.xml"/><Relationship Id="rId5" Type="http://schemas.openxmlformats.org/officeDocument/2006/relationships/slideLayout" Target="../slideLayouts/slideLayout126.xml"/><Relationship Id="rId10" Type="http://schemas.openxmlformats.org/officeDocument/2006/relationships/slideLayout" Target="../slideLayouts/slideLayout131.xml"/><Relationship Id="rId4" Type="http://schemas.openxmlformats.org/officeDocument/2006/relationships/slideLayout" Target="../slideLayouts/slideLayout125.xml"/><Relationship Id="rId9" Type="http://schemas.openxmlformats.org/officeDocument/2006/relationships/slideLayout" Target="../slideLayouts/slideLayout130.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40.xml"/><Relationship Id="rId13" Type="http://schemas.openxmlformats.org/officeDocument/2006/relationships/image" Target="../media/image3.jpeg"/><Relationship Id="rId3" Type="http://schemas.openxmlformats.org/officeDocument/2006/relationships/slideLayout" Target="../slideLayouts/slideLayout135.xml"/><Relationship Id="rId7" Type="http://schemas.openxmlformats.org/officeDocument/2006/relationships/slideLayout" Target="../slideLayouts/slideLayout139.xml"/><Relationship Id="rId12" Type="http://schemas.openxmlformats.org/officeDocument/2006/relationships/theme" Target="../theme/theme13.xml"/><Relationship Id="rId2" Type="http://schemas.openxmlformats.org/officeDocument/2006/relationships/slideLayout" Target="../slideLayouts/slideLayout134.xml"/><Relationship Id="rId1" Type="http://schemas.openxmlformats.org/officeDocument/2006/relationships/slideLayout" Target="../slideLayouts/slideLayout133.xml"/><Relationship Id="rId6" Type="http://schemas.openxmlformats.org/officeDocument/2006/relationships/slideLayout" Target="../slideLayouts/slideLayout138.xml"/><Relationship Id="rId11" Type="http://schemas.openxmlformats.org/officeDocument/2006/relationships/slideLayout" Target="../slideLayouts/slideLayout143.xml"/><Relationship Id="rId5" Type="http://schemas.openxmlformats.org/officeDocument/2006/relationships/slideLayout" Target="../slideLayouts/slideLayout137.xml"/><Relationship Id="rId10" Type="http://schemas.openxmlformats.org/officeDocument/2006/relationships/slideLayout" Target="../slideLayouts/slideLayout142.xml"/><Relationship Id="rId4" Type="http://schemas.openxmlformats.org/officeDocument/2006/relationships/slideLayout" Target="../slideLayouts/slideLayout136.xml"/><Relationship Id="rId9" Type="http://schemas.openxmlformats.org/officeDocument/2006/relationships/slideLayout" Target="../slideLayouts/slideLayout141.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51.xml"/><Relationship Id="rId13" Type="http://schemas.openxmlformats.org/officeDocument/2006/relationships/image" Target="../media/image2.jpeg"/><Relationship Id="rId3" Type="http://schemas.openxmlformats.org/officeDocument/2006/relationships/slideLayout" Target="../slideLayouts/slideLayout146.xml"/><Relationship Id="rId7" Type="http://schemas.openxmlformats.org/officeDocument/2006/relationships/slideLayout" Target="../slideLayouts/slideLayout150.xml"/><Relationship Id="rId12" Type="http://schemas.openxmlformats.org/officeDocument/2006/relationships/theme" Target="../theme/theme14.xml"/><Relationship Id="rId2" Type="http://schemas.openxmlformats.org/officeDocument/2006/relationships/slideLayout" Target="../slideLayouts/slideLayout145.xml"/><Relationship Id="rId1" Type="http://schemas.openxmlformats.org/officeDocument/2006/relationships/slideLayout" Target="../slideLayouts/slideLayout144.xml"/><Relationship Id="rId6" Type="http://schemas.openxmlformats.org/officeDocument/2006/relationships/slideLayout" Target="../slideLayouts/slideLayout149.xml"/><Relationship Id="rId11" Type="http://schemas.openxmlformats.org/officeDocument/2006/relationships/slideLayout" Target="../slideLayouts/slideLayout154.xml"/><Relationship Id="rId5" Type="http://schemas.openxmlformats.org/officeDocument/2006/relationships/slideLayout" Target="../slideLayouts/slideLayout148.xml"/><Relationship Id="rId10" Type="http://schemas.openxmlformats.org/officeDocument/2006/relationships/slideLayout" Target="../slideLayouts/slideLayout153.xml"/><Relationship Id="rId4" Type="http://schemas.openxmlformats.org/officeDocument/2006/relationships/slideLayout" Target="../slideLayouts/slideLayout147.xml"/><Relationship Id="rId9" Type="http://schemas.openxmlformats.org/officeDocument/2006/relationships/slideLayout" Target="../slideLayouts/slideLayout15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ransition/>
  <p:txStyles>
    <p:titleStyle>
      <a:lvl1pPr algn="ctr" rtl="0" fontAlgn="base">
        <a:spcBef>
          <a:spcPct val="0"/>
        </a:spcBef>
        <a:spcAft>
          <a:spcPct val="0"/>
        </a:spcAft>
        <a:defRPr sz="7800" kern="1200">
          <a:solidFill>
            <a:srgbClr val="626053"/>
          </a:solidFill>
          <a:effectLst>
            <a:outerShdw blurRad="38100" dist="38100" dir="2700000" algn="tl">
              <a:srgbClr val="000000"/>
            </a:outerShdw>
          </a:effectLst>
          <a:latin typeface="+mj-lt"/>
          <a:ea typeface="+mj-ea"/>
          <a:cs typeface="+mj-cs"/>
          <a:sym typeface="Baskerville" charset="0"/>
        </a:defRPr>
      </a:lvl1pPr>
      <a:lvl2pPr algn="ctr" rtl="0" fontAlgn="base">
        <a:spcBef>
          <a:spcPct val="0"/>
        </a:spcBef>
        <a:spcAft>
          <a:spcPct val="0"/>
        </a:spcAft>
        <a:defRPr sz="7800">
          <a:solidFill>
            <a:srgbClr val="626053"/>
          </a:solidFill>
          <a:effectLst>
            <a:outerShdw blurRad="38100" dist="38100" dir="2700000" algn="tl">
              <a:srgbClr val="000000"/>
            </a:outerShdw>
          </a:effectLst>
          <a:latin typeface="Baskerville" charset="0"/>
          <a:cs typeface="ヒラギノ明朝 ProN W3" charset="0"/>
          <a:sym typeface="Baskerville" charset="0"/>
        </a:defRPr>
      </a:lvl2pPr>
      <a:lvl3pPr algn="ctr" rtl="0" fontAlgn="base">
        <a:spcBef>
          <a:spcPct val="0"/>
        </a:spcBef>
        <a:spcAft>
          <a:spcPct val="0"/>
        </a:spcAft>
        <a:defRPr sz="7800">
          <a:solidFill>
            <a:srgbClr val="626053"/>
          </a:solidFill>
          <a:effectLst>
            <a:outerShdw blurRad="38100" dist="38100" dir="2700000" algn="tl">
              <a:srgbClr val="000000"/>
            </a:outerShdw>
          </a:effectLst>
          <a:latin typeface="Baskerville" charset="0"/>
          <a:cs typeface="ヒラギノ明朝 ProN W3" charset="0"/>
          <a:sym typeface="Baskerville" charset="0"/>
        </a:defRPr>
      </a:lvl3pPr>
      <a:lvl4pPr algn="ctr" rtl="0" fontAlgn="base">
        <a:spcBef>
          <a:spcPct val="0"/>
        </a:spcBef>
        <a:spcAft>
          <a:spcPct val="0"/>
        </a:spcAft>
        <a:defRPr sz="7800">
          <a:solidFill>
            <a:srgbClr val="626053"/>
          </a:solidFill>
          <a:effectLst>
            <a:outerShdw blurRad="38100" dist="38100" dir="2700000" algn="tl">
              <a:srgbClr val="000000"/>
            </a:outerShdw>
          </a:effectLst>
          <a:latin typeface="Baskerville" charset="0"/>
          <a:cs typeface="ヒラギノ明朝 ProN W3" charset="0"/>
          <a:sym typeface="Baskerville" charset="0"/>
        </a:defRPr>
      </a:lvl4pPr>
      <a:lvl5pPr algn="ctr" rtl="0" fontAlgn="base">
        <a:spcBef>
          <a:spcPct val="0"/>
        </a:spcBef>
        <a:spcAft>
          <a:spcPct val="0"/>
        </a:spcAft>
        <a:defRPr sz="7800">
          <a:solidFill>
            <a:srgbClr val="626053"/>
          </a:solidFill>
          <a:effectLst>
            <a:outerShdw blurRad="38100" dist="38100" dir="2700000" algn="tl">
              <a:srgbClr val="000000"/>
            </a:outerShdw>
          </a:effectLst>
          <a:latin typeface="Baskerville" charset="0"/>
          <a:cs typeface="ヒラギノ明朝 ProN W3" charset="0"/>
          <a:sym typeface="Baskerville" charset="0"/>
        </a:defRPr>
      </a:lvl5pPr>
      <a:lvl6pPr marL="457200" algn="ctr" rtl="0" fontAlgn="base">
        <a:spcBef>
          <a:spcPct val="0"/>
        </a:spcBef>
        <a:spcAft>
          <a:spcPct val="0"/>
        </a:spcAft>
        <a:defRPr sz="7800">
          <a:solidFill>
            <a:srgbClr val="626053"/>
          </a:solidFill>
          <a:effectLst>
            <a:outerShdw blurRad="38100" dist="38100" dir="2700000" algn="tl">
              <a:srgbClr val="000000"/>
            </a:outerShdw>
          </a:effectLst>
          <a:latin typeface="Baskerville" charset="0"/>
          <a:cs typeface="ヒラギノ明朝 ProN W3" charset="0"/>
          <a:sym typeface="Baskerville" charset="0"/>
        </a:defRPr>
      </a:lvl6pPr>
      <a:lvl7pPr marL="914400" algn="ctr" rtl="0" fontAlgn="base">
        <a:spcBef>
          <a:spcPct val="0"/>
        </a:spcBef>
        <a:spcAft>
          <a:spcPct val="0"/>
        </a:spcAft>
        <a:defRPr sz="7800">
          <a:solidFill>
            <a:srgbClr val="626053"/>
          </a:solidFill>
          <a:effectLst>
            <a:outerShdw blurRad="38100" dist="38100" dir="2700000" algn="tl">
              <a:srgbClr val="000000"/>
            </a:outerShdw>
          </a:effectLst>
          <a:latin typeface="Baskerville" charset="0"/>
          <a:cs typeface="ヒラギノ明朝 ProN W3" charset="0"/>
          <a:sym typeface="Baskerville" charset="0"/>
        </a:defRPr>
      </a:lvl7pPr>
      <a:lvl8pPr marL="1371600" algn="ctr" rtl="0" fontAlgn="base">
        <a:spcBef>
          <a:spcPct val="0"/>
        </a:spcBef>
        <a:spcAft>
          <a:spcPct val="0"/>
        </a:spcAft>
        <a:defRPr sz="7800">
          <a:solidFill>
            <a:srgbClr val="626053"/>
          </a:solidFill>
          <a:effectLst>
            <a:outerShdw blurRad="38100" dist="38100" dir="2700000" algn="tl">
              <a:srgbClr val="000000"/>
            </a:outerShdw>
          </a:effectLst>
          <a:latin typeface="Baskerville" charset="0"/>
          <a:cs typeface="ヒラギノ明朝 ProN W3" charset="0"/>
          <a:sym typeface="Baskerville" charset="0"/>
        </a:defRPr>
      </a:lvl8pPr>
      <a:lvl9pPr marL="1828800" algn="ctr" rtl="0" fontAlgn="base">
        <a:spcBef>
          <a:spcPct val="0"/>
        </a:spcBef>
        <a:spcAft>
          <a:spcPct val="0"/>
        </a:spcAft>
        <a:defRPr sz="7800">
          <a:solidFill>
            <a:srgbClr val="626053"/>
          </a:solidFill>
          <a:effectLst>
            <a:outerShdw blurRad="38100" dist="38100" dir="2700000" algn="tl">
              <a:srgbClr val="000000"/>
            </a:outerShdw>
          </a:effectLst>
          <a:latin typeface="Baskerville" charset="0"/>
          <a:cs typeface="ヒラギノ明朝 ProN W3" charset="0"/>
          <a:sym typeface="Baskerville" charset="0"/>
        </a:defRPr>
      </a:lvl9pPr>
    </p:titleStyle>
    <p:bodyStyle>
      <a:lvl1pPr marL="571500" indent="-571500" algn="l" rtl="0" fontAlgn="base">
        <a:spcBef>
          <a:spcPts val="2800"/>
        </a:spcBef>
        <a:spcAft>
          <a:spcPct val="0"/>
        </a:spcAft>
        <a:buSzPct val="124000"/>
        <a:buChar char="•"/>
        <a:defRPr sz="3600" kern="1200">
          <a:solidFill>
            <a:srgbClr val="4B4B4B"/>
          </a:solidFill>
          <a:latin typeface="+mn-lt"/>
          <a:ea typeface="+mn-ea"/>
          <a:cs typeface="+mn-cs"/>
          <a:sym typeface="Hoefler Text" charset="0"/>
        </a:defRPr>
      </a:lvl1pPr>
      <a:lvl2pPr marL="1016000" indent="-571500" algn="l" rtl="0" fontAlgn="base">
        <a:spcBef>
          <a:spcPts val="2800"/>
        </a:spcBef>
        <a:spcAft>
          <a:spcPct val="0"/>
        </a:spcAft>
        <a:buSzPct val="124000"/>
        <a:buChar char="•"/>
        <a:defRPr sz="3600" kern="1200">
          <a:solidFill>
            <a:srgbClr val="4B4B4B"/>
          </a:solidFill>
          <a:latin typeface="+mn-lt"/>
          <a:ea typeface="+mn-ea"/>
          <a:cs typeface="+mn-cs"/>
          <a:sym typeface="Hoefler Text" charset="0"/>
        </a:defRPr>
      </a:lvl2pPr>
      <a:lvl3pPr marL="1460500" indent="-571500" algn="l" rtl="0" fontAlgn="base">
        <a:spcBef>
          <a:spcPts val="2800"/>
        </a:spcBef>
        <a:spcAft>
          <a:spcPct val="0"/>
        </a:spcAft>
        <a:buSzPct val="124000"/>
        <a:buChar char="•"/>
        <a:defRPr sz="3600" kern="1200">
          <a:solidFill>
            <a:srgbClr val="4B4B4B"/>
          </a:solidFill>
          <a:latin typeface="+mn-lt"/>
          <a:ea typeface="+mn-ea"/>
          <a:cs typeface="+mn-cs"/>
          <a:sym typeface="Hoefler Text" charset="0"/>
        </a:defRPr>
      </a:lvl3pPr>
      <a:lvl4pPr marL="1905000" indent="-571500" algn="l" rtl="0" fontAlgn="base">
        <a:spcBef>
          <a:spcPts val="2800"/>
        </a:spcBef>
        <a:spcAft>
          <a:spcPct val="0"/>
        </a:spcAft>
        <a:buSzPct val="124000"/>
        <a:buChar char="•"/>
        <a:defRPr sz="3600" kern="1200">
          <a:solidFill>
            <a:srgbClr val="4B4B4B"/>
          </a:solidFill>
          <a:latin typeface="+mn-lt"/>
          <a:ea typeface="+mn-ea"/>
          <a:cs typeface="+mn-cs"/>
          <a:sym typeface="Hoefler Text" charset="0"/>
        </a:defRPr>
      </a:lvl4pPr>
      <a:lvl5pPr marL="2349500" indent="-571500" algn="l" rtl="0" fontAlgn="base">
        <a:spcBef>
          <a:spcPts val="2800"/>
        </a:spcBef>
        <a:spcAft>
          <a:spcPct val="0"/>
        </a:spcAft>
        <a:buSzPct val="124000"/>
        <a:buChar char="•"/>
        <a:defRPr sz="3600" kern="1200">
          <a:solidFill>
            <a:srgbClr val="4B4B4B"/>
          </a:solidFill>
          <a:latin typeface="+mn-lt"/>
          <a:ea typeface="+mn-ea"/>
          <a:cs typeface="+mn-cs"/>
          <a:sym typeface="Hoefler Text"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ID4096"/>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049" name="Rectangle 1">
            <a:extLst>
              <a:ext uri="{FF2B5EF4-FFF2-40B4-BE49-F238E27FC236}">
                <a16:creationId xmlns:a16="http://schemas.microsoft.com/office/drawing/2014/main" id="{069B1B76-9413-E4F6-DBA3-4C9DB87081EA}"/>
              </a:ext>
            </a:extLst>
          </p:cNvPr>
          <p:cNvSpPr>
            <a:spLocks noChangeArrowheads="1"/>
          </p:cNvSpPr>
          <p:nvPr>
            <p:ph type="title"/>
          </p:nvPr>
        </p:nvSpPr>
        <p:spPr bwMode="auto">
          <a:xfrm>
            <a:off x="787400" y="254000"/>
            <a:ext cx="11430000" cy="2438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50800" tIns="50800" rIns="50800" bIns="50800" numCol="1" anchor="ctr" anchorCtr="0" compatLnSpc="1">
            <a:prstTxWarp prst="textNoShape">
              <a:avLst/>
            </a:prstTxWarp>
          </a:bodyPr>
          <a:lstStyle/>
          <a:p>
            <a:pPr lvl="0"/>
            <a:r>
              <a:rPr lang="en-US" altLang="LID4096">
                <a:sym typeface="Baskerville" charset="0"/>
              </a:rPr>
              <a:t>Click to edit Master title style</a:t>
            </a:r>
          </a:p>
        </p:txBody>
      </p:sp>
      <p:sp>
        <p:nvSpPr>
          <p:cNvPr id="2050" name="Rectangle 2">
            <a:extLst>
              <a:ext uri="{FF2B5EF4-FFF2-40B4-BE49-F238E27FC236}">
                <a16:creationId xmlns:a16="http://schemas.microsoft.com/office/drawing/2014/main" id="{0E43227C-8FE5-78EC-D3DC-876406762B71}"/>
              </a:ext>
            </a:extLst>
          </p:cNvPr>
          <p:cNvSpPr>
            <a:spLocks noChangeArrowheads="1"/>
          </p:cNvSpPr>
          <p:nvPr>
            <p:ph type="body" idx="1"/>
          </p:nvPr>
        </p:nvSpPr>
        <p:spPr bwMode="auto">
          <a:xfrm>
            <a:off x="787400" y="2768600"/>
            <a:ext cx="5270500" cy="5715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50800" tIns="50800" rIns="50800" bIns="50800" numCol="1" anchor="ctr" anchorCtr="0" compatLnSpc="1">
            <a:prstTxWarp prst="textNoShape">
              <a:avLst/>
            </a:prstTxWarp>
          </a:bodyPr>
          <a:lstStyle/>
          <a:p>
            <a:pPr lvl="0"/>
            <a:r>
              <a:rPr lang="en-US" altLang="LID4096">
                <a:sym typeface="Hoefler Text" charset="0"/>
              </a:rPr>
              <a:t>Click to edit Master text styles</a:t>
            </a:r>
          </a:p>
          <a:p>
            <a:pPr lvl="1"/>
            <a:r>
              <a:rPr lang="en-US" altLang="LID4096">
                <a:sym typeface="Hoefler Text" charset="0"/>
              </a:rPr>
              <a:t>Second level</a:t>
            </a:r>
          </a:p>
          <a:p>
            <a:pPr lvl="2"/>
            <a:r>
              <a:rPr lang="en-US" altLang="LID4096">
                <a:sym typeface="Hoefler Text" charset="0"/>
              </a:rPr>
              <a:t>Third level</a:t>
            </a:r>
          </a:p>
          <a:p>
            <a:pPr lvl="3"/>
            <a:r>
              <a:rPr lang="en-US" altLang="LID4096">
                <a:sym typeface="Hoefler Text" charset="0"/>
              </a:rPr>
              <a:t>Fourth level</a:t>
            </a:r>
          </a:p>
          <a:p>
            <a:pPr lvl="4"/>
            <a:r>
              <a:rPr lang="en-US" altLang="LID4096">
                <a:sym typeface="Hoefler Text" charset="0"/>
              </a:rPr>
              <a:t>Fifth level</a:t>
            </a: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p:txStyles>
    <p:titleStyle>
      <a:lvl1pPr algn="ctr" rtl="0" fontAlgn="base">
        <a:spcBef>
          <a:spcPct val="0"/>
        </a:spcBef>
        <a:spcAft>
          <a:spcPct val="0"/>
        </a:spcAft>
        <a:defRPr sz="7800" kern="1200">
          <a:solidFill>
            <a:srgbClr val="626053"/>
          </a:solidFill>
          <a:effectLst>
            <a:outerShdw blurRad="38100" dist="38100" dir="2700000" algn="tl">
              <a:srgbClr val="000000"/>
            </a:outerShdw>
          </a:effectLst>
          <a:latin typeface="+mj-lt"/>
          <a:ea typeface="+mj-ea"/>
          <a:cs typeface="+mj-cs"/>
          <a:sym typeface="Baskerville" charset="0"/>
        </a:defRPr>
      </a:lvl1pPr>
      <a:lvl2pPr algn="ctr" rtl="0" fontAlgn="base">
        <a:spcBef>
          <a:spcPct val="0"/>
        </a:spcBef>
        <a:spcAft>
          <a:spcPct val="0"/>
        </a:spcAft>
        <a:defRPr sz="7800">
          <a:solidFill>
            <a:srgbClr val="626053"/>
          </a:solidFill>
          <a:effectLst>
            <a:outerShdw blurRad="38100" dist="38100" dir="2700000" algn="tl">
              <a:srgbClr val="000000"/>
            </a:outerShdw>
          </a:effectLst>
          <a:latin typeface="Baskerville" charset="0"/>
          <a:cs typeface="ヒラギノ明朝 ProN W3" charset="0"/>
          <a:sym typeface="Baskerville" charset="0"/>
        </a:defRPr>
      </a:lvl2pPr>
      <a:lvl3pPr algn="ctr" rtl="0" fontAlgn="base">
        <a:spcBef>
          <a:spcPct val="0"/>
        </a:spcBef>
        <a:spcAft>
          <a:spcPct val="0"/>
        </a:spcAft>
        <a:defRPr sz="7800">
          <a:solidFill>
            <a:srgbClr val="626053"/>
          </a:solidFill>
          <a:effectLst>
            <a:outerShdw blurRad="38100" dist="38100" dir="2700000" algn="tl">
              <a:srgbClr val="000000"/>
            </a:outerShdw>
          </a:effectLst>
          <a:latin typeface="Baskerville" charset="0"/>
          <a:cs typeface="ヒラギノ明朝 ProN W3" charset="0"/>
          <a:sym typeface="Baskerville" charset="0"/>
        </a:defRPr>
      </a:lvl3pPr>
      <a:lvl4pPr algn="ctr" rtl="0" fontAlgn="base">
        <a:spcBef>
          <a:spcPct val="0"/>
        </a:spcBef>
        <a:spcAft>
          <a:spcPct val="0"/>
        </a:spcAft>
        <a:defRPr sz="7800">
          <a:solidFill>
            <a:srgbClr val="626053"/>
          </a:solidFill>
          <a:effectLst>
            <a:outerShdw blurRad="38100" dist="38100" dir="2700000" algn="tl">
              <a:srgbClr val="000000"/>
            </a:outerShdw>
          </a:effectLst>
          <a:latin typeface="Baskerville" charset="0"/>
          <a:cs typeface="ヒラギノ明朝 ProN W3" charset="0"/>
          <a:sym typeface="Baskerville" charset="0"/>
        </a:defRPr>
      </a:lvl4pPr>
      <a:lvl5pPr algn="ctr" rtl="0" fontAlgn="base">
        <a:spcBef>
          <a:spcPct val="0"/>
        </a:spcBef>
        <a:spcAft>
          <a:spcPct val="0"/>
        </a:spcAft>
        <a:defRPr sz="7800">
          <a:solidFill>
            <a:srgbClr val="626053"/>
          </a:solidFill>
          <a:effectLst>
            <a:outerShdw blurRad="38100" dist="38100" dir="2700000" algn="tl">
              <a:srgbClr val="000000"/>
            </a:outerShdw>
          </a:effectLst>
          <a:latin typeface="Baskerville" charset="0"/>
          <a:cs typeface="ヒラギノ明朝 ProN W3" charset="0"/>
          <a:sym typeface="Baskerville" charset="0"/>
        </a:defRPr>
      </a:lvl5pPr>
      <a:lvl6pPr marL="457200" algn="ctr" rtl="0" fontAlgn="base">
        <a:spcBef>
          <a:spcPct val="0"/>
        </a:spcBef>
        <a:spcAft>
          <a:spcPct val="0"/>
        </a:spcAft>
        <a:defRPr sz="7800">
          <a:solidFill>
            <a:srgbClr val="626053"/>
          </a:solidFill>
          <a:effectLst>
            <a:outerShdw blurRad="38100" dist="38100" dir="2700000" algn="tl">
              <a:srgbClr val="000000"/>
            </a:outerShdw>
          </a:effectLst>
          <a:latin typeface="Baskerville" charset="0"/>
          <a:cs typeface="ヒラギノ明朝 ProN W3" charset="0"/>
          <a:sym typeface="Baskerville" charset="0"/>
        </a:defRPr>
      </a:lvl6pPr>
      <a:lvl7pPr marL="914400" algn="ctr" rtl="0" fontAlgn="base">
        <a:spcBef>
          <a:spcPct val="0"/>
        </a:spcBef>
        <a:spcAft>
          <a:spcPct val="0"/>
        </a:spcAft>
        <a:defRPr sz="7800">
          <a:solidFill>
            <a:srgbClr val="626053"/>
          </a:solidFill>
          <a:effectLst>
            <a:outerShdw blurRad="38100" dist="38100" dir="2700000" algn="tl">
              <a:srgbClr val="000000"/>
            </a:outerShdw>
          </a:effectLst>
          <a:latin typeface="Baskerville" charset="0"/>
          <a:cs typeface="ヒラギノ明朝 ProN W3" charset="0"/>
          <a:sym typeface="Baskerville" charset="0"/>
        </a:defRPr>
      </a:lvl7pPr>
      <a:lvl8pPr marL="1371600" algn="ctr" rtl="0" fontAlgn="base">
        <a:spcBef>
          <a:spcPct val="0"/>
        </a:spcBef>
        <a:spcAft>
          <a:spcPct val="0"/>
        </a:spcAft>
        <a:defRPr sz="7800">
          <a:solidFill>
            <a:srgbClr val="626053"/>
          </a:solidFill>
          <a:effectLst>
            <a:outerShdw blurRad="38100" dist="38100" dir="2700000" algn="tl">
              <a:srgbClr val="000000"/>
            </a:outerShdw>
          </a:effectLst>
          <a:latin typeface="Baskerville" charset="0"/>
          <a:cs typeface="ヒラギノ明朝 ProN W3" charset="0"/>
          <a:sym typeface="Baskerville" charset="0"/>
        </a:defRPr>
      </a:lvl8pPr>
      <a:lvl9pPr marL="1828800" algn="ctr" rtl="0" fontAlgn="base">
        <a:spcBef>
          <a:spcPct val="0"/>
        </a:spcBef>
        <a:spcAft>
          <a:spcPct val="0"/>
        </a:spcAft>
        <a:defRPr sz="7800">
          <a:solidFill>
            <a:srgbClr val="626053"/>
          </a:solidFill>
          <a:effectLst>
            <a:outerShdw blurRad="38100" dist="38100" dir="2700000" algn="tl">
              <a:srgbClr val="000000"/>
            </a:outerShdw>
          </a:effectLst>
          <a:latin typeface="Baskerville" charset="0"/>
          <a:cs typeface="ヒラギノ明朝 ProN W3" charset="0"/>
          <a:sym typeface="Baskerville" charset="0"/>
        </a:defRPr>
      </a:lvl9pPr>
    </p:titleStyle>
    <p:bodyStyle>
      <a:lvl1pPr marL="571500" indent="-571500" algn="l" rtl="0" fontAlgn="base">
        <a:spcBef>
          <a:spcPts val="2800"/>
        </a:spcBef>
        <a:spcAft>
          <a:spcPct val="0"/>
        </a:spcAft>
        <a:buSzPct val="124000"/>
        <a:buChar char="•"/>
        <a:defRPr sz="3600" kern="1200">
          <a:solidFill>
            <a:srgbClr val="4B4B4B"/>
          </a:solidFill>
          <a:latin typeface="+mn-lt"/>
          <a:ea typeface="+mn-ea"/>
          <a:cs typeface="+mn-cs"/>
          <a:sym typeface="Hoefler Text" charset="0"/>
        </a:defRPr>
      </a:lvl1pPr>
      <a:lvl2pPr marL="965200" indent="-571500" algn="l" rtl="0" fontAlgn="base">
        <a:spcBef>
          <a:spcPts val="2800"/>
        </a:spcBef>
        <a:spcAft>
          <a:spcPct val="0"/>
        </a:spcAft>
        <a:buSzPct val="124000"/>
        <a:buChar char="•"/>
        <a:defRPr sz="3600" kern="1200">
          <a:solidFill>
            <a:srgbClr val="4B4B4B"/>
          </a:solidFill>
          <a:latin typeface="+mn-lt"/>
          <a:ea typeface="+mn-ea"/>
          <a:cs typeface="+mn-cs"/>
          <a:sym typeface="Hoefler Text" charset="0"/>
        </a:defRPr>
      </a:lvl2pPr>
      <a:lvl3pPr marL="1409700" indent="-571500" algn="l" rtl="0" fontAlgn="base">
        <a:spcBef>
          <a:spcPts val="2800"/>
        </a:spcBef>
        <a:spcAft>
          <a:spcPct val="0"/>
        </a:spcAft>
        <a:buSzPct val="124000"/>
        <a:buChar char="•"/>
        <a:defRPr sz="3600" kern="1200">
          <a:solidFill>
            <a:srgbClr val="4B4B4B"/>
          </a:solidFill>
          <a:latin typeface="+mn-lt"/>
          <a:ea typeface="+mn-ea"/>
          <a:cs typeface="+mn-cs"/>
          <a:sym typeface="Hoefler Text" charset="0"/>
        </a:defRPr>
      </a:lvl3pPr>
      <a:lvl4pPr marL="1854200" indent="-571500" algn="l" rtl="0" fontAlgn="base">
        <a:spcBef>
          <a:spcPts val="2800"/>
        </a:spcBef>
        <a:spcAft>
          <a:spcPct val="0"/>
        </a:spcAft>
        <a:buSzPct val="124000"/>
        <a:buChar char="•"/>
        <a:defRPr sz="3600" kern="1200">
          <a:solidFill>
            <a:srgbClr val="4B4B4B"/>
          </a:solidFill>
          <a:latin typeface="+mn-lt"/>
          <a:ea typeface="+mn-ea"/>
          <a:cs typeface="+mn-cs"/>
          <a:sym typeface="Hoefler Text" charset="0"/>
        </a:defRPr>
      </a:lvl4pPr>
      <a:lvl5pPr marL="2298700" indent="-571500" algn="l" rtl="0" fontAlgn="base">
        <a:spcBef>
          <a:spcPts val="2800"/>
        </a:spcBef>
        <a:spcAft>
          <a:spcPct val="0"/>
        </a:spcAft>
        <a:buSzPct val="124000"/>
        <a:buChar char="•"/>
        <a:defRPr sz="3600" kern="1200">
          <a:solidFill>
            <a:srgbClr val="4B4B4B"/>
          </a:solidFill>
          <a:latin typeface="+mn-lt"/>
          <a:ea typeface="+mn-ea"/>
          <a:cs typeface="+mn-cs"/>
          <a:sym typeface="Hoefler Text"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ID4096"/>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3073" name="Rectangle 1">
            <a:extLst>
              <a:ext uri="{FF2B5EF4-FFF2-40B4-BE49-F238E27FC236}">
                <a16:creationId xmlns:a16="http://schemas.microsoft.com/office/drawing/2014/main" id="{00B8CAA9-4B29-E735-DD25-F26C376699E1}"/>
              </a:ext>
            </a:extLst>
          </p:cNvPr>
          <p:cNvSpPr>
            <a:spLocks noChangeArrowheads="1"/>
          </p:cNvSpPr>
          <p:nvPr>
            <p:ph type="title"/>
          </p:nvPr>
        </p:nvSpPr>
        <p:spPr bwMode="auto">
          <a:xfrm>
            <a:off x="787400" y="254000"/>
            <a:ext cx="11430000" cy="2438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50800" tIns="50800" rIns="50800" bIns="50800" numCol="1" anchor="ctr" anchorCtr="0" compatLnSpc="1">
            <a:prstTxWarp prst="textNoShape">
              <a:avLst/>
            </a:prstTxWarp>
          </a:bodyPr>
          <a:lstStyle/>
          <a:p>
            <a:pPr lvl="0"/>
            <a:r>
              <a:rPr lang="en-US" altLang="LID4096">
                <a:sym typeface="Baskerville" charset="0"/>
              </a:rPr>
              <a:t>Click to edit Master title style</a:t>
            </a:r>
          </a:p>
        </p:txBody>
      </p:sp>
      <p:sp>
        <p:nvSpPr>
          <p:cNvPr id="3074" name="Rectangle 2">
            <a:extLst>
              <a:ext uri="{FF2B5EF4-FFF2-40B4-BE49-F238E27FC236}">
                <a16:creationId xmlns:a16="http://schemas.microsoft.com/office/drawing/2014/main" id="{F1E7331D-7893-CD5A-55B6-0F2710567C75}"/>
              </a:ext>
            </a:extLst>
          </p:cNvPr>
          <p:cNvSpPr>
            <a:spLocks noChangeArrowheads="1"/>
          </p:cNvSpPr>
          <p:nvPr>
            <p:ph type="body" idx="1"/>
          </p:nvPr>
        </p:nvSpPr>
        <p:spPr bwMode="auto">
          <a:xfrm>
            <a:off x="787400" y="2768600"/>
            <a:ext cx="11430000" cy="5715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50800" tIns="50800" rIns="50800" bIns="50800" numCol="1" anchor="ctr" anchorCtr="0" compatLnSpc="1">
            <a:prstTxWarp prst="textNoShape">
              <a:avLst/>
            </a:prstTxWarp>
          </a:bodyPr>
          <a:lstStyle/>
          <a:p>
            <a:pPr lvl="0"/>
            <a:r>
              <a:rPr lang="en-US" altLang="LID4096">
                <a:sym typeface="Hoefler Text" charset="0"/>
              </a:rPr>
              <a:t>Click to edit Master text styles</a:t>
            </a:r>
          </a:p>
          <a:p>
            <a:pPr lvl="1"/>
            <a:r>
              <a:rPr lang="en-US" altLang="LID4096">
                <a:sym typeface="Hoefler Text" charset="0"/>
              </a:rPr>
              <a:t>Second level</a:t>
            </a:r>
          </a:p>
          <a:p>
            <a:pPr lvl="2"/>
            <a:r>
              <a:rPr lang="en-US" altLang="LID4096">
                <a:sym typeface="Hoefler Text" charset="0"/>
              </a:rPr>
              <a:t>Third level</a:t>
            </a:r>
          </a:p>
          <a:p>
            <a:pPr lvl="3"/>
            <a:r>
              <a:rPr lang="en-US" altLang="LID4096">
                <a:sym typeface="Hoefler Text" charset="0"/>
              </a:rPr>
              <a:t>Fourth level</a:t>
            </a:r>
          </a:p>
          <a:p>
            <a:pPr lvl="4"/>
            <a:r>
              <a:rPr lang="en-US" altLang="LID4096">
                <a:sym typeface="Hoefler Text" charset="0"/>
              </a:rPr>
              <a:t>Fifth level</a:t>
            </a:r>
          </a:p>
        </p:txBody>
      </p:sp>
    </p:spTree>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Lst>
  <p:transition/>
  <p:txStyles>
    <p:titleStyle>
      <a:lvl1pPr algn="ctr" rtl="0" fontAlgn="base">
        <a:spcBef>
          <a:spcPct val="0"/>
        </a:spcBef>
        <a:spcAft>
          <a:spcPct val="0"/>
        </a:spcAft>
        <a:defRPr sz="7800" kern="1200">
          <a:solidFill>
            <a:srgbClr val="626053"/>
          </a:solidFill>
          <a:effectLst>
            <a:outerShdw blurRad="38100" dist="38100" dir="2700000" algn="tl">
              <a:srgbClr val="000000"/>
            </a:outerShdw>
          </a:effectLst>
          <a:latin typeface="+mj-lt"/>
          <a:ea typeface="+mj-ea"/>
          <a:cs typeface="+mj-cs"/>
          <a:sym typeface="Baskerville" charset="0"/>
        </a:defRPr>
      </a:lvl1pPr>
      <a:lvl2pPr algn="ctr" rtl="0" fontAlgn="base">
        <a:spcBef>
          <a:spcPct val="0"/>
        </a:spcBef>
        <a:spcAft>
          <a:spcPct val="0"/>
        </a:spcAft>
        <a:defRPr sz="7800">
          <a:solidFill>
            <a:srgbClr val="626053"/>
          </a:solidFill>
          <a:effectLst>
            <a:outerShdw blurRad="38100" dist="38100" dir="2700000" algn="tl">
              <a:srgbClr val="000000"/>
            </a:outerShdw>
          </a:effectLst>
          <a:latin typeface="Baskerville" charset="0"/>
          <a:cs typeface="ヒラギノ明朝 ProN W3" charset="0"/>
          <a:sym typeface="Baskerville" charset="0"/>
        </a:defRPr>
      </a:lvl2pPr>
      <a:lvl3pPr algn="ctr" rtl="0" fontAlgn="base">
        <a:spcBef>
          <a:spcPct val="0"/>
        </a:spcBef>
        <a:spcAft>
          <a:spcPct val="0"/>
        </a:spcAft>
        <a:defRPr sz="7800">
          <a:solidFill>
            <a:srgbClr val="626053"/>
          </a:solidFill>
          <a:effectLst>
            <a:outerShdw blurRad="38100" dist="38100" dir="2700000" algn="tl">
              <a:srgbClr val="000000"/>
            </a:outerShdw>
          </a:effectLst>
          <a:latin typeface="Baskerville" charset="0"/>
          <a:cs typeface="ヒラギノ明朝 ProN W3" charset="0"/>
          <a:sym typeface="Baskerville" charset="0"/>
        </a:defRPr>
      </a:lvl3pPr>
      <a:lvl4pPr algn="ctr" rtl="0" fontAlgn="base">
        <a:spcBef>
          <a:spcPct val="0"/>
        </a:spcBef>
        <a:spcAft>
          <a:spcPct val="0"/>
        </a:spcAft>
        <a:defRPr sz="7800">
          <a:solidFill>
            <a:srgbClr val="626053"/>
          </a:solidFill>
          <a:effectLst>
            <a:outerShdw blurRad="38100" dist="38100" dir="2700000" algn="tl">
              <a:srgbClr val="000000"/>
            </a:outerShdw>
          </a:effectLst>
          <a:latin typeface="Baskerville" charset="0"/>
          <a:cs typeface="ヒラギノ明朝 ProN W3" charset="0"/>
          <a:sym typeface="Baskerville" charset="0"/>
        </a:defRPr>
      </a:lvl4pPr>
      <a:lvl5pPr algn="ctr" rtl="0" fontAlgn="base">
        <a:spcBef>
          <a:spcPct val="0"/>
        </a:spcBef>
        <a:spcAft>
          <a:spcPct val="0"/>
        </a:spcAft>
        <a:defRPr sz="7800">
          <a:solidFill>
            <a:srgbClr val="626053"/>
          </a:solidFill>
          <a:effectLst>
            <a:outerShdw blurRad="38100" dist="38100" dir="2700000" algn="tl">
              <a:srgbClr val="000000"/>
            </a:outerShdw>
          </a:effectLst>
          <a:latin typeface="Baskerville" charset="0"/>
          <a:cs typeface="ヒラギノ明朝 ProN W3" charset="0"/>
          <a:sym typeface="Baskerville" charset="0"/>
        </a:defRPr>
      </a:lvl5pPr>
      <a:lvl6pPr marL="457200" algn="ctr" rtl="0" fontAlgn="base">
        <a:spcBef>
          <a:spcPct val="0"/>
        </a:spcBef>
        <a:spcAft>
          <a:spcPct val="0"/>
        </a:spcAft>
        <a:defRPr sz="7800">
          <a:solidFill>
            <a:srgbClr val="626053"/>
          </a:solidFill>
          <a:effectLst>
            <a:outerShdw blurRad="38100" dist="38100" dir="2700000" algn="tl">
              <a:srgbClr val="000000"/>
            </a:outerShdw>
          </a:effectLst>
          <a:latin typeface="Baskerville" charset="0"/>
          <a:cs typeface="ヒラギノ明朝 ProN W3" charset="0"/>
          <a:sym typeface="Baskerville" charset="0"/>
        </a:defRPr>
      </a:lvl6pPr>
      <a:lvl7pPr marL="914400" algn="ctr" rtl="0" fontAlgn="base">
        <a:spcBef>
          <a:spcPct val="0"/>
        </a:spcBef>
        <a:spcAft>
          <a:spcPct val="0"/>
        </a:spcAft>
        <a:defRPr sz="7800">
          <a:solidFill>
            <a:srgbClr val="626053"/>
          </a:solidFill>
          <a:effectLst>
            <a:outerShdw blurRad="38100" dist="38100" dir="2700000" algn="tl">
              <a:srgbClr val="000000"/>
            </a:outerShdw>
          </a:effectLst>
          <a:latin typeface="Baskerville" charset="0"/>
          <a:cs typeface="ヒラギノ明朝 ProN W3" charset="0"/>
          <a:sym typeface="Baskerville" charset="0"/>
        </a:defRPr>
      </a:lvl7pPr>
      <a:lvl8pPr marL="1371600" algn="ctr" rtl="0" fontAlgn="base">
        <a:spcBef>
          <a:spcPct val="0"/>
        </a:spcBef>
        <a:spcAft>
          <a:spcPct val="0"/>
        </a:spcAft>
        <a:defRPr sz="7800">
          <a:solidFill>
            <a:srgbClr val="626053"/>
          </a:solidFill>
          <a:effectLst>
            <a:outerShdw blurRad="38100" dist="38100" dir="2700000" algn="tl">
              <a:srgbClr val="000000"/>
            </a:outerShdw>
          </a:effectLst>
          <a:latin typeface="Baskerville" charset="0"/>
          <a:cs typeface="ヒラギノ明朝 ProN W3" charset="0"/>
          <a:sym typeface="Baskerville" charset="0"/>
        </a:defRPr>
      </a:lvl8pPr>
      <a:lvl9pPr marL="1828800" algn="ctr" rtl="0" fontAlgn="base">
        <a:spcBef>
          <a:spcPct val="0"/>
        </a:spcBef>
        <a:spcAft>
          <a:spcPct val="0"/>
        </a:spcAft>
        <a:defRPr sz="7800">
          <a:solidFill>
            <a:srgbClr val="626053"/>
          </a:solidFill>
          <a:effectLst>
            <a:outerShdw blurRad="38100" dist="38100" dir="2700000" algn="tl">
              <a:srgbClr val="000000"/>
            </a:outerShdw>
          </a:effectLst>
          <a:latin typeface="Baskerville" charset="0"/>
          <a:cs typeface="ヒラギノ明朝 ProN W3" charset="0"/>
          <a:sym typeface="Baskerville" charset="0"/>
        </a:defRPr>
      </a:lvl9pPr>
    </p:titleStyle>
    <p:bodyStyle>
      <a:lvl1pPr marL="571500" indent="-571500" algn="l" rtl="0" fontAlgn="base">
        <a:spcBef>
          <a:spcPts val="2800"/>
        </a:spcBef>
        <a:spcAft>
          <a:spcPct val="0"/>
        </a:spcAft>
        <a:buSzPct val="124000"/>
        <a:buChar char="•"/>
        <a:defRPr sz="3600" kern="1200">
          <a:solidFill>
            <a:srgbClr val="4B4B4B"/>
          </a:solidFill>
          <a:latin typeface="+mn-lt"/>
          <a:ea typeface="+mn-ea"/>
          <a:cs typeface="+mn-cs"/>
          <a:sym typeface="Hoefler Text" charset="0"/>
        </a:defRPr>
      </a:lvl1pPr>
      <a:lvl2pPr marL="965200" indent="-571500" algn="l" rtl="0" fontAlgn="base">
        <a:spcBef>
          <a:spcPts val="2800"/>
        </a:spcBef>
        <a:spcAft>
          <a:spcPct val="0"/>
        </a:spcAft>
        <a:buSzPct val="124000"/>
        <a:buChar char="•"/>
        <a:defRPr sz="3600" kern="1200">
          <a:solidFill>
            <a:srgbClr val="4B4B4B"/>
          </a:solidFill>
          <a:latin typeface="+mn-lt"/>
          <a:ea typeface="+mn-ea"/>
          <a:cs typeface="+mn-cs"/>
          <a:sym typeface="Hoefler Text" charset="0"/>
        </a:defRPr>
      </a:lvl2pPr>
      <a:lvl3pPr marL="1409700" indent="-571500" algn="l" rtl="0" fontAlgn="base">
        <a:spcBef>
          <a:spcPts val="2800"/>
        </a:spcBef>
        <a:spcAft>
          <a:spcPct val="0"/>
        </a:spcAft>
        <a:buSzPct val="124000"/>
        <a:buChar char="•"/>
        <a:defRPr sz="3600" kern="1200">
          <a:solidFill>
            <a:srgbClr val="4B4B4B"/>
          </a:solidFill>
          <a:latin typeface="+mn-lt"/>
          <a:ea typeface="+mn-ea"/>
          <a:cs typeface="+mn-cs"/>
          <a:sym typeface="Hoefler Text" charset="0"/>
        </a:defRPr>
      </a:lvl3pPr>
      <a:lvl4pPr marL="1854200" indent="-571500" algn="l" rtl="0" fontAlgn="base">
        <a:spcBef>
          <a:spcPts val="2800"/>
        </a:spcBef>
        <a:spcAft>
          <a:spcPct val="0"/>
        </a:spcAft>
        <a:buSzPct val="124000"/>
        <a:buChar char="•"/>
        <a:defRPr sz="3600" kern="1200">
          <a:solidFill>
            <a:srgbClr val="4B4B4B"/>
          </a:solidFill>
          <a:latin typeface="+mn-lt"/>
          <a:ea typeface="+mn-ea"/>
          <a:cs typeface="+mn-cs"/>
          <a:sym typeface="Hoefler Text" charset="0"/>
        </a:defRPr>
      </a:lvl4pPr>
      <a:lvl5pPr marL="2298700" indent="-571500" algn="l" rtl="0" fontAlgn="base">
        <a:spcBef>
          <a:spcPts val="2800"/>
        </a:spcBef>
        <a:spcAft>
          <a:spcPct val="0"/>
        </a:spcAft>
        <a:buSzPct val="124000"/>
        <a:buChar char="•"/>
        <a:defRPr sz="3600" kern="1200">
          <a:solidFill>
            <a:srgbClr val="4B4B4B"/>
          </a:solidFill>
          <a:latin typeface="+mn-lt"/>
          <a:ea typeface="+mn-ea"/>
          <a:cs typeface="+mn-cs"/>
          <a:sym typeface="Hoefler Text"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ID4096"/>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4097" name="Rectangle 1">
            <a:extLst>
              <a:ext uri="{FF2B5EF4-FFF2-40B4-BE49-F238E27FC236}">
                <a16:creationId xmlns:a16="http://schemas.microsoft.com/office/drawing/2014/main" id="{63577CEF-C0F3-27E4-8FEA-BB8C6F0F418A}"/>
              </a:ext>
            </a:extLst>
          </p:cNvPr>
          <p:cNvSpPr>
            <a:spLocks noChangeArrowheads="1"/>
          </p:cNvSpPr>
          <p:nvPr>
            <p:ph type="title"/>
          </p:nvPr>
        </p:nvSpPr>
        <p:spPr bwMode="auto">
          <a:xfrm>
            <a:off x="787400" y="254000"/>
            <a:ext cx="11430000" cy="2438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50800" tIns="50800" rIns="50800" bIns="50800" numCol="1" anchor="ctr" anchorCtr="0" compatLnSpc="1">
            <a:prstTxWarp prst="textNoShape">
              <a:avLst/>
            </a:prstTxWarp>
          </a:bodyPr>
          <a:lstStyle/>
          <a:p>
            <a:pPr lvl="0"/>
            <a:r>
              <a:rPr lang="en-US" altLang="LID4096">
                <a:sym typeface="Baskerville" charset="0"/>
              </a:rPr>
              <a:t>Click to edit Master title style</a:t>
            </a:r>
          </a:p>
        </p:txBody>
      </p:sp>
      <p:sp>
        <p:nvSpPr>
          <p:cNvPr id="4098" name="Rectangle 2">
            <a:extLst>
              <a:ext uri="{FF2B5EF4-FFF2-40B4-BE49-F238E27FC236}">
                <a16:creationId xmlns:a16="http://schemas.microsoft.com/office/drawing/2014/main" id="{BCD02753-4953-0784-30FC-F7E2114E7F0A}"/>
              </a:ext>
            </a:extLst>
          </p:cNvPr>
          <p:cNvSpPr>
            <a:spLocks noChangeArrowheads="1"/>
          </p:cNvSpPr>
          <p:nvPr>
            <p:ph type="body" idx="1"/>
          </p:nvPr>
        </p:nvSpPr>
        <p:spPr bwMode="auto">
          <a:xfrm>
            <a:off x="787400" y="2768600"/>
            <a:ext cx="5270500" cy="5715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50800" tIns="50800" rIns="50800" bIns="50800" numCol="1" anchor="ctr" anchorCtr="0" compatLnSpc="1">
            <a:prstTxWarp prst="textNoShape">
              <a:avLst/>
            </a:prstTxWarp>
          </a:bodyPr>
          <a:lstStyle/>
          <a:p>
            <a:pPr lvl="0"/>
            <a:r>
              <a:rPr lang="en-US" altLang="LID4096">
                <a:sym typeface="Hoefler Text" charset="0"/>
              </a:rPr>
              <a:t>Click to edit Master text styles</a:t>
            </a:r>
          </a:p>
          <a:p>
            <a:pPr lvl="1"/>
            <a:r>
              <a:rPr lang="en-US" altLang="LID4096">
                <a:sym typeface="Hoefler Text" charset="0"/>
              </a:rPr>
              <a:t>Second level</a:t>
            </a:r>
          </a:p>
          <a:p>
            <a:pPr lvl="2"/>
            <a:r>
              <a:rPr lang="en-US" altLang="LID4096">
                <a:sym typeface="Hoefler Text" charset="0"/>
              </a:rPr>
              <a:t>Third level</a:t>
            </a:r>
          </a:p>
          <a:p>
            <a:pPr lvl="3"/>
            <a:r>
              <a:rPr lang="en-US" altLang="LID4096">
                <a:sym typeface="Hoefler Text" charset="0"/>
              </a:rPr>
              <a:t>Fourth level</a:t>
            </a:r>
          </a:p>
          <a:p>
            <a:pPr lvl="4"/>
            <a:r>
              <a:rPr lang="en-US" altLang="LID4096">
                <a:sym typeface="Hoefler Text" charset="0"/>
              </a:rPr>
              <a:t>Fifth level</a:t>
            </a:r>
          </a:p>
        </p:txBody>
      </p:sp>
    </p:spTree>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Lst>
  <p:transition/>
  <p:txStyles>
    <p:titleStyle>
      <a:lvl1pPr algn="ctr" rtl="0" fontAlgn="base">
        <a:spcBef>
          <a:spcPct val="0"/>
        </a:spcBef>
        <a:spcAft>
          <a:spcPct val="0"/>
        </a:spcAft>
        <a:defRPr sz="7800" kern="1200">
          <a:solidFill>
            <a:srgbClr val="626053"/>
          </a:solidFill>
          <a:effectLst>
            <a:outerShdw blurRad="38100" dist="38100" dir="2700000" algn="tl">
              <a:srgbClr val="000000"/>
            </a:outerShdw>
          </a:effectLst>
          <a:latin typeface="+mj-lt"/>
          <a:ea typeface="+mj-ea"/>
          <a:cs typeface="+mj-cs"/>
          <a:sym typeface="Baskerville" charset="0"/>
        </a:defRPr>
      </a:lvl1pPr>
      <a:lvl2pPr algn="ctr" rtl="0" fontAlgn="base">
        <a:spcBef>
          <a:spcPct val="0"/>
        </a:spcBef>
        <a:spcAft>
          <a:spcPct val="0"/>
        </a:spcAft>
        <a:defRPr sz="7800">
          <a:solidFill>
            <a:srgbClr val="626053"/>
          </a:solidFill>
          <a:effectLst>
            <a:outerShdw blurRad="38100" dist="38100" dir="2700000" algn="tl">
              <a:srgbClr val="000000"/>
            </a:outerShdw>
          </a:effectLst>
          <a:latin typeface="Baskerville" charset="0"/>
          <a:cs typeface="ヒラギノ明朝 ProN W3" charset="0"/>
          <a:sym typeface="Baskerville" charset="0"/>
        </a:defRPr>
      </a:lvl2pPr>
      <a:lvl3pPr algn="ctr" rtl="0" fontAlgn="base">
        <a:spcBef>
          <a:spcPct val="0"/>
        </a:spcBef>
        <a:spcAft>
          <a:spcPct val="0"/>
        </a:spcAft>
        <a:defRPr sz="7800">
          <a:solidFill>
            <a:srgbClr val="626053"/>
          </a:solidFill>
          <a:effectLst>
            <a:outerShdw blurRad="38100" dist="38100" dir="2700000" algn="tl">
              <a:srgbClr val="000000"/>
            </a:outerShdw>
          </a:effectLst>
          <a:latin typeface="Baskerville" charset="0"/>
          <a:cs typeface="ヒラギノ明朝 ProN W3" charset="0"/>
          <a:sym typeface="Baskerville" charset="0"/>
        </a:defRPr>
      </a:lvl3pPr>
      <a:lvl4pPr algn="ctr" rtl="0" fontAlgn="base">
        <a:spcBef>
          <a:spcPct val="0"/>
        </a:spcBef>
        <a:spcAft>
          <a:spcPct val="0"/>
        </a:spcAft>
        <a:defRPr sz="7800">
          <a:solidFill>
            <a:srgbClr val="626053"/>
          </a:solidFill>
          <a:effectLst>
            <a:outerShdw blurRad="38100" dist="38100" dir="2700000" algn="tl">
              <a:srgbClr val="000000"/>
            </a:outerShdw>
          </a:effectLst>
          <a:latin typeface="Baskerville" charset="0"/>
          <a:cs typeface="ヒラギノ明朝 ProN W3" charset="0"/>
          <a:sym typeface="Baskerville" charset="0"/>
        </a:defRPr>
      </a:lvl4pPr>
      <a:lvl5pPr algn="ctr" rtl="0" fontAlgn="base">
        <a:spcBef>
          <a:spcPct val="0"/>
        </a:spcBef>
        <a:spcAft>
          <a:spcPct val="0"/>
        </a:spcAft>
        <a:defRPr sz="7800">
          <a:solidFill>
            <a:srgbClr val="626053"/>
          </a:solidFill>
          <a:effectLst>
            <a:outerShdw blurRad="38100" dist="38100" dir="2700000" algn="tl">
              <a:srgbClr val="000000"/>
            </a:outerShdw>
          </a:effectLst>
          <a:latin typeface="Baskerville" charset="0"/>
          <a:cs typeface="ヒラギノ明朝 ProN W3" charset="0"/>
          <a:sym typeface="Baskerville" charset="0"/>
        </a:defRPr>
      </a:lvl5pPr>
      <a:lvl6pPr marL="457200" algn="ctr" rtl="0" fontAlgn="base">
        <a:spcBef>
          <a:spcPct val="0"/>
        </a:spcBef>
        <a:spcAft>
          <a:spcPct val="0"/>
        </a:spcAft>
        <a:defRPr sz="7800">
          <a:solidFill>
            <a:srgbClr val="626053"/>
          </a:solidFill>
          <a:effectLst>
            <a:outerShdw blurRad="38100" dist="38100" dir="2700000" algn="tl">
              <a:srgbClr val="000000"/>
            </a:outerShdw>
          </a:effectLst>
          <a:latin typeface="Baskerville" charset="0"/>
          <a:cs typeface="ヒラギノ明朝 ProN W3" charset="0"/>
          <a:sym typeface="Baskerville" charset="0"/>
        </a:defRPr>
      </a:lvl6pPr>
      <a:lvl7pPr marL="914400" algn="ctr" rtl="0" fontAlgn="base">
        <a:spcBef>
          <a:spcPct val="0"/>
        </a:spcBef>
        <a:spcAft>
          <a:spcPct val="0"/>
        </a:spcAft>
        <a:defRPr sz="7800">
          <a:solidFill>
            <a:srgbClr val="626053"/>
          </a:solidFill>
          <a:effectLst>
            <a:outerShdw blurRad="38100" dist="38100" dir="2700000" algn="tl">
              <a:srgbClr val="000000"/>
            </a:outerShdw>
          </a:effectLst>
          <a:latin typeface="Baskerville" charset="0"/>
          <a:cs typeface="ヒラギノ明朝 ProN W3" charset="0"/>
          <a:sym typeface="Baskerville" charset="0"/>
        </a:defRPr>
      </a:lvl7pPr>
      <a:lvl8pPr marL="1371600" algn="ctr" rtl="0" fontAlgn="base">
        <a:spcBef>
          <a:spcPct val="0"/>
        </a:spcBef>
        <a:spcAft>
          <a:spcPct val="0"/>
        </a:spcAft>
        <a:defRPr sz="7800">
          <a:solidFill>
            <a:srgbClr val="626053"/>
          </a:solidFill>
          <a:effectLst>
            <a:outerShdw blurRad="38100" dist="38100" dir="2700000" algn="tl">
              <a:srgbClr val="000000"/>
            </a:outerShdw>
          </a:effectLst>
          <a:latin typeface="Baskerville" charset="0"/>
          <a:cs typeface="ヒラギノ明朝 ProN W3" charset="0"/>
          <a:sym typeface="Baskerville" charset="0"/>
        </a:defRPr>
      </a:lvl8pPr>
      <a:lvl9pPr marL="1828800" algn="ctr" rtl="0" fontAlgn="base">
        <a:spcBef>
          <a:spcPct val="0"/>
        </a:spcBef>
        <a:spcAft>
          <a:spcPct val="0"/>
        </a:spcAft>
        <a:defRPr sz="7800">
          <a:solidFill>
            <a:srgbClr val="626053"/>
          </a:solidFill>
          <a:effectLst>
            <a:outerShdw blurRad="38100" dist="38100" dir="2700000" algn="tl">
              <a:srgbClr val="000000"/>
            </a:outerShdw>
          </a:effectLst>
          <a:latin typeface="Baskerville" charset="0"/>
          <a:cs typeface="ヒラギノ明朝 ProN W3" charset="0"/>
          <a:sym typeface="Baskerville" charset="0"/>
        </a:defRPr>
      </a:lvl9pPr>
    </p:titleStyle>
    <p:bodyStyle>
      <a:lvl1pPr marL="571500" indent="-571500" algn="l" rtl="0" fontAlgn="base">
        <a:spcBef>
          <a:spcPts val="2800"/>
        </a:spcBef>
        <a:spcAft>
          <a:spcPct val="0"/>
        </a:spcAft>
        <a:buSzPct val="124000"/>
        <a:buChar char="•"/>
        <a:defRPr sz="3600" kern="1200">
          <a:solidFill>
            <a:srgbClr val="4B4B4B"/>
          </a:solidFill>
          <a:latin typeface="+mn-lt"/>
          <a:ea typeface="+mn-ea"/>
          <a:cs typeface="+mn-cs"/>
          <a:sym typeface="Hoefler Text" charset="0"/>
        </a:defRPr>
      </a:lvl1pPr>
      <a:lvl2pPr marL="965200" indent="-571500" algn="l" rtl="0" fontAlgn="base">
        <a:spcBef>
          <a:spcPts val="2800"/>
        </a:spcBef>
        <a:spcAft>
          <a:spcPct val="0"/>
        </a:spcAft>
        <a:buSzPct val="124000"/>
        <a:buChar char="•"/>
        <a:defRPr sz="3600" kern="1200">
          <a:solidFill>
            <a:srgbClr val="4B4B4B"/>
          </a:solidFill>
          <a:latin typeface="+mn-lt"/>
          <a:ea typeface="+mn-ea"/>
          <a:cs typeface="+mn-cs"/>
          <a:sym typeface="Hoefler Text" charset="0"/>
        </a:defRPr>
      </a:lvl2pPr>
      <a:lvl3pPr marL="1409700" indent="-571500" algn="l" rtl="0" fontAlgn="base">
        <a:spcBef>
          <a:spcPts val="2800"/>
        </a:spcBef>
        <a:spcAft>
          <a:spcPct val="0"/>
        </a:spcAft>
        <a:buSzPct val="124000"/>
        <a:buChar char="•"/>
        <a:defRPr sz="3600" kern="1200">
          <a:solidFill>
            <a:srgbClr val="4B4B4B"/>
          </a:solidFill>
          <a:latin typeface="+mn-lt"/>
          <a:ea typeface="+mn-ea"/>
          <a:cs typeface="+mn-cs"/>
          <a:sym typeface="Hoefler Text" charset="0"/>
        </a:defRPr>
      </a:lvl3pPr>
      <a:lvl4pPr marL="1854200" indent="-571500" algn="l" rtl="0" fontAlgn="base">
        <a:spcBef>
          <a:spcPts val="2800"/>
        </a:spcBef>
        <a:spcAft>
          <a:spcPct val="0"/>
        </a:spcAft>
        <a:buSzPct val="124000"/>
        <a:buChar char="•"/>
        <a:defRPr sz="3600" kern="1200">
          <a:solidFill>
            <a:srgbClr val="4B4B4B"/>
          </a:solidFill>
          <a:latin typeface="+mn-lt"/>
          <a:ea typeface="+mn-ea"/>
          <a:cs typeface="+mn-cs"/>
          <a:sym typeface="Hoefler Text" charset="0"/>
        </a:defRPr>
      </a:lvl4pPr>
      <a:lvl5pPr marL="2298700" indent="-571500" algn="l" rtl="0" fontAlgn="base">
        <a:spcBef>
          <a:spcPts val="2800"/>
        </a:spcBef>
        <a:spcAft>
          <a:spcPct val="0"/>
        </a:spcAft>
        <a:buSzPct val="124000"/>
        <a:buChar char="•"/>
        <a:defRPr sz="3600" kern="1200">
          <a:solidFill>
            <a:srgbClr val="4B4B4B"/>
          </a:solidFill>
          <a:latin typeface="+mn-lt"/>
          <a:ea typeface="+mn-ea"/>
          <a:cs typeface="+mn-cs"/>
          <a:sym typeface="Hoefler Text"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ID4096"/>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5121" name="Rectangle 1">
            <a:extLst>
              <a:ext uri="{FF2B5EF4-FFF2-40B4-BE49-F238E27FC236}">
                <a16:creationId xmlns:a16="http://schemas.microsoft.com/office/drawing/2014/main" id="{88B61C31-0E75-EB8E-A11B-EA6EDD1BBA34}"/>
              </a:ext>
            </a:extLst>
          </p:cNvPr>
          <p:cNvSpPr>
            <a:spLocks noChangeArrowheads="1"/>
          </p:cNvSpPr>
          <p:nvPr>
            <p:ph type="title"/>
          </p:nvPr>
        </p:nvSpPr>
        <p:spPr bwMode="auto">
          <a:xfrm>
            <a:off x="787400" y="254000"/>
            <a:ext cx="11430000" cy="2438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50800" tIns="50800" rIns="50800" bIns="50800" numCol="1" anchor="ctr" anchorCtr="0" compatLnSpc="1">
            <a:prstTxWarp prst="textNoShape">
              <a:avLst/>
            </a:prstTxWarp>
          </a:bodyPr>
          <a:lstStyle/>
          <a:p>
            <a:pPr lvl="0"/>
            <a:r>
              <a:rPr lang="en-US" altLang="LID4096">
                <a:sym typeface="Baskerville" charset="0"/>
              </a:rPr>
              <a:t>Click to edit Master title style</a:t>
            </a:r>
          </a:p>
        </p:txBody>
      </p:sp>
      <p:sp>
        <p:nvSpPr>
          <p:cNvPr id="5122" name="Rectangle 2">
            <a:extLst>
              <a:ext uri="{FF2B5EF4-FFF2-40B4-BE49-F238E27FC236}">
                <a16:creationId xmlns:a16="http://schemas.microsoft.com/office/drawing/2014/main" id="{C1FF5A06-571D-613F-B141-CE6070514786}"/>
              </a:ext>
            </a:extLst>
          </p:cNvPr>
          <p:cNvSpPr>
            <a:spLocks noChangeArrowheads="1"/>
          </p:cNvSpPr>
          <p:nvPr>
            <p:ph type="body" idx="1"/>
          </p:nvPr>
        </p:nvSpPr>
        <p:spPr bwMode="auto">
          <a:xfrm>
            <a:off x="787400" y="2768600"/>
            <a:ext cx="5270500" cy="5715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50800" tIns="50800" rIns="50800" bIns="50800" numCol="1" anchor="ctr" anchorCtr="0" compatLnSpc="1">
            <a:prstTxWarp prst="textNoShape">
              <a:avLst/>
            </a:prstTxWarp>
          </a:bodyPr>
          <a:lstStyle/>
          <a:p>
            <a:pPr lvl="0"/>
            <a:r>
              <a:rPr lang="en-US" altLang="LID4096">
                <a:sym typeface="Hoefler Text" charset="0"/>
              </a:rPr>
              <a:t>Click to edit Master text styles</a:t>
            </a:r>
          </a:p>
          <a:p>
            <a:pPr lvl="1"/>
            <a:r>
              <a:rPr lang="en-US" altLang="LID4096">
                <a:sym typeface="Hoefler Text" charset="0"/>
              </a:rPr>
              <a:t>Second level</a:t>
            </a:r>
          </a:p>
          <a:p>
            <a:pPr lvl="2"/>
            <a:r>
              <a:rPr lang="en-US" altLang="LID4096">
                <a:sym typeface="Hoefler Text" charset="0"/>
              </a:rPr>
              <a:t>Third level</a:t>
            </a:r>
          </a:p>
          <a:p>
            <a:pPr lvl="3"/>
            <a:r>
              <a:rPr lang="en-US" altLang="LID4096">
                <a:sym typeface="Hoefler Text" charset="0"/>
              </a:rPr>
              <a:t>Fourth level</a:t>
            </a:r>
          </a:p>
          <a:p>
            <a:pPr lvl="4"/>
            <a:r>
              <a:rPr lang="en-US" altLang="LID4096">
                <a:sym typeface="Hoefler Text" charset="0"/>
              </a:rPr>
              <a:t>Fifth level</a:t>
            </a:r>
          </a:p>
        </p:txBody>
      </p:sp>
    </p:spTree>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Lst>
  <p:transition/>
  <p:txStyles>
    <p:titleStyle>
      <a:lvl1pPr algn="ctr" rtl="0" fontAlgn="base">
        <a:spcBef>
          <a:spcPct val="0"/>
        </a:spcBef>
        <a:spcAft>
          <a:spcPct val="0"/>
        </a:spcAft>
        <a:defRPr sz="7800" kern="1200">
          <a:solidFill>
            <a:srgbClr val="626053"/>
          </a:solidFill>
          <a:effectLst>
            <a:outerShdw blurRad="38100" dist="38100" dir="2700000" algn="tl">
              <a:srgbClr val="000000"/>
            </a:outerShdw>
          </a:effectLst>
          <a:latin typeface="+mj-lt"/>
          <a:ea typeface="+mj-ea"/>
          <a:cs typeface="+mj-cs"/>
          <a:sym typeface="Baskerville" charset="0"/>
        </a:defRPr>
      </a:lvl1pPr>
      <a:lvl2pPr algn="ctr" rtl="0" fontAlgn="base">
        <a:spcBef>
          <a:spcPct val="0"/>
        </a:spcBef>
        <a:spcAft>
          <a:spcPct val="0"/>
        </a:spcAft>
        <a:defRPr sz="7800">
          <a:solidFill>
            <a:srgbClr val="626053"/>
          </a:solidFill>
          <a:effectLst>
            <a:outerShdw blurRad="38100" dist="38100" dir="2700000" algn="tl">
              <a:srgbClr val="000000"/>
            </a:outerShdw>
          </a:effectLst>
          <a:latin typeface="Baskerville" charset="0"/>
          <a:cs typeface="ヒラギノ明朝 ProN W3" charset="0"/>
          <a:sym typeface="Baskerville" charset="0"/>
        </a:defRPr>
      </a:lvl2pPr>
      <a:lvl3pPr algn="ctr" rtl="0" fontAlgn="base">
        <a:spcBef>
          <a:spcPct val="0"/>
        </a:spcBef>
        <a:spcAft>
          <a:spcPct val="0"/>
        </a:spcAft>
        <a:defRPr sz="7800">
          <a:solidFill>
            <a:srgbClr val="626053"/>
          </a:solidFill>
          <a:effectLst>
            <a:outerShdw blurRad="38100" dist="38100" dir="2700000" algn="tl">
              <a:srgbClr val="000000"/>
            </a:outerShdw>
          </a:effectLst>
          <a:latin typeface="Baskerville" charset="0"/>
          <a:cs typeface="ヒラギノ明朝 ProN W3" charset="0"/>
          <a:sym typeface="Baskerville" charset="0"/>
        </a:defRPr>
      </a:lvl3pPr>
      <a:lvl4pPr algn="ctr" rtl="0" fontAlgn="base">
        <a:spcBef>
          <a:spcPct val="0"/>
        </a:spcBef>
        <a:spcAft>
          <a:spcPct val="0"/>
        </a:spcAft>
        <a:defRPr sz="7800">
          <a:solidFill>
            <a:srgbClr val="626053"/>
          </a:solidFill>
          <a:effectLst>
            <a:outerShdw blurRad="38100" dist="38100" dir="2700000" algn="tl">
              <a:srgbClr val="000000"/>
            </a:outerShdw>
          </a:effectLst>
          <a:latin typeface="Baskerville" charset="0"/>
          <a:cs typeface="ヒラギノ明朝 ProN W3" charset="0"/>
          <a:sym typeface="Baskerville" charset="0"/>
        </a:defRPr>
      </a:lvl4pPr>
      <a:lvl5pPr algn="ctr" rtl="0" fontAlgn="base">
        <a:spcBef>
          <a:spcPct val="0"/>
        </a:spcBef>
        <a:spcAft>
          <a:spcPct val="0"/>
        </a:spcAft>
        <a:defRPr sz="7800">
          <a:solidFill>
            <a:srgbClr val="626053"/>
          </a:solidFill>
          <a:effectLst>
            <a:outerShdw blurRad="38100" dist="38100" dir="2700000" algn="tl">
              <a:srgbClr val="000000"/>
            </a:outerShdw>
          </a:effectLst>
          <a:latin typeface="Baskerville" charset="0"/>
          <a:cs typeface="ヒラギノ明朝 ProN W3" charset="0"/>
          <a:sym typeface="Baskerville" charset="0"/>
        </a:defRPr>
      </a:lvl5pPr>
      <a:lvl6pPr marL="457200" algn="ctr" rtl="0" fontAlgn="base">
        <a:spcBef>
          <a:spcPct val="0"/>
        </a:spcBef>
        <a:spcAft>
          <a:spcPct val="0"/>
        </a:spcAft>
        <a:defRPr sz="7800">
          <a:solidFill>
            <a:srgbClr val="626053"/>
          </a:solidFill>
          <a:effectLst>
            <a:outerShdw blurRad="38100" dist="38100" dir="2700000" algn="tl">
              <a:srgbClr val="000000"/>
            </a:outerShdw>
          </a:effectLst>
          <a:latin typeface="Baskerville" charset="0"/>
          <a:cs typeface="ヒラギノ明朝 ProN W3" charset="0"/>
          <a:sym typeface="Baskerville" charset="0"/>
        </a:defRPr>
      </a:lvl6pPr>
      <a:lvl7pPr marL="914400" algn="ctr" rtl="0" fontAlgn="base">
        <a:spcBef>
          <a:spcPct val="0"/>
        </a:spcBef>
        <a:spcAft>
          <a:spcPct val="0"/>
        </a:spcAft>
        <a:defRPr sz="7800">
          <a:solidFill>
            <a:srgbClr val="626053"/>
          </a:solidFill>
          <a:effectLst>
            <a:outerShdw blurRad="38100" dist="38100" dir="2700000" algn="tl">
              <a:srgbClr val="000000"/>
            </a:outerShdw>
          </a:effectLst>
          <a:latin typeface="Baskerville" charset="0"/>
          <a:cs typeface="ヒラギノ明朝 ProN W3" charset="0"/>
          <a:sym typeface="Baskerville" charset="0"/>
        </a:defRPr>
      </a:lvl7pPr>
      <a:lvl8pPr marL="1371600" algn="ctr" rtl="0" fontAlgn="base">
        <a:spcBef>
          <a:spcPct val="0"/>
        </a:spcBef>
        <a:spcAft>
          <a:spcPct val="0"/>
        </a:spcAft>
        <a:defRPr sz="7800">
          <a:solidFill>
            <a:srgbClr val="626053"/>
          </a:solidFill>
          <a:effectLst>
            <a:outerShdw blurRad="38100" dist="38100" dir="2700000" algn="tl">
              <a:srgbClr val="000000"/>
            </a:outerShdw>
          </a:effectLst>
          <a:latin typeface="Baskerville" charset="0"/>
          <a:cs typeface="ヒラギノ明朝 ProN W3" charset="0"/>
          <a:sym typeface="Baskerville" charset="0"/>
        </a:defRPr>
      </a:lvl8pPr>
      <a:lvl9pPr marL="1828800" algn="ctr" rtl="0" fontAlgn="base">
        <a:spcBef>
          <a:spcPct val="0"/>
        </a:spcBef>
        <a:spcAft>
          <a:spcPct val="0"/>
        </a:spcAft>
        <a:defRPr sz="7800">
          <a:solidFill>
            <a:srgbClr val="626053"/>
          </a:solidFill>
          <a:effectLst>
            <a:outerShdw blurRad="38100" dist="38100" dir="2700000" algn="tl">
              <a:srgbClr val="000000"/>
            </a:outerShdw>
          </a:effectLst>
          <a:latin typeface="Baskerville" charset="0"/>
          <a:cs typeface="ヒラギノ明朝 ProN W3" charset="0"/>
          <a:sym typeface="Baskerville" charset="0"/>
        </a:defRPr>
      </a:lvl9pPr>
    </p:titleStyle>
    <p:bodyStyle>
      <a:lvl1pPr marL="571500" indent="-571500" algn="l" rtl="0" fontAlgn="base">
        <a:spcBef>
          <a:spcPts val="2800"/>
        </a:spcBef>
        <a:spcAft>
          <a:spcPct val="0"/>
        </a:spcAft>
        <a:buSzPct val="124000"/>
        <a:buChar char="•"/>
        <a:defRPr sz="3600" kern="1200">
          <a:solidFill>
            <a:srgbClr val="4B4B4B"/>
          </a:solidFill>
          <a:latin typeface="+mn-lt"/>
          <a:ea typeface="+mn-ea"/>
          <a:cs typeface="+mn-cs"/>
          <a:sym typeface="Hoefler Text" charset="0"/>
        </a:defRPr>
      </a:lvl1pPr>
      <a:lvl2pPr marL="965200" indent="-571500" algn="l" rtl="0" fontAlgn="base">
        <a:spcBef>
          <a:spcPts val="2800"/>
        </a:spcBef>
        <a:spcAft>
          <a:spcPct val="0"/>
        </a:spcAft>
        <a:buSzPct val="124000"/>
        <a:buChar char="•"/>
        <a:defRPr sz="3600" kern="1200">
          <a:solidFill>
            <a:srgbClr val="4B4B4B"/>
          </a:solidFill>
          <a:latin typeface="+mn-lt"/>
          <a:ea typeface="+mn-ea"/>
          <a:cs typeface="+mn-cs"/>
          <a:sym typeface="Hoefler Text" charset="0"/>
        </a:defRPr>
      </a:lvl2pPr>
      <a:lvl3pPr marL="1409700" indent="-571500" algn="l" rtl="0" fontAlgn="base">
        <a:spcBef>
          <a:spcPts val="2800"/>
        </a:spcBef>
        <a:spcAft>
          <a:spcPct val="0"/>
        </a:spcAft>
        <a:buSzPct val="124000"/>
        <a:buChar char="•"/>
        <a:defRPr sz="3600" kern="1200">
          <a:solidFill>
            <a:srgbClr val="4B4B4B"/>
          </a:solidFill>
          <a:latin typeface="+mn-lt"/>
          <a:ea typeface="+mn-ea"/>
          <a:cs typeface="+mn-cs"/>
          <a:sym typeface="Hoefler Text" charset="0"/>
        </a:defRPr>
      </a:lvl3pPr>
      <a:lvl4pPr marL="1854200" indent="-571500" algn="l" rtl="0" fontAlgn="base">
        <a:spcBef>
          <a:spcPts val="2800"/>
        </a:spcBef>
        <a:spcAft>
          <a:spcPct val="0"/>
        </a:spcAft>
        <a:buSzPct val="124000"/>
        <a:buChar char="•"/>
        <a:defRPr sz="3600" kern="1200">
          <a:solidFill>
            <a:srgbClr val="4B4B4B"/>
          </a:solidFill>
          <a:latin typeface="+mn-lt"/>
          <a:ea typeface="+mn-ea"/>
          <a:cs typeface="+mn-cs"/>
          <a:sym typeface="Hoefler Text" charset="0"/>
        </a:defRPr>
      </a:lvl4pPr>
      <a:lvl5pPr marL="2298700" indent="-571500" algn="l" rtl="0" fontAlgn="base">
        <a:spcBef>
          <a:spcPts val="2800"/>
        </a:spcBef>
        <a:spcAft>
          <a:spcPct val="0"/>
        </a:spcAft>
        <a:buSzPct val="124000"/>
        <a:buChar char="•"/>
        <a:defRPr sz="3600" kern="1200">
          <a:solidFill>
            <a:srgbClr val="4B4B4B"/>
          </a:solidFill>
          <a:latin typeface="+mn-lt"/>
          <a:ea typeface="+mn-ea"/>
          <a:cs typeface="+mn-cs"/>
          <a:sym typeface="Hoefler Text"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ID4096"/>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6145" name="Rectangle 1">
            <a:extLst>
              <a:ext uri="{FF2B5EF4-FFF2-40B4-BE49-F238E27FC236}">
                <a16:creationId xmlns:a16="http://schemas.microsoft.com/office/drawing/2014/main" id="{090D3A2C-D8D6-2833-CF45-1675E1056F1E}"/>
              </a:ext>
            </a:extLst>
          </p:cNvPr>
          <p:cNvSpPr>
            <a:spLocks noChangeArrowheads="1"/>
          </p:cNvSpPr>
          <p:nvPr>
            <p:ph type="title"/>
          </p:nvPr>
        </p:nvSpPr>
        <p:spPr bwMode="auto">
          <a:xfrm>
            <a:off x="787400" y="1981200"/>
            <a:ext cx="5270500" cy="3340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50800" tIns="50800" rIns="50800" bIns="50800" numCol="1" anchor="b" anchorCtr="0" compatLnSpc="1">
            <a:prstTxWarp prst="textNoShape">
              <a:avLst/>
            </a:prstTxWarp>
          </a:bodyPr>
          <a:lstStyle/>
          <a:p>
            <a:pPr lvl="0"/>
            <a:r>
              <a:rPr lang="en-US" altLang="LID4096">
                <a:sym typeface="Baskerville" charset="0"/>
              </a:rPr>
              <a:t>Click to edit Master title style</a:t>
            </a:r>
          </a:p>
        </p:txBody>
      </p:sp>
      <p:sp>
        <p:nvSpPr>
          <p:cNvPr id="6146" name="Rectangle 2">
            <a:extLst>
              <a:ext uri="{FF2B5EF4-FFF2-40B4-BE49-F238E27FC236}">
                <a16:creationId xmlns:a16="http://schemas.microsoft.com/office/drawing/2014/main" id="{0E08C581-56D1-2C59-FDB0-F67931C67D8E}"/>
              </a:ext>
            </a:extLst>
          </p:cNvPr>
          <p:cNvSpPr>
            <a:spLocks noChangeArrowheads="1"/>
          </p:cNvSpPr>
          <p:nvPr>
            <p:ph type="body" idx="1"/>
          </p:nvPr>
        </p:nvSpPr>
        <p:spPr bwMode="auto">
          <a:xfrm>
            <a:off x="787400" y="5308600"/>
            <a:ext cx="5270500" cy="2463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50800" tIns="50800" rIns="50800" bIns="50800" numCol="1" anchor="t" anchorCtr="0" compatLnSpc="1">
            <a:prstTxWarp prst="textNoShape">
              <a:avLst/>
            </a:prstTxWarp>
          </a:bodyPr>
          <a:lstStyle/>
          <a:p>
            <a:pPr lvl="0"/>
            <a:r>
              <a:rPr lang="en-US" altLang="LID4096">
                <a:sym typeface="Hoefler Text" charset="0"/>
              </a:rPr>
              <a:t>Click to edit Master text styles</a:t>
            </a:r>
          </a:p>
          <a:p>
            <a:pPr lvl="1"/>
            <a:r>
              <a:rPr lang="en-US" altLang="LID4096">
                <a:sym typeface="Hoefler Text" charset="0"/>
              </a:rPr>
              <a:t>Second level</a:t>
            </a:r>
          </a:p>
          <a:p>
            <a:pPr lvl="2"/>
            <a:r>
              <a:rPr lang="en-US" altLang="LID4096">
                <a:sym typeface="Hoefler Text" charset="0"/>
              </a:rPr>
              <a:t>Third level</a:t>
            </a:r>
          </a:p>
          <a:p>
            <a:pPr lvl="3"/>
            <a:r>
              <a:rPr lang="en-US" altLang="LID4096">
                <a:sym typeface="Hoefler Text" charset="0"/>
              </a:rPr>
              <a:t>Fourth level</a:t>
            </a:r>
          </a:p>
          <a:p>
            <a:pPr lvl="4"/>
            <a:r>
              <a:rPr lang="en-US" altLang="LID4096">
                <a:sym typeface="Hoefler Text" charset="0"/>
              </a:rPr>
              <a:t>Fifth level</a:t>
            </a:r>
          </a:p>
        </p:txBody>
      </p:sp>
    </p:spTree>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 id="2147483725" r:id="rId9"/>
    <p:sldLayoutId id="2147483726" r:id="rId10"/>
    <p:sldLayoutId id="2147483727" r:id="rId11"/>
  </p:sldLayoutIdLst>
  <p:transition/>
  <p:txStyles>
    <p:titleStyle>
      <a:lvl1pPr algn="ctr" rtl="0" fontAlgn="base">
        <a:spcBef>
          <a:spcPct val="0"/>
        </a:spcBef>
        <a:spcAft>
          <a:spcPct val="0"/>
        </a:spcAft>
        <a:defRPr sz="7800" kern="1200">
          <a:solidFill>
            <a:srgbClr val="1F5B5A"/>
          </a:solidFill>
          <a:effectLst>
            <a:outerShdw blurRad="38100" dist="38100" dir="2700000" algn="tl">
              <a:srgbClr val="000000"/>
            </a:outerShdw>
          </a:effectLst>
          <a:latin typeface="+mj-lt"/>
          <a:ea typeface="+mj-ea"/>
          <a:cs typeface="+mj-cs"/>
          <a:sym typeface="Baskerville" charset="0"/>
        </a:defRPr>
      </a:lvl1pPr>
      <a:lvl2pPr algn="ctr" rtl="0" fontAlgn="base">
        <a:spcBef>
          <a:spcPct val="0"/>
        </a:spcBef>
        <a:spcAft>
          <a:spcPct val="0"/>
        </a:spcAft>
        <a:defRPr sz="7800">
          <a:solidFill>
            <a:srgbClr val="1F5B5A"/>
          </a:solidFill>
          <a:effectLst>
            <a:outerShdw blurRad="38100" dist="38100" dir="2700000" algn="tl">
              <a:srgbClr val="000000"/>
            </a:outerShdw>
          </a:effectLst>
          <a:latin typeface="Baskerville" charset="0"/>
          <a:cs typeface="ヒラギノ明朝 ProN W3" charset="0"/>
          <a:sym typeface="Baskerville" charset="0"/>
        </a:defRPr>
      </a:lvl2pPr>
      <a:lvl3pPr algn="ctr" rtl="0" fontAlgn="base">
        <a:spcBef>
          <a:spcPct val="0"/>
        </a:spcBef>
        <a:spcAft>
          <a:spcPct val="0"/>
        </a:spcAft>
        <a:defRPr sz="7800">
          <a:solidFill>
            <a:srgbClr val="1F5B5A"/>
          </a:solidFill>
          <a:effectLst>
            <a:outerShdw blurRad="38100" dist="38100" dir="2700000" algn="tl">
              <a:srgbClr val="000000"/>
            </a:outerShdw>
          </a:effectLst>
          <a:latin typeface="Baskerville" charset="0"/>
          <a:cs typeface="ヒラギノ明朝 ProN W3" charset="0"/>
          <a:sym typeface="Baskerville" charset="0"/>
        </a:defRPr>
      </a:lvl3pPr>
      <a:lvl4pPr algn="ctr" rtl="0" fontAlgn="base">
        <a:spcBef>
          <a:spcPct val="0"/>
        </a:spcBef>
        <a:spcAft>
          <a:spcPct val="0"/>
        </a:spcAft>
        <a:defRPr sz="7800">
          <a:solidFill>
            <a:srgbClr val="1F5B5A"/>
          </a:solidFill>
          <a:effectLst>
            <a:outerShdw blurRad="38100" dist="38100" dir="2700000" algn="tl">
              <a:srgbClr val="000000"/>
            </a:outerShdw>
          </a:effectLst>
          <a:latin typeface="Baskerville" charset="0"/>
          <a:cs typeface="ヒラギノ明朝 ProN W3" charset="0"/>
          <a:sym typeface="Baskerville" charset="0"/>
        </a:defRPr>
      </a:lvl4pPr>
      <a:lvl5pPr algn="ctr" rtl="0" fontAlgn="base">
        <a:spcBef>
          <a:spcPct val="0"/>
        </a:spcBef>
        <a:spcAft>
          <a:spcPct val="0"/>
        </a:spcAft>
        <a:defRPr sz="7800">
          <a:solidFill>
            <a:srgbClr val="1F5B5A"/>
          </a:solidFill>
          <a:effectLst>
            <a:outerShdw blurRad="38100" dist="38100" dir="2700000" algn="tl">
              <a:srgbClr val="000000"/>
            </a:outerShdw>
          </a:effectLst>
          <a:latin typeface="Baskerville" charset="0"/>
          <a:cs typeface="ヒラギノ明朝 ProN W3" charset="0"/>
          <a:sym typeface="Baskerville" charset="0"/>
        </a:defRPr>
      </a:lvl5pPr>
      <a:lvl6pPr marL="457200" algn="ctr" rtl="0" fontAlgn="base">
        <a:spcBef>
          <a:spcPct val="0"/>
        </a:spcBef>
        <a:spcAft>
          <a:spcPct val="0"/>
        </a:spcAft>
        <a:defRPr sz="7800">
          <a:solidFill>
            <a:srgbClr val="1F5B5A"/>
          </a:solidFill>
          <a:effectLst>
            <a:outerShdw blurRad="38100" dist="38100" dir="2700000" algn="tl">
              <a:srgbClr val="000000"/>
            </a:outerShdw>
          </a:effectLst>
          <a:latin typeface="Baskerville" charset="0"/>
          <a:cs typeface="ヒラギノ明朝 ProN W3" charset="0"/>
          <a:sym typeface="Baskerville" charset="0"/>
        </a:defRPr>
      </a:lvl6pPr>
      <a:lvl7pPr marL="914400" algn="ctr" rtl="0" fontAlgn="base">
        <a:spcBef>
          <a:spcPct val="0"/>
        </a:spcBef>
        <a:spcAft>
          <a:spcPct val="0"/>
        </a:spcAft>
        <a:defRPr sz="7800">
          <a:solidFill>
            <a:srgbClr val="1F5B5A"/>
          </a:solidFill>
          <a:effectLst>
            <a:outerShdw blurRad="38100" dist="38100" dir="2700000" algn="tl">
              <a:srgbClr val="000000"/>
            </a:outerShdw>
          </a:effectLst>
          <a:latin typeface="Baskerville" charset="0"/>
          <a:cs typeface="ヒラギノ明朝 ProN W3" charset="0"/>
          <a:sym typeface="Baskerville" charset="0"/>
        </a:defRPr>
      </a:lvl7pPr>
      <a:lvl8pPr marL="1371600" algn="ctr" rtl="0" fontAlgn="base">
        <a:spcBef>
          <a:spcPct val="0"/>
        </a:spcBef>
        <a:spcAft>
          <a:spcPct val="0"/>
        </a:spcAft>
        <a:defRPr sz="7800">
          <a:solidFill>
            <a:srgbClr val="1F5B5A"/>
          </a:solidFill>
          <a:effectLst>
            <a:outerShdw blurRad="38100" dist="38100" dir="2700000" algn="tl">
              <a:srgbClr val="000000"/>
            </a:outerShdw>
          </a:effectLst>
          <a:latin typeface="Baskerville" charset="0"/>
          <a:cs typeface="ヒラギノ明朝 ProN W3" charset="0"/>
          <a:sym typeface="Baskerville" charset="0"/>
        </a:defRPr>
      </a:lvl8pPr>
      <a:lvl9pPr marL="1828800" algn="ctr" rtl="0" fontAlgn="base">
        <a:spcBef>
          <a:spcPct val="0"/>
        </a:spcBef>
        <a:spcAft>
          <a:spcPct val="0"/>
        </a:spcAft>
        <a:defRPr sz="7800">
          <a:solidFill>
            <a:srgbClr val="1F5B5A"/>
          </a:solidFill>
          <a:effectLst>
            <a:outerShdw blurRad="38100" dist="38100" dir="2700000" algn="tl">
              <a:srgbClr val="000000"/>
            </a:outerShdw>
          </a:effectLst>
          <a:latin typeface="Baskerville" charset="0"/>
          <a:cs typeface="ヒラギノ明朝 ProN W3" charset="0"/>
          <a:sym typeface="Baskerville" charset="0"/>
        </a:defRPr>
      </a:lvl9pPr>
    </p:titleStyle>
    <p:bodyStyle>
      <a:lvl1pPr algn="ctr" rtl="0" fontAlgn="base">
        <a:spcBef>
          <a:spcPts val="1200"/>
        </a:spcBef>
        <a:spcAft>
          <a:spcPct val="0"/>
        </a:spcAft>
        <a:defRPr sz="3600" kern="1200">
          <a:solidFill>
            <a:srgbClr val="4B4B4B"/>
          </a:solidFill>
          <a:latin typeface="+mn-lt"/>
          <a:ea typeface="+mn-ea"/>
          <a:cs typeface="+mn-cs"/>
          <a:sym typeface="Hoefler Text" charset="0"/>
        </a:defRPr>
      </a:lvl1pPr>
      <a:lvl2pPr algn="ctr" rtl="0" fontAlgn="base">
        <a:spcBef>
          <a:spcPts val="1200"/>
        </a:spcBef>
        <a:spcAft>
          <a:spcPct val="0"/>
        </a:spcAft>
        <a:defRPr sz="3600" kern="1200">
          <a:solidFill>
            <a:srgbClr val="4B4B4B"/>
          </a:solidFill>
          <a:latin typeface="+mn-lt"/>
          <a:ea typeface="+mn-ea"/>
          <a:cs typeface="+mn-cs"/>
          <a:sym typeface="Hoefler Text" charset="0"/>
        </a:defRPr>
      </a:lvl2pPr>
      <a:lvl3pPr algn="ctr" rtl="0" fontAlgn="base">
        <a:spcBef>
          <a:spcPts val="1200"/>
        </a:spcBef>
        <a:spcAft>
          <a:spcPct val="0"/>
        </a:spcAft>
        <a:defRPr sz="3600" kern="1200">
          <a:solidFill>
            <a:srgbClr val="4B4B4B"/>
          </a:solidFill>
          <a:latin typeface="+mn-lt"/>
          <a:ea typeface="+mn-ea"/>
          <a:cs typeface="+mn-cs"/>
          <a:sym typeface="Hoefler Text" charset="0"/>
        </a:defRPr>
      </a:lvl3pPr>
      <a:lvl4pPr algn="ctr" rtl="0" fontAlgn="base">
        <a:spcBef>
          <a:spcPts val="1200"/>
        </a:spcBef>
        <a:spcAft>
          <a:spcPct val="0"/>
        </a:spcAft>
        <a:defRPr sz="3600" kern="1200">
          <a:solidFill>
            <a:srgbClr val="4B4B4B"/>
          </a:solidFill>
          <a:latin typeface="+mn-lt"/>
          <a:ea typeface="+mn-ea"/>
          <a:cs typeface="+mn-cs"/>
          <a:sym typeface="Hoefler Text" charset="0"/>
        </a:defRPr>
      </a:lvl4pPr>
      <a:lvl5pPr algn="ctr" rtl="0" fontAlgn="base">
        <a:spcBef>
          <a:spcPts val="1200"/>
        </a:spcBef>
        <a:spcAft>
          <a:spcPct val="0"/>
        </a:spcAft>
        <a:defRPr sz="3600" kern="1200">
          <a:solidFill>
            <a:srgbClr val="4B4B4B"/>
          </a:solidFill>
          <a:latin typeface="+mn-lt"/>
          <a:ea typeface="+mn-ea"/>
          <a:cs typeface="+mn-cs"/>
          <a:sym typeface="Hoefler Text"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ID4096"/>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7169" name="Rectangle 1">
            <a:extLst>
              <a:ext uri="{FF2B5EF4-FFF2-40B4-BE49-F238E27FC236}">
                <a16:creationId xmlns:a16="http://schemas.microsoft.com/office/drawing/2014/main" id="{E1F808BB-77A9-8197-3DFA-855F9B900E59}"/>
              </a:ext>
            </a:extLst>
          </p:cNvPr>
          <p:cNvSpPr>
            <a:spLocks noChangeArrowheads="1"/>
          </p:cNvSpPr>
          <p:nvPr>
            <p:ph type="title"/>
          </p:nvPr>
        </p:nvSpPr>
        <p:spPr bwMode="auto">
          <a:xfrm>
            <a:off x="787400" y="7188200"/>
            <a:ext cx="11430000" cy="1270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50800" tIns="50800" rIns="50800" bIns="50800" numCol="1" anchor="b" anchorCtr="0" compatLnSpc="1">
            <a:prstTxWarp prst="textNoShape">
              <a:avLst/>
            </a:prstTxWarp>
          </a:bodyPr>
          <a:lstStyle/>
          <a:p>
            <a:pPr lvl="0"/>
            <a:r>
              <a:rPr lang="en-US" altLang="LID4096">
                <a:sym typeface="Baskerville" charset="0"/>
              </a:rPr>
              <a:t>Click to edit Master title style</a:t>
            </a:r>
          </a:p>
        </p:txBody>
      </p:sp>
      <p:sp>
        <p:nvSpPr>
          <p:cNvPr id="7170" name="Rectangle 2">
            <a:extLst>
              <a:ext uri="{FF2B5EF4-FFF2-40B4-BE49-F238E27FC236}">
                <a16:creationId xmlns:a16="http://schemas.microsoft.com/office/drawing/2014/main" id="{1359CD37-11F1-67C5-7B1F-CF96E36E183B}"/>
              </a:ext>
            </a:extLst>
          </p:cNvPr>
          <p:cNvSpPr>
            <a:spLocks noChangeArrowheads="1"/>
          </p:cNvSpPr>
          <p:nvPr>
            <p:ph type="body" idx="1"/>
          </p:nvPr>
        </p:nvSpPr>
        <p:spPr bwMode="auto">
          <a:xfrm>
            <a:off x="787400" y="8445500"/>
            <a:ext cx="11430000" cy="774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50800" tIns="50800" rIns="50800" bIns="50800" numCol="1" anchor="t" anchorCtr="0" compatLnSpc="1">
            <a:prstTxWarp prst="textNoShape">
              <a:avLst/>
            </a:prstTxWarp>
          </a:bodyPr>
          <a:lstStyle/>
          <a:p>
            <a:pPr lvl="0"/>
            <a:r>
              <a:rPr lang="en-US" altLang="LID4096">
                <a:sym typeface="Hoefler Text" charset="0"/>
              </a:rPr>
              <a:t>Click to edit Master text styles</a:t>
            </a:r>
          </a:p>
          <a:p>
            <a:pPr lvl="1"/>
            <a:r>
              <a:rPr lang="en-US" altLang="LID4096">
                <a:sym typeface="Hoefler Text" charset="0"/>
              </a:rPr>
              <a:t>Second level</a:t>
            </a:r>
          </a:p>
          <a:p>
            <a:pPr lvl="2"/>
            <a:r>
              <a:rPr lang="en-US" altLang="LID4096">
                <a:sym typeface="Hoefler Text" charset="0"/>
              </a:rPr>
              <a:t>Third level</a:t>
            </a:r>
          </a:p>
          <a:p>
            <a:pPr lvl="3"/>
            <a:r>
              <a:rPr lang="en-US" altLang="LID4096">
                <a:sym typeface="Hoefler Text" charset="0"/>
              </a:rPr>
              <a:t>Fourth level</a:t>
            </a:r>
          </a:p>
          <a:p>
            <a:pPr lvl="4"/>
            <a:r>
              <a:rPr lang="en-US" altLang="LID4096">
                <a:sym typeface="Hoefler Text" charset="0"/>
              </a:rPr>
              <a:t>Fifth level</a:t>
            </a:r>
          </a:p>
        </p:txBody>
      </p:sp>
    </p:spTree>
  </p:cSld>
  <p:clrMap bg1="lt1" tx1="dk1" bg2="lt2" tx2="dk2" accent1="accent1" accent2="accent2" accent3="accent3" accent4="accent4" accent5="accent5" accent6="accent6" hlink="hlink" folHlink="folHlink"/>
  <p:sldLayoutIdLst>
    <p:sldLayoutId id="2147483728" r:id="rId1"/>
    <p:sldLayoutId id="2147483729" r:id="rId2"/>
    <p:sldLayoutId id="2147483730" r:id="rId3"/>
    <p:sldLayoutId id="2147483731" r:id="rId4"/>
    <p:sldLayoutId id="2147483732" r:id="rId5"/>
    <p:sldLayoutId id="2147483733" r:id="rId6"/>
    <p:sldLayoutId id="2147483734" r:id="rId7"/>
    <p:sldLayoutId id="2147483735" r:id="rId8"/>
    <p:sldLayoutId id="2147483736" r:id="rId9"/>
    <p:sldLayoutId id="2147483737" r:id="rId10"/>
    <p:sldLayoutId id="2147483738" r:id="rId11"/>
  </p:sldLayoutIdLst>
  <p:transition/>
  <p:txStyles>
    <p:titleStyle>
      <a:lvl1pPr algn="ctr" rtl="0" fontAlgn="base">
        <a:spcBef>
          <a:spcPct val="0"/>
        </a:spcBef>
        <a:spcAft>
          <a:spcPct val="0"/>
        </a:spcAft>
        <a:defRPr sz="7800" kern="1200">
          <a:solidFill>
            <a:srgbClr val="1F5B5A"/>
          </a:solidFill>
          <a:effectLst>
            <a:outerShdw blurRad="38100" dist="38100" dir="2700000" algn="tl">
              <a:srgbClr val="000000"/>
            </a:outerShdw>
          </a:effectLst>
          <a:latin typeface="+mj-lt"/>
          <a:ea typeface="+mj-ea"/>
          <a:cs typeface="+mj-cs"/>
          <a:sym typeface="Baskerville" charset="0"/>
        </a:defRPr>
      </a:lvl1pPr>
      <a:lvl2pPr algn="ctr" rtl="0" fontAlgn="base">
        <a:spcBef>
          <a:spcPct val="0"/>
        </a:spcBef>
        <a:spcAft>
          <a:spcPct val="0"/>
        </a:spcAft>
        <a:defRPr sz="7800">
          <a:solidFill>
            <a:srgbClr val="1F5B5A"/>
          </a:solidFill>
          <a:effectLst>
            <a:outerShdw blurRad="38100" dist="38100" dir="2700000" algn="tl">
              <a:srgbClr val="000000"/>
            </a:outerShdw>
          </a:effectLst>
          <a:latin typeface="Baskerville" charset="0"/>
          <a:cs typeface="ヒラギノ明朝 ProN W3" charset="0"/>
          <a:sym typeface="Baskerville" charset="0"/>
        </a:defRPr>
      </a:lvl2pPr>
      <a:lvl3pPr algn="ctr" rtl="0" fontAlgn="base">
        <a:spcBef>
          <a:spcPct val="0"/>
        </a:spcBef>
        <a:spcAft>
          <a:spcPct val="0"/>
        </a:spcAft>
        <a:defRPr sz="7800">
          <a:solidFill>
            <a:srgbClr val="1F5B5A"/>
          </a:solidFill>
          <a:effectLst>
            <a:outerShdw blurRad="38100" dist="38100" dir="2700000" algn="tl">
              <a:srgbClr val="000000"/>
            </a:outerShdw>
          </a:effectLst>
          <a:latin typeface="Baskerville" charset="0"/>
          <a:cs typeface="ヒラギノ明朝 ProN W3" charset="0"/>
          <a:sym typeface="Baskerville" charset="0"/>
        </a:defRPr>
      </a:lvl3pPr>
      <a:lvl4pPr algn="ctr" rtl="0" fontAlgn="base">
        <a:spcBef>
          <a:spcPct val="0"/>
        </a:spcBef>
        <a:spcAft>
          <a:spcPct val="0"/>
        </a:spcAft>
        <a:defRPr sz="7800">
          <a:solidFill>
            <a:srgbClr val="1F5B5A"/>
          </a:solidFill>
          <a:effectLst>
            <a:outerShdw blurRad="38100" dist="38100" dir="2700000" algn="tl">
              <a:srgbClr val="000000"/>
            </a:outerShdw>
          </a:effectLst>
          <a:latin typeface="Baskerville" charset="0"/>
          <a:cs typeface="ヒラギノ明朝 ProN W3" charset="0"/>
          <a:sym typeface="Baskerville" charset="0"/>
        </a:defRPr>
      </a:lvl4pPr>
      <a:lvl5pPr algn="ctr" rtl="0" fontAlgn="base">
        <a:spcBef>
          <a:spcPct val="0"/>
        </a:spcBef>
        <a:spcAft>
          <a:spcPct val="0"/>
        </a:spcAft>
        <a:defRPr sz="7800">
          <a:solidFill>
            <a:srgbClr val="1F5B5A"/>
          </a:solidFill>
          <a:effectLst>
            <a:outerShdw blurRad="38100" dist="38100" dir="2700000" algn="tl">
              <a:srgbClr val="000000"/>
            </a:outerShdw>
          </a:effectLst>
          <a:latin typeface="Baskerville" charset="0"/>
          <a:cs typeface="ヒラギノ明朝 ProN W3" charset="0"/>
          <a:sym typeface="Baskerville" charset="0"/>
        </a:defRPr>
      </a:lvl5pPr>
      <a:lvl6pPr marL="457200" algn="ctr" rtl="0" fontAlgn="base">
        <a:spcBef>
          <a:spcPct val="0"/>
        </a:spcBef>
        <a:spcAft>
          <a:spcPct val="0"/>
        </a:spcAft>
        <a:defRPr sz="7800">
          <a:solidFill>
            <a:srgbClr val="1F5B5A"/>
          </a:solidFill>
          <a:effectLst>
            <a:outerShdw blurRad="38100" dist="38100" dir="2700000" algn="tl">
              <a:srgbClr val="000000"/>
            </a:outerShdw>
          </a:effectLst>
          <a:latin typeface="Baskerville" charset="0"/>
          <a:cs typeface="ヒラギノ明朝 ProN W3" charset="0"/>
          <a:sym typeface="Baskerville" charset="0"/>
        </a:defRPr>
      </a:lvl6pPr>
      <a:lvl7pPr marL="914400" algn="ctr" rtl="0" fontAlgn="base">
        <a:spcBef>
          <a:spcPct val="0"/>
        </a:spcBef>
        <a:spcAft>
          <a:spcPct val="0"/>
        </a:spcAft>
        <a:defRPr sz="7800">
          <a:solidFill>
            <a:srgbClr val="1F5B5A"/>
          </a:solidFill>
          <a:effectLst>
            <a:outerShdw blurRad="38100" dist="38100" dir="2700000" algn="tl">
              <a:srgbClr val="000000"/>
            </a:outerShdw>
          </a:effectLst>
          <a:latin typeface="Baskerville" charset="0"/>
          <a:cs typeface="ヒラギノ明朝 ProN W3" charset="0"/>
          <a:sym typeface="Baskerville" charset="0"/>
        </a:defRPr>
      </a:lvl7pPr>
      <a:lvl8pPr marL="1371600" algn="ctr" rtl="0" fontAlgn="base">
        <a:spcBef>
          <a:spcPct val="0"/>
        </a:spcBef>
        <a:spcAft>
          <a:spcPct val="0"/>
        </a:spcAft>
        <a:defRPr sz="7800">
          <a:solidFill>
            <a:srgbClr val="1F5B5A"/>
          </a:solidFill>
          <a:effectLst>
            <a:outerShdw blurRad="38100" dist="38100" dir="2700000" algn="tl">
              <a:srgbClr val="000000"/>
            </a:outerShdw>
          </a:effectLst>
          <a:latin typeface="Baskerville" charset="0"/>
          <a:cs typeface="ヒラギノ明朝 ProN W3" charset="0"/>
          <a:sym typeface="Baskerville" charset="0"/>
        </a:defRPr>
      </a:lvl8pPr>
      <a:lvl9pPr marL="1828800" algn="ctr" rtl="0" fontAlgn="base">
        <a:spcBef>
          <a:spcPct val="0"/>
        </a:spcBef>
        <a:spcAft>
          <a:spcPct val="0"/>
        </a:spcAft>
        <a:defRPr sz="7800">
          <a:solidFill>
            <a:srgbClr val="1F5B5A"/>
          </a:solidFill>
          <a:effectLst>
            <a:outerShdw blurRad="38100" dist="38100" dir="2700000" algn="tl">
              <a:srgbClr val="000000"/>
            </a:outerShdw>
          </a:effectLst>
          <a:latin typeface="Baskerville" charset="0"/>
          <a:cs typeface="ヒラギノ明朝 ProN W3" charset="0"/>
          <a:sym typeface="Baskerville" charset="0"/>
        </a:defRPr>
      </a:lvl9pPr>
    </p:titleStyle>
    <p:bodyStyle>
      <a:lvl1pPr algn="ctr" rtl="0" fontAlgn="base">
        <a:spcBef>
          <a:spcPts val="1200"/>
        </a:spcBef>
        <a:spcAft>
          <a:spcPct val="0"/>
        </a:spcAft>
        <a:defRPr sz="3600" kern="1200">
          <a:solidFill>
            <a:srgbClr val="4B4B4B"/>
          </a:solidFill>
          <a:latin typeface="+mn-lt"/>
          <a:ea typeface="+mn-ea"/>
          <a:cs typeface="+mn-cs"/>
          <a:sym typeface="Hoefler Text" charset="0"/>
        </a:defRPr>
      </a:lvl1pPr>
      <a:lvl2pPr algn="ctr" rtl="0" fontAlgn="base">
        <a:spcBef>
          <a:spcPts val="1200"/>
        </a:spcBef>
        <a:spcAft>
          <a:spcPct val="0"/>
        </a:spcAft>
        <a:defRPr sz="3600" kern="1200">
          <a:solidFill>
            <a:srgbClr val="4B4B4B"/>
          </a:solidFill>
          <a:latin typeface="+mn-lt"/>
          <a:ea typeface="+mn-ea"/>
          <a:cs typeface="+mn-cs"/>
          <a:sym typeface="Hoefler Text" charset="0"/>
        </a:defRPr>
      </a:lvl2pPr>
      <a:lvl3pPr algn="ctr" rtl="0" fontAlgn="base">
        <a:spcBef>
          <a:spcPts val="1200"/>
        </a:spcBef>
        <a:spcAft>
          <a:spcPct val="0"/>
        </a:spcAft>
        <a:defRPr sz="3600" kern="1200">
          <a:solidFill>
            <a:srgbClr val="4B4B4B"/>
          </a:solidFill>
          <a:latin typeface="+mn-lt"/>
          <a:ea typeface="+mn-ea"/>
          <a:cs typeface="+mn-cs"/>
          <a:sym typeface="Hoefler Text" charset="0"/>
        </a:defRPr>
      </a:lvl3pPr>
      <a:lvl4pPr algn="ctr" rtl="0" fontAlgn="base">
        <a:spcBef>
          <a:spcPts val="1200"/>
        </a:spcBef>
        <a:spcAft>
          <a:spcPct val="0"/>
        </a:spcAft>
        <a:defRPr sz="3600" kern="1200">
          <a:solidFill>
            <a:srgbClr val="4B4B4B"/>
          </a:solidFill>
          <a:latin typeface="+mn-lt"/>
          <a:ea typeface="+mn-ea"/>
          <a:cs typeface="+mn-cs"/>
          <a:sym typeface="Hoefler Text" charset="0"/>
        </a:defRPr>
      </a:lvl4pPr>
      <a:lvl5pPr algn="ctr" rtl="0" fontAlgn="base">
        <a:spcBef>
          <a:spcPts val="1200"/>
        </a:spcBef>
        <a:spcAft>
          <a:spcPct val="0"/>
        </a:spcAft>
        <a:defRPr sz="3600" kern="1200">
          <a:solidFill>
            <a:srgbClr val="4B4B4B"/>
          </a:solidFill>
          <a:latin typeface="+mn-lt"/>
          <a:ea typeface="+mn-ea"/>
          <a:cs typeface="+mn-cs"/>
          <a:sym typeface="Hoefler Text"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ID4096"/>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8193" name="Rectangle 1">
            <a:extLst>
              <a:ext uri="{FF2B5EF4-FFF2-40B4-BE49-F238E27FC236}">
                <a16:creationId xmlns:a16="http://schemas.microsoft.com/office/drawing/2014/main" id="{BC94E0D9-541E-98C3-4138-C80CE5687A0B}"/>
              </a:ext>
            </a:extLst>
          </p:cNvPr>
          <p:cNvSpPr>
            <a:spLocks noChangeArrowheads="1"/>
          </p:cNvSpPr>
          <p:nvPr>
            <p:ph type="title"/>
          </p:nvPr>
        </p:nvSpPr>
        <p:spPr bwMode="auto">
          <a:xfrm>
            <a:off x="787400" y="254000"/>
            <a:ext cx="11430000" cy="2438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50800" tIns="50800" rIns="50800" bIns="50800" numCol="1" anchor="ctr" anchorCtr="0" compatLnSpc="1">
            <a:prstTxWarp prst="textNoShape">
              <a:avLst/>
            </a:prstTxWarp>
          </a:bodyPr>
          <a:lstStyle/>
          <a:p>
            <a:pPr lvl="0"/>
            <a:r>
              <a:rPr lang="en-US" altLang="LID4096">
                <a:sym typeface="Baskerville" charset="0"/>
              </a:rPr>
              <a:t>Click to edit Master title style</a:t>
            </a:r>
          </a:p>
        </p:txBody>
      </p:sp>
      <p:sp>
        <p:nvSpPr>
          <p:cNvPr id="8194" name="Rectangle 2">
            <a:extLst>
              <a:ext uri="{FF2B5EF4-FFF2-40B4-BE49-F238E27FC236}">
                <a16:creationId xmlns:a16="http://schemas.microsoft.com/office/drawing/2014/main" id="{9F5D8C03-E903-E7BF-A502-D50152E0E2DC}"/>
              </a:ext>
            </a:extLst>
          </p:cNvPr>
          <p:cNvSpPr>
            <a:spLocks noChangeArrowheads="1"/>
          </p:cNvSpPr>
          <p:nvPr>
            <p:ph type="body" idx="1"/>
          </p:nvPr>
        </p:nvSpPr>
        <p:spPr bwMode="auto">
          <a:xfrm>
            <a:off x="6946900" y="2768600"/>
            <a:ext cx="5270500" cy="5715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50800" tIns="50800" rIns="50800" bIns="50800" numCol="1" anchor="ctr" anchorCtr="0" compatLnSpc="1">
            <a:prstTxWarp prst="textNoShape">
              <a:avLst/>
            </a:prstTxWarp>
          </a:bodyPr>
          <a:lstStyle/>
          <a:p>
            <a:pPr lvl="0"/>
            <a:r>
              <a:rPr lang="en-US" altLang="LID4096">
                <a:sym typeface="Hoefler Text" charset="0"/>
              </a:rPr>
              <a:t>Click to edit Master text styles</a:t>
            </a:r>
          </a:p>
          <a:p>
            <a:pPr lvl="1"/>
            <a:r>
              <a:rPr lang="en-US" altLang="LID4096">
                <a:sym typeface="Hoefler Text" charset="0"/>
              </a:rPr>
              <a:t>Second level</a:t>
            </a:r>
          </a:p>
          <a:p>
            <a:pPr lvl="2"/>
            <a:r>
              <a:rPr lang="en-US" altLang="LID4096">
                <a:sym typeface="Hoefler Text" charset="0"/>
              </a:rPr>
              <a:t>Third level</a:t>
            </a:r>
          </a:p>
          <a:p>
            <a:pPr lvl="3"/>
            <a:r>
              <a:rPr lang="en-US" altLang="LID4096">
                <a:sym typeface="Hoefler Text" charset="0"/>
              </a:rPr>
              <a:t>Fourth level</a:t>
            </a:r>
          </a:p>
          <a:p>
            <a:pPr lvl="4"/>
            <a:r>
              <a:rPr lang="en-US" altLang="LID4096">
                <a:sym typeface="Hoefler Text" charset="0"/>
              </a:rPr>
              <a:t>Fifth level</a:t>
            </a:r>
          </a:p>
        </p:txBody>
      </p:sp>
    </p:spTree>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Lst>
  <p:transition/>
  <p:txStyles>
    <p:titleStyle>
      <a:lvl1pPr algn="ctr" rtl="0" fontAlgn="base">
        <a:spcBef>
          <a:spcPct val="0"/>
        </a:spcBef>
        <a:spcAft>
          <a:spcPct val="0"/>
        </a:spcAft>
        <a:defRPr sz="7800" kern="1200">
          <a:solidFill>
            <a:srgbClr val="626053"/>
          </a:solidFill>
          <a:effectLst>
            <a:outerShdw blurRad="38100" dist="38100" dir="2700000" algn="tl">
              <a:srgbClr val="000000"/>
            </a:outerShdw>
          </a:effectLst>
          <a:latin typeface="+mj-lt"/>
          <a:ea typeface="+mj-ea"/>
          <a:cs typeface="+mj-cs"/>
          <a:sym typeface="Baskerville" charset="0"/>
        </a:defRPr>
      </a:lvl1pPr>
      <a:lvl2pPr algn="ctr" rtl="0" fontAlgn="base">
        <a:spcBef>
          <a:spcPct val="0"/>
        </a:spcBef>
        <a:spcAft>
          <a:spcPct val="0"/>
        </a:spcAft>
        <a:defRPr sz="7800">
          <a:solidFill>
            <a:srgbClr val="626053"/>
          </a:solidFill>
          <a:effectLst>
            <a:outerShdw blurRad="38100" dist="38100" dir="2700000" algn="tl">
              <a:srgbClr val="000000"/>
            </a:outerShdw>
          </a:effectLst>
          <a:latin typeface="Baskerville" charset="0"/>
          <a:cs typeface="ヒラギノ明朝 ProN W3" charset="0"/>
          <a:sym typeface="Baskerville" charset="0"/>
        </a:defRPr>
      </a:lvl2pPr>
      <a:lvl3pPr algn="ctr" rtl="0" fontAlgn="base">
        <a:spcBef>
          <a:spcPct val="0"/>
        </a:spcBef>
        <a:spcAft>
          <a:spcPct val="0"/>
        </a:spcAft>
        <a:defRPr sz="7800">
          <a:solidFill>
            <a:srgbClr val="626053"/>
          </a:solidFill>
          <a:effectLst>
            <a:outerShdw blurRad="38100" dist="38100" dir="2700000" algn="tl">
              <a:srgbClr val="000000"/>
            </a:outerShdw>
          </a:effectLst>
          <a:latin typeface="Baskerville" charset="0"/>
          <a:cs typeface="ヒラギノ明朝 ProN W3" charset="0"/>
          <a:sym typeface="Baskerville" charset="0"/>
        </a:defRPr>
      </a:lvl3pPr>
      <a:lvl4pPr algn="ctr" rtl="0" fontAlgn="base">
        <a:spcBef>
          <a:spcPct val="0"/>
        </a:spcBef>
        <a:spcAft>
          <a:spcPct val="0"/>
        </a:spcAft>
        <a:defRPr sz="7800">
          <a:solidFill>
            <a:srgbClr val="626053"/>
          </a:solidFill>
          <a:effectLst>
            <a:outerShdw blurRad="38100" dist="38100" dir="2700000" algn="tl">
              <a:srgbClr val="000000"/>
            </a:outerShdw>
          </a:effectLst>
          <a:latin typeface="Baskerville" charset="0"/>
          <a:cs typeface="ヒラギノ明朝 ProN W3" charset="0"/>
          <a:sym typeface="Baskerville" charset="0"/>
        </a:defRPr>
      </a:lvl4pPr>
      <a:lvl5pPr algn="ctr" rtl="0" fontAlgn="base">
        <a:spcBef>
          <a:spcPct val="0"/>
        </a:spcBef>
        <a:spcAft>
          <a:spcPct val="0"/>
        </a:spcAft>
        <a:defRPr sz="7800">
          <a:solidFill>
            <a:srgbClr val="626053"/>
          </a:solidFill>
          <a:effectLst>
            <a:outerShdw blurRad="38100" dist="38100" dir="2700000" algn="tl">
              <a:srgbClr val="000000"/>
            </a:outerShdw>
          </a:effectLst>
          <a:latin typeface="Baskerville" charset="0"/>
          <a:cs typeface="ヒラギノ明朝 ProN W3" charset="0"/>
          <a:sym typeface="Baskerville" charset="0"/>
        </a:defRPr>
      </a:lvl5pPr>
      <a:lvl6pPr marL="457200" algn="ctr" rtl="0" fontAlgn="base">
        <a:spcBef>
          <a:spcPct val="0"/>
        </a:spcBef>
        <a:spcAft>
          <a:spcPct val="0"/>
        </a:spcAft>
        <a:defRPr sz="7800">
          <a:solidFill>
            <a:srgbClr val="626053"/>
          </a:solidFill>
          <a:effectLst>
            <a:outerShdw blurRad="38100" dist="38100" dir="2700000" algn="tl">
              <a:srgbClr val="000000"/>
            </a:outerShdw>
          </a:effectLst>
          <a:latin typeface="Baskerville" charset="0"/>
          <a:cs typeface="ヒラギノ明朝 ProN W3" charset="0"/>
          <a:sym typeface="Baskerville" charset="0"/>
        </a:defRPr>
      </a:lvl6pPr>
      <a:lvl7pPr marL="914400" algn="ctr" rtl="0" fontAlgn="base">
        <a:spcBef>
          <a:spcPct val="0"/>
        </a:spcBef>
        <a:spcAft>
          <a:spcPct val="0"/>
        </a:spcAft>
        <a:defRPr sz="7800">
          <a:solidFill>
            <a:srgbClr val="626053"/>
          </a:solidFill>
          <a:effectLst>
            <a:outerShdw blurRad="38100" dist="38100" dir="2700000" algn="tl">
              <a:srgbClr val="000000"/>
            </a:outerShdw>
          </a:effectLst>
          <a:latin typeface="Baskerville" charset="0"/>
          <a:cs typeface="ヒラギノ明朝 ProN W3" charset="0"/>
          <a:sym typeface="Baskerville" charset="0"/>
        </a:defRPr>
      </a:lvl7pPr>
      <a:lvl8pPr marL="1371600" algn="ctr" rtl="0" fontAlgn="base">
        <a:spcBef>
          <a:spcPct val="0"/>
        </a:spcBef>
        <a:spcAft>
          <a:spcPct val="0"/>
        </a:spcAft>
        <a:defRPr sz="7800">
          <a:solidFill>
            <a:srgbClr val="626053"/>
          </a:solidFill>
          <a:effectLst>
            <a:outerShdw blurRad="38100" dist="38100" dir="2700000" algn="tl">
              <a:srgbClr val="000000"/>
            </a:outerShdw>
          </a:effectLst>
          <a:latin typeface="Baskerville" charset="0"/>
          <a:cs typeface="ヒラギノ明朝 ProN W3" charset="0"/>
          <a:sym typeface="Baskerville" charset="0"/>
        </a:defRPr>
      </a:lvl8pPr>
      <a:lvl9pPr marL="1828800" algn="ctr" rtl="0" fontAlgn="base">
        <a:spcBef>
          <a:spcPct val="0"/>
        </a:spcBef>
        <a:spcAft>
          <a:spcPct val="0"/>
        </a:spcAft>
        <a:defRPr sz="7800">
          <a:solidFill>
            <a:srgbClr val="626053"/>
          </a:solidFill>
          <a:effectLst>
            <a:outerShdw blurRad="38100" dist="38100" dir="2700000" algn="tl">
              <a:srgbClr val="000000"/>
            </a:outerShdw>
          </a:effectLst>
          <a:latin typeface="Baskerville" charset="0"/>
          <a:cs typeface="ヒラギノ明朝 ProN W3" charset="0"/>
          <a:sym typeface="Baskerville" charset="0"/>
        </a:defRPr>
      </a:lvl9pPr>
    </p:titleStyle>
    <p:bodyStyle>
      <a:lvl1pPr marL="571500" indent="-571500" algn="l" rtl="0" fontAlgn="base">
        <a:spcBef>
          <a:spcPts val="2800"/>
        </a:spcBef>
        <a:spcAft>
          <a:spcPct val="0"/>
        </a:spcAft>
        <a:buSzPct val="124000"/>
        <a:buChar char="•"/>
        <a:defRPr sz="3600" kern="1200">
          <a:solidFill>
            <a:srgbClr val="4B4B4B"/>
          </a:solidFill>
          <a:latin typeface="+mn-lt"/>
          <a:ea typeface="+mn-ea"/>
          <a:cs typeface="+mn-cs"/>
          <a:sym typeface="Hoefler Text" charset="0"/>
        </a:defRPr>
      </a:lvl1pPr>
      <a:lvl2pPr marL="965200" indent="-571500" algn="l" rtl="0" fontAlgn="base">
        <a:spcBef>
          <a:spcPts val="2800"/>
        </a:spcBef>
        <a:spcAft>
          <a:spcPct val="0"/>
        </a:spcAft>
        <a:buSzPct val="124000"/>
        <a:buChar char="•"/>
        <a:defRPr sz="3600" kern="1200">
          <a:solidFill>
            <a:srgbClr val="4B4B4B"/>
          </a:solidFill>
          <a:latin typeface="+mn-lt"/>
          <a:ea typeface="+mn-ea"/>
          <a:cs typeface="+mn-cs"/>
          <a:sym typeface="Hoefler Text" charset="0"/>
        </a:defRPr>
      </a:lvl2pPr>
      <a:lvl3pPr marL="1409700" indent="-571500" algn="l" rtl="0" fontAlgn="base">
        <a:spcBef>
          <a:spcPts val="2800"/>
        </a:spcBef>
        <a:spcAft>
          <a:spcPct val="0"/>
        </a:spcAft>
        <a:buSzPct val="124000"/>
        <a:buChar char="•"/>
        <a:defRPr sz="3600" kern="1200">
          <a:solidFill>
            <a:srgbClr val="4B4B4B"/>
          </a:solidFill>
          <a:latin typeface="+mn-lt"/>
          <a:ea typeface="+mn-ea"/>
          <a:cs typeface="+mn-cs"/>
          <a:sym typeface="Hoefler Text" charset="0"/>
        </a:defRPr>
      </a:lvl3pPr>
      <a:lvl4pPr marL="1854200" indent="-571500" algn="l" rtl="0" fontAlgn="base">
        <a:spcBef>
          <a:spcPts val="2800"/>
        </a:spcBef>
        <a:spcAft>
          <a:spcPct val="0"/>
        </a:spcAft>
        <a:buSzPct val="124000"/>
        <a:buChar char="•"/>
        <a:defRPr sz="3600" kern="1200">
          <a:solidFill>
            <a:srgbClr val="4B4B4B"/>
          </a:solidFill>
          <a:latin typeface="+mn-lt"/>
          <a:ea typeface="+mn-ea"/>
          <a:cs typeface="+mn-cs"/>
          <a:sym typeface="Hoefler Text" charset="0"/>
        </a:defRPr>
      </a:lvl4pPr>
      <a:lvl5pPr marL="2298700" indent="-571500" algn="l" rtl="0" fontAlgn="base">
        <a:spcBef>
          <a:spcPts val="2800"/>
        </a:spcBef>
        <a:spcAft>
          <a:spcPct val="0"/>
        </a:spcAft>
        <a:buSzPct val="124000"/>
        <a:buChar char="•"/>
        <a:defRPr sz="3600" kern="1200">
          <a:solidFill>
            <a:srgbClr val="4B4B4B"/>
          </a:solidFill>
          <a:latin typeface="+mn-lt"/>
          <a:ea typeface="+mn-ea"/>
          <a:cs typeface="+mn-cs"/>
          <a:sym typeface="Hoefler Text"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ID4096"/>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9217" name="Rectangle 1">
            <a:extLst>
              <a:ext uri="{FF2B5EF4-FFF2-40B4-BE49-F238E27FC236}">
                <a16:creationId xmlns:a16="http://schemas.microsoft.com/office/drawing/2014/main" id="{ED66CE4A-5E95-034A-B61F-8FA7834AAF4C}"/>
              </a:ext>
            </a:extLst>
          </p:cNvPr>
          <p:cNvSpPr>
            <a:spLocks noChangeArrowheads="1"/>
          </p:cNvSpPr>
          <p:nvPr>
            <p:ph type="body" idx="1"/>
          </p:nvPr>
        </p:nvSpPr>
        <p:spPr bwMode="auto">
          <a:xfrm>
            <a:off x="787400" y="1257300"/>
            <a:ext cx="11430000" cy="7239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50800" tIns="50800" rIns="50800" bIns="50800" numCol="1" anchor="ctr" anchorCtr="0" compatLnSpc="1">
            <a:prstTxWarp prst="textNoShape">
              <a:avLst/>
            </a:prstTxWarp>
          </a:bodyPr>
          <a:lstStyle/>
          <a:p>
            <a:pPr lvl="0"/>
            <a:r>
              <a:rPr lang="en-US" altLang="LID4096">
                <a:sym typeface="Hoefler Text" charset="0"/>
              </a:rPr>
              <a:t>Click to edit Master text styles</a:t>
            </a:r>
          </a:p>
          <a:p>
            <a:pPr lvl="1"/>
            <a:r>
              <a:rPr lang="en-US" altLang="LID4096">
                <a:sym typeface="Hoefler Text" charset="0"/>
              </a:rPr>
              <a:t>Second level</a:t>
            </a:r>
          </a:p>
          <a:p>
            <a:pPr lvl="2"/>
            <a:r>
              <a:rPr lang="en-US" altLang="LID4096">
                <a:sym typeface="Hoefler Text" charset="0"/>
              </a:rPr>
              <a:t>Third level</a:t>
            </a:r>
          </a:p>
          <a:p>
            <a:pPr lvl="3"/>
            <a:r>
              <a:rPr lang="en-US" altLang="LID4096">
                <a:sym typeface="Hoefler Text" charset="0"/>
              </a:rPr>
              <a:t>Fourth level</a:t>
            </a:r>
          </a:p>
          <a:p>
            <a:pPr lvl="4"/>
            <a:r>
              <a:rPr lang="en-US" altLang="LID4096">
                <a:sym typeface="Hoefler Text" charset="0"/>
              </a:rPr>
              <a:t>Fifth level</a:t>
            </a:r>
          </a:p>
        </p:txBody>
      </p:sp>
    </p:spTree>
  </p:cSld>
  <p:clrMap bg1="lt1" tx1="dk1" bg2="lt2" tx2="dk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 id="2147483754" r:id="rId5"/>
    <p:sldLayoutId id="2147483755" r:id="rId6"/>
    <p:sldLayoutId id="2147483756" r:id="rId7"/>
    <p:sldLayoutId id="2147483757" r:id="rId8"/>
    <p:sldLayoutId id="2147483758" r:id="rId9"/>
    <p:sldLayoutId id="2147483759" r:id="rId10"/>
    <p:sldLayoutId id="2147483760" r:id="rId11"/>
  </p:sldLayoutIdLst>
  <p:transition/>
  <p:txStyles>
    <p:titleStyle>
      <a:lvl1pPr algn="ctr" rtl="0" fontAlgn="base">
        <a:spcBef>
          <a:spcPct val="0"/>
        </a:spcBef>
        <a:spcAft>
          <a:spcPct val="0"/>
        </a:spcAft>
        <a:defRPr sz="7800" kern="1200">
          <a:solidFill>
            <a:srgbClr val="626053"/>
          </a:solidFill>
          <a:effectLst>
            <a:outerShdw blurRad="38100" dist="38100" dir="2700000" algn="tl">
              <a:srgbClr val="000000"/>
            </a:outerShdw>
          </a:effectLst>
          <a:latin typeface="+mj-lt"/>
          <a:ea typeface="+mj-ea"/>
          <a:cs typeface="+mj-cs"/>
          <a:sym typeface="Baskerville" charset="0"/>
        </a:defRPr>
      </a:lvl1pPr>
      <a:lvl2pPr algn="ctr" rtl="0" fontAlgn="base">
        <a:spcBef>
          <a:spcPct val="0"/>
        </a:spcBef>
        <a:spcAft>
          <a:spcPct val="0"/>
        </a:spcAft>
        <a:defRPr sz="7800">
          <a:solidFill>
            <a:srgbClr val="626053"/>
          </a:solidFill>
          <a:effectLst>
            <a:outerShdw blurRad="38100" dist="38100" dir="2700000" algn="tl">
              <a:srgbClr val="000000"/>
            </a:outerShdw>
          </a:effectLst>
          <a:latin typeface="Baskerville" charset="0"/>
          <a:cs typeface="ヒラギノ明朝 ProN W3" charset="0"/>
          <a:sym typeface="Baskerville" charset="0"/>
        </a:defRPr>
      </a:lvl2pPr>
      <a:lvl3pPr algn="ctr" rtl="0" fontAlgn="base">
        <a:spcBef>
          <a:spcPct val="0"/>
        </a:spcBef>
        <a:spcAft>
          <a:spcPct val="0"/>
        </a:spcAft>
        <a:defRPr sz="7800">
          <a:solidFill>
            <a:srgbClr val="626053"/>
          </a:solidFill>
          <a:effectLst>
            <a:outerShdw blurRad="38100" dist="38100" dir="2700000" algn="tl">
              <a:srgbClr val="000000"/>
            </a:outerShdw>
          </a:effectLst>
          <a:latin typeface="Baskerville" charset="0"/>
          <a:cs typeface="ヒラギノ明朝 ProN W3" charset="0"/>
          <a:sym typeface="Baskerville" charset="0"/>
        </a:defRPr>
      </a:lvl3pPr>
      <a:lvl4pPr algn="ctr" rtl="0" fontAlgn="base">
        <a:spcBef>
          <a:spcPct val="0"/>
        </a:spcBef>
        <a:spcAft>
          <a:spcPct val="0"/>
        </a:spcAft>
        <a:defRPr sz="7800">
          <a:solidFill>
            <a:srgbClr val="626053"/>
          </a:solidFill>
          <a:effectLst>
            <a:outerShdw blurRad="38100" dist="38100" dir="2700000" algn="tl">
              <a:srgbClr val="000000"/>
            </a:outerShdw>
          </a:effectLst>
          <a:latin typeface="Baskerville" charset="0"/>
          <a:cs typeface="ヒラギノ明朝 ProN W3" charset="0"/>
          <a:sym typeface="Baskerville" charset="0"/>
        </a:defRPr>
      </a:lvl4pPr>
      <a:lvl5pPr algn="ctr" rtl="0" fontAlgn="base">
        <a:spcBef>
          <a:spcPct val="0"/>
        </a:spcBef>
        <a:spcAft>
          <a:spcPct val="0"/>
        </a:spcAft>
        <a:defRPr sz="7800">
          <a:solidFill>
            <a:srgbClr val="626053"/>
          </a:solidFill>
          <a:effectLst>
            <a:outerShdw blurRad="38100" dist="38100" dir="2700000" algn="tl">
              <a:srgbClr val="000000"/>
            </a:outerShdw>
          </a:effectLst>
          <a:latin typeface="Baskerville" charset="0"/>
          <a:cs typeface="ヒラギノ明朝 ProN W3" charset="0"/>
          <a:sym typeface="Baskerville" charset="0"/>
        </a:defRPr>
      </a:lvl5pPr>
      <a:lvl6pPr marL="457200" algn="ctr" rtl="0" fontAlgn="base">
        <a:spcBef>
          <a:spcPct val="0"/>
        </a:spcBef>
        <a:spcAft>
          <a:spcPct val="0"/>
        </a:spcAft>
        <a:defRPr sz="7800">
          <a:solidFill>
            <a:srgbClr val="626053"/>
          </a:solidFill>
          <a:effectLst>
            <a:outerShdw blurRad="38100" dist="38100" dir="2700000" algn="tl">
              <a:srgbClr val="000000"/>
            </a:outerShdw>
          </a:effectLst>
          <a:latin typeface="Baskerville" charset="0"/>
          <a:cs typeface="ヒラギノ明朝 ProN W3" charset="0"/>
          <a:sym typeface="Baskerville" charset="0"/>
        </a:defRPr>
      </a:lvl6pPr>
      <a:lvl7pPr marL="914400" algn="ctr" rtl="0" fontAlgn="base">
        <a:spcBef>
          <a:spcPct val="0"/>
        </a:spcBef>
        <a:spcAft>
          <a:spcPct val="0"/>
        </a:spcAft>
        <a:defRPr sz="7800">
          <a:solidFill>
            <a:srgbClr val="626053"/>
          </a:solidFill>
          <a:effectLst>
            <a:outerShdw blurRad="38100" dist="38100" dir="2700000" algn="tl">
              <a:srgbClr val="000000"/>
            </a:outerShdw>
          </a:effectLst>
          <a:latin typeface="Baskerville" charset="0"/>
          <a:cs typeface="ヒラギノ明朝 ProN W3" charset="0"/>
          <a:sym typeface="Baskerville" charset="0"/>
        </a:defRPr>
      </a:lvl7pPr>
      <a:lvl8pPr marL="1371600" algn="ctr" rtl="0" fontAlgn="base">
        <a:spcBef>
          <a:spcPct val="0"/>
        </a:spcBef>
        <a:spcAft>
          <a:spcPct val="0"/>
        </a:spcAft>
        <a:defRPr sz="7800">
          <a:solidFill>
            <a:srgbClr val="626053"/>
          </a:solidFill>
          <a:effectLst>
            <a:outerShdw blurRad="38100" dist="38100" dir="2700000" algn="tl">
              <a:srgbClr val="000000"/>
            </a:outerShdw>
          </a:effectLst>
          <a:latin typeface="Baskerville" charset="0"/>
          <a:cs typeface="ヒラギノ明朝 ProN W3" charset="0"/>
          <a:sym typeface="Baskerville" charset="0"/>
        </a:defRPr>
      </a:lvl8pPr>
      <a:lvl9pPr marL="1828800" algn="ctr" rtl="0" fontAlgn="base">
        <a:spcBef>
          <a:spcPct val="0"/>
        </a:spcBef>
        <a:spcAft>
          <a:spcPct val="0"/>
        </a:spcAft>
        <a:defRPr sz="7800">
          <a:solidFill>
            <a:srgbClr val="626053"/>
          </a:solidFill>
          <a:effectLst>
            <a:outerShdw blurRad="38100" dist="38100" dir="2700000" algn="tl">
              <a:srgbClr val="000000"/>
            </a:outerShdw>
          </a:effectLst>
          <a:latin typeface="Baskerville" charset="0"/>
          <a:cs typeface="ヒラギノ明朝 ProN W3" charset="0"/>
          <a:sym typeface="Baskerville" charset="0"/>
        </a:defRPr>
      </a:lvl9pPr>
    </p:titleStyle>
    <p:bodyStyle>
      <a:lvl1pPr marL="571500" indent="-571500" algn="l" rtl="0" fontAlgn="base">
        <a:spcBef>
          <a:spcPts val="4200"/>
        </a:spcBef>
        <a:spcAft>
          <a:spcPct val="0"/>
        </a:spcAft>
        <a:buSzPct val="124000"/>
        <a:buChar char="•"/>
        <a:defRPr sz="3600" kern="1200">
          <a:solidFill>
            <a:srgbClr val="4B4B4B"/>
          </a:solidFill>
          <a:latin typeface="+mn-lt"/>
          <a:ea typeface="+mn-ea"/>
          <a:cs typeface="+mn-cs"/>
          <a:sym typeface="Hoefler Text" charset="0"/>
        </a:defRPr>
      </a:lvl1pPr>
      <a:lvl2pPr marL="965200" indent="-571500" algn="l" rtl="0" fontAlgn="base">
        <a:spcBef>
          <a:spcPts val="4200"/>
        </a:spcBef>
        <a:spcAft>
          <a:spcPct val="0"/>
        </a:spcAft>
        <a:buSzPct val="124000"/>
        <a:buChar char="•"/>
        <a:defRPr sz="3600" kern="1200">
          <a:solidFill>
            <a:srgbClr val="4B4B4B"/>
          </a:solidFill>
          <a:latin typeface="+mn-lt"/>
          <a:ea typeface="+mn-ea"/>
          <a:cs typeface="+mn-cs"/>
          <a:sym typeface="Hoefler Text" charset="0"/>
        </a:defRPr>
      </a:lvl2pPr>
      <a:lvl3pPr marL="1409700" indent="-571500" algn="l" rtl="0" fontAlgn="base">
        <a:spcBef>
          <a:spcPts val="4200"/>
        </a:spcBef>
        <a:spcAft>
          <a:spcPct val="0"/>
        </a:spcAft>
        <a:buSzPct val="124000"/>
        <a:buChar char="•"/>
        <a:defRPr sz="3600" kern="1200">
          <a:solidFill>
            <a:srgbClr val="4B4B4B"/>
          </a:solidFill>
          <a:latin typeface="+mn-lt"/>
          <a:ea typeface="+mn-ea"/>
          <a:cs typeface="+mn-cs"/>
          <a:sym typeface="Hoefler Text" charset="0"/>
        </a:defRPr>
      </a:lvl3pPr>
      <a:lvl4pPr marL="1854200" indent="-571500" algn="l" rtl="0" fontAlgn="base">
        <a:spcBef>
          <a:spcPts val="4200"/>
        </a:spcBef>
        <a:spcAft>
          <a:spcPct val="0"/>
        </a:spcAft>
        <a:buSzPct val="124000"/>
        <a:buChar char="•"/>
        <a:defRPr sz="3600" kern="1200">
          <a:solidFill>
            <a:srgbClr val="4B4B4B"/>
          </a:solidFill>
          <a:latin typeface="+mn-lt"/>
          <a:ea typeface="+mn-ea"/>
          <a:cs typeface="+mn-cs"/>
          <a:sym typeface="Hoefler Text" charset="0"/>
        </a:defRPr>
      </a:lvl4pPr>
      <a:lvl5pPr marL="2298700" indent="-571500" algn="l" rtl="0" fontAlgn="base">
        <a:spcBef>
          <a:spcPts val="4200"/>
        </a:spcBef>
        <a:spcAft>
          <a:spcPct val="0"/>
        </a:spcAft>
        <a:buSzPct val="124000"/>
        <a:buChar char="•"/>
        <a:defRPr sz="3600" kern="1200">
          <a:solidFill>
            <a:srgbClr val="4B4B4B"/>
          </a:solidFill>
          <a:latin typeface="+mn-lt"/>
          <a:ea typeface="+mn-ea"/>
          <a:cs typeface="+mn-cs"/>
          <a:sym typeface="Hoefler Text"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ID4096"/>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41" name="Rectangle 1">
            <a:extLst>
              <a:ext uri="{FF2B5EF4-FFF2-40B4-BE49-F238E27FC236}">
                <a16:creationId xmlns:a16="http://schemas.microsoft.com/office/drawing/2014/main" id="{D49A2368-1444-EDD6-83AF-00A5FCC1B3D8}"/>
              </a:ext>
            </a:extLst>
          </p:cNvPr>
          <p:cNvSpPr>
            <a:spLocks noChangeArrowheads="1"/>
          </p:cNvSpPr>
          <p:nvPr>
            <p:ph type="title"/>
          </p:nvPr>
        </p:nvSpPr>
        <p:spPr bwMode="auto">
          <a:xfrm>
            <a:off x="787400" y="254000"/>
            <a:ext cx="11430000" cy="2438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50800" tIns="50800" rIns="50800" bIns="50800" numCol="1" anchor="ctr" anchorCtr="0" compatLnSpc="1">
            <a:prstTxWarp prst="textNoShape">
              <a:avLst/>
            </a:prstTxWarp>
          </a:bodyPr>
          <a:lstStyle/>
          <a:p>
            <a:pPr lvl="0"/>
            <a:r>
              <a:rPr lang="en-US" altLang="LID4096">
                <a:sym typeface="Baskerville" charset="0"/>
              </a:rPr>
              <a:t>Click to edit Master title style</a:t>
            </a:r>
          </a:p>
        </p:txBody>
      </p:sp>
    </p:spTree>
  </p:cSld>
  <p:clrMap bg1="lt1" tx1="dk1" bg2="lt2" tx2="dk2" accent1="accent1" accent2="accent2" accent3="accent3" accent4="accent4" accent5="accent5" accent6="accent6" hlink="hlink" folHlink="folHlink"/>
  <p:sldLayoutIdLst>
    <p:sldLayoutId id="2147483761" r:id="rId1"/>
    <p:sldLayoutId id="2147483762" r:id="rId2"/>
    <p:sldLayoutId id="2147483763" r:id="rId3"/>
    <p:sldLayoutId id="2147483764" r:id="rId4"/>
    <p:sldLayoutId id="2147483765" r:id="rId5"/>
    <p:sldLayoutId id="2147483766" r:id="rId6"/>
    <p:sldLayoutId id="2147483767" r:id="rId7"/>
    <p:sldLayoutId id="2147483768" r:id="rId8"/>
    <p:sldLayoutId id="2147483769" r:id="rId9"/>
    <p:sldLayoutId id="2147483770" r:id="rId10"/>
    <p:sldLayoutId id="2147483771" r:id="rId11"/>
  </p:sldLayoutIdLst>
  <p:transition/>
  <p:txStyles>
    <p:titleStyle>
      <a:lvl1pPr algn="ctr" rtl="0" fontAlgn="base">
        <a:spcBef>
          <a:spcPct val="0"/>
        </a:spcBef>
        <a:spcAft>
          <a:spcPct val="0"/>
        </a:spcAft>
        <a:defRPr sz="7800" kern="1200">
          <a:solidFill>
            <a:srgbClr val="626053"/>
          </a:solidFill>
          <a:effectLst>
            <a:outerShdw blurRad="38100" dist="38100" dir="2700000" algn="tl">
              <a:srgbClr val="000000"/>
            </a:outerShdw>
          </a:effectLst>
          <a:latin typeface="+mj-lt"/>
          <a:ea typeface="+mj-ea"/>
          <a:cs typeface="+mj-cs"/>
          <a:sym typeface="Baskerville" charset="0"/>
        </a:defRPr>
      </a:lvl1pPr>
      <a:lvl2pPr algn="ctr" rtl="0" fontAlgn="base">
        <a:spcBef>
          <a:spcPct val="0"/>
        </a:spcBef>
        <a:spcAft>
          <a:spcPct val="0"/>
        </a:spcAft>
        <a:defRPr sz="7800">
          <a:solidFill>
            <a:srgbClr val="626053"/>
          </a:solidFill>
          <a:effectLst>
            <a:outerShdw blurRad="38100" dist="38100" dir="2700000" algn="tl">
              <a:srgbClr val="000000"/>
            </a:outerShdw>
          </a:effectLst>
          <a:latin typeface="Baskerville" charset="0"/>
          <a:cs typeface="ヒラギノ明朝 ProN W3" charset="0"/>
          <a:sym typeface="Baskerville" charset="0"/>
        </a:defRPr>
      </a:lvl2pPr>
      <a:lvl3pPr algn="ctr" rtl="0" fontAlgn="base">
        <a:spcBef>
          <a:spcPct val="0"/>
        </a:spcBef>
        <a:spcAft>
          <a:spcPct val="0"/>
        </a:spcAft>
        <a:defRPr sz="7800">
          <a:solidFill>
            <a:srgbClr val="626053"/>
          </a:solidFill>
          <a:effectLst>
            <a:outerShdw blurRad="38100" dist="38100" dir="2700000" algn="tl">
              <a:srgbClr val="000000"/>
            </a:outerShdw>
          </a:effectLst>
          <a:latin typeface="Baskerville" charset="0"/>
          <a:cs typeface="ヒラギノ明朝 ProN W3" charset="0"/>
          <a:sym typeface="Baskerville" charset="0"/>
        </a:defRPr>
      </a:lvl3pPr>
      <a:lvl4pPr algn="ctr" rtl="0" fontAlgn="base">
        <a:spcBef>
          <a:spcPct val="0"/>
        </a:spcBef>
        <a:spcAft>
          <a:spcPct val="0"/>
        </a:spcAft>
        <a:defRPr sz="7800">
          <a:solidFill>
            <a:srgbClr val="626053"/>
          </a:solidFill>
          <a:effectLst>
            <a:outerShdw blurRad="38100" dist="38100" dir="2700000" algn="tl">
              <a:srgbClr val="000000"/>
            </a:outerShdw>
          </a:effectLst>
          <a:latin typeface="Baskerville" charset="0"/>
          <a:cs typeface="ヒラギノ明朝 ProN W3" charset="0"/>
          <a:sym typeface="Baskerville" charset="0"/>
        </a:defRPr>
      </a:lvl4pPr>
      <a:lvl5pPr algn="ctr" rtl="0" fontAlgn="base">
        <a:spcBef>
          <a:spcPct val="0"/>
        </a:spcBef>
        <a:spcAft>
          <a:spcPct val="0"/>
        </a:spcAft>
        <a:defRPr sz="7800">
          <a:solidFill>
            <a:srgbClr val="626053"/>
          </a:solidFill>
          <a:effectLst>
            <a:outerShdw blurRad="38100" dist="38100" dir="2700000" algn="tl">
              <a:srgbClr val="000000"/>
            </a:outerShdw>
          </a:effectLst>
          <a:latin typeface="Baskerville" charset="0"/>
          <a:cs typeface="ヒラギノ明朝 ProN W3" charset="0"/>
          <a:sym typeface="Baskerville" charset="0"/>
        </a:defRPr>
      </a:lvl5pPr>
      <a:lvl6pPr marL="457200" algn="ctr" rtl="0" fontAlgn="base">
        <a:spcBef>
          <a:spcPct val="0"/>
        </a:spcBef>
        <a:spcAft>
          <a:spcPct val="0"/>
        </a:spcAft>
        <a:defRPr sz="7800">
          <a:solidFill>
            <a:srgbClr val="626053"/>
          </a:solidFill>
          <a:effectLst>
            <a:outerShdw blurRad="38100" dist="38100" dir="2700000" algn="tl">
              <a:srgbClr val="000000"/>
            </a:outerShdw>
          </a:effectLst>
          <a:latin typeface="Baskerville" charset="0"/>
          <a:cs typeface="ヒラギノ明朝 ProN W3" charset="0"/>
          <a:sym typeface="Baskerville" charset="0"/>
        </a:defRPr>
      </a:lvl6pPr>
      <a:lvl7pPr marL="914400" algn="ctr" rtl="0" fontAlgn="base">
        <a:spcBef>
          <a:spcPct val="0"/>
        </a:spcBef>
        <a:spcAft>
          <a:spcPct val="0"/>
        </a:spcAft>
        <a:defRPr sz="7800">
          <a:solidFill>
            <a:srgbClr val="626053"/>
          </a:solidFill>
          <a:effectLst>
            <a:outerShdw blurRad="38100" dist="38100" dir="2700000" algn="tl">
              <a:srgbClr val="000000"/>
            </a:outerShdw>
          </a:effectLst>
          <a:latin typeface="Baskerville" charset="0"/>
          <a:cs typeface="ヒラギノ明朝 ProN W3" charset="0"/>
          <a:sym typeface="Baskerville" charset="0"/>
        </a:defRPr>
      </a:lvl7pPr>
      <a:lvl8pPr marL="1371600" algn="ctr" rtl="0" fontAlgn="base">
        <a:spcBef>
          <a:spcPct val="0"/>
        </a:spcBef>
        <a:spcAft>
          <a:spcPct val="0"/>
        </a:spcAft>
        <a:defRPr sz="7800">
          <a:solidFill>
            <a:srgbClr val="626053"/>
          </a:solidFill>
          <a:effectLst>
            <a:outerShdw blurRad="38100" dist="38100" dir="2700000" algn="tl">
              <a:srgbClr val="000000"/>
            </a:outerShdw>
          </a:effectLst>
          <a:latin typeface="Baskerville" charset="0"/>
          <a:cs typeface="ヒラギノ明朝 ProN W3" charset="0"/>
          <a:sym typeface="Baskerville" charset="0"/>
        </a:defRPr>
      </a:lvl8pPr>
      <a:lvl9pPr marL="1828800" algn="ctr" rtl="0" fontAlgn="base">
        <a:spcBef>
          <a:spcPct val="0"/>
        </a:spcBef>
        <a:spcAft>
          <a:spcPct val="0"/>
        </a:spcAft>
        <a:defRPr sz="7800">
          <a:solidFill>
            <a:srgbClr val="626053"/>
          </a:solidFill>
          <a:effectLst>
            <a:outerShdw blurRad="38100" dist="38100" dir="2700000" algn="tl">
              <a:srgbClr val="000000"/>
            </a:outerShdw>
          </a:effectLst>
          <a:latin typeface="Baskerville" charset="0"/>
          <a:cs typeface="ヒラギノ明朝 ProN W3" charset="0"/>
          <a:sym typeface="Baskerville" charset="0"/>
        </a:defRPr>
      </a:lvl9pPr>
    </p:titleStyle>
    <p:bodyStyle>
      <a:lvl1pPr marL="571500" indent="-571500" algn="l" rtl="0" fontAlgn="base">
        <a:spcBef>
          <a:spcPts val="2800"/>
        </a:spcBef>
        <a:spcAft>
          <a:spcPct val="0"/>
        </a:spcAft>
        <a:buSzPct val="124000"/>
        <a:buChar char="•"/>
        <a:defRPr sz="3600" kern="1200">
          <a:solidFill>
            <a:srgbClr val="4B4B4B"/>
          </a:solidFill>
          <a:latin typeface="+mn-lt"/>
          <a:ea typeface="+mn-ea"/>
          <a:cs typeface="+mn-cs"/>
          <a:sym typeface="Hoefler Text" charset="0"/>
        </a:defRPr>
      </a:lvl1pPr>
      <a:lvl2pPr marL="1016000" indent="-571500" algn="l" rtl="0" fontAlgn="base">
        <a:spcBef>
          <a:spcPts val="2800"/>
        </a:spcBef>
        <a:spcAft>
          <a:spcPct val="0"/>
        </a:spcAft>
        <a:buSzPct val="124000"/>
        <a:buChar char="•"/>
        <a:defRPr sz="3600" kern="1200">
          <a:solidFill>
            <a:srgbClr val="4B4B4B"/>
          </a:solidFill>
          <a:latin typeface="+mn-lt"/>
          <a:ea typeface="+mn-ea"/>
          <a:cs typeface="+mn-cs"/>
          <a:sym typeface="Hoefler Text" charset="0"/>
        </a:defRPr>
      </a:lvl2pPr>
      <a:lvl3pPr marL="1460500" indent="-571500" algn="l" rtl="0" fontAlgn="base">
        <a:spcBef>
          <a:spcPts val="2800"/>
        </a:spcBef>
        <a:spcAft>
          <a:spcPct val="0"/>
        </a:spcAft>
        <a:buSzPct val="124000"/>
        <a:buChar char="•"/>
        <a:defRPr sz="3600" kern="1200">
          <a:solidFill>
            <a:srgbClr val="4B4B4B"/>
          </a:solidFill>
          <a:latin typeface="+mn-lt"/>
          <a:ea typeface="+mn-ea"/>
          <a:cs typeface="+mn-cs"/>
          <a:sym typeface="Hoefler Text" charset="0"/>
        </a:defRPr>
      </a:lvl3pPr>
      <a:lvl4pPr marL="1905000" indent="-571500" algn="l" rtl="0" fontAlgn="base">
        <a:spcBef>
          <a:spcPts val="2800"/>
        </a:spcBef>
        <a:spcAft>
          <a:spcPct val="0"/>
        </a:spcAft>
        <a:buSzPct val="124000"/>
        <a:buChar char="•"/>
        <a:defRPr sz="3600" kern="1200">
          <a:solidFill>
            <a:srgbClr val="4B4B4B"/>
          </a:solidFill>
          <a:latin typeface="+mn-lt"/>
          <a:ea typeface="+mn-ea"/>
          <a:cs typeface="+mn-cs"/>
          <a:sym typeface="Hoefler Text" charset="0"/>
        </a:defRPr>
      </a:lvl4pPr>
      <a:lvl5pPr marL="2349500" indent="-571500" algn="l" rtl="0" fontAlgn="base">
        <a:spcBef>
          <a:spcPts val="2800"/>
        </a:spcBef>
        <a:spcAft>
          <a:spcPct val="0"/>
        </a:spcAft>
        <a:buSzPct val="124000"/>
        <a:buChar char="•"/>
        <a:defRPr sz="3600" kern="1200">
          <a:solidFill>
            <a:srgbClr val="4B4B4B"/>
          </a:solidFill>
          <a:latin typeface="+mn-lt"/>
          <a:ea typeface="+mn-ea"/>
          <a:cs typeface="+mn-cs"/>
          <a:sym typeface="Hoefler Text"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ID4096"/>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1265" name="Rectangle 1">
            <a:extLst>
              <a:ext uri="{FF2B5EF4-FFF2-40B4-BE49-F238E27FC236}">
                <a16:creationId xmlns:a16="http://schemas.microsoft.com/office/drawing/2014/main" id="{35A3B4A8-17AD-4472-72DE-BAC3ABB0EB93}"/>
              </a:ext>
            </a:extLst>
          </p:cNvPr>
          <p:cNvSpPr>
            <a:spLocks noChangeArrowheads="1"/>
          </p:cNvSpPr>
          <p:nvPr>
            <p:ph type="title"/>
          </p:nvPr>
        </p:nvSpPr>
        <p:spPr bwMode="auto">
          <a:xfrm>
            <a:off x="787400" y="3657600"/>
            <a:ext cx="11430000" cy="2438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50800" tIns="50800" rIns="50800" bIns="50800" numCol="1" anchor="ctr" anchorCtr="0" compatLnSpc="1">
            <a:prstTxWarp prst="textNoShape">
              <a:avLst/>
            </a:prstTxWarp>
          </a:bodyPr>
          <a:lstStyle/>
          <a:p>
            <a:pPr lvl="0"/>
            <a:r>
              <a:rPr lang="en-US" altLang="LID4096">
                <a:sym typeface="Baskerville" charset="0"/>
              </a:rPr>
              <a:t>Click to edit Master title style</a:t>
            </a: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74" r:id="rId3"/>
    <p:sldLayoutId id="2147483775" r:id="rId4"/>
    <p:sldLayoutId id="2147483776" r:id="rId5"/>
    <p:sldLayoutId id="2147483777" r:id="rId6"/>
    <p:sldLayoutId id="2147483778" r:id="rId7"/>
    <p:sldLayoutId id="2147483779" r:id="rId8"/>
    <p:sldLayoutId id="2147483780" r:id="rId9"/>
    <p:sldLayoutId id="2147483781" r:id="rId10"/>
    <p:sldLayoutId id="2147483782" r:id="rId11"/>
  </p:sldLayoutIdLst>
  <p:transition/>
  <p:txStyles>
    <p:titleStyle>
      <a:lvl1pPr algn="ctr" rtl="0" fontAlgn="base">
        <a:spcBef>
          <a:spcPct val="0"/>
        </a:spcBef>
        <a:spcAft>
          <a:spcPct val="0"/>
        </a:spcAft>
        <a:defRPr sz="7800" kern="1200">
          <a:solidFill>
            <a:srgbClr val="1F5B5A"/>
          </a:solidFill>
          <a:effectLst>
            <a:outerShdw blurRad="38100" dist="38100" dir="2700000" algn="tl">
              <a:srgbClr val="000000"/>
            </a:outerShdw>
          </a:effectLst>
          <a:latin typeface="+mj-lt"/>
          <a:ea typeface="+mj-ea"/>
          <a:cs typeface="+mj-cs"/>
          <a:sym typeface="Baskerville" charset="0"/>
        </a:defRPr>
      </a:lvl1pPr>
      <a:lvl2pPr algn="ctr" rtl="0" fontAlgn="base">
        <a:spcBef>
          <a:spcPct val="0"/>
        </a:spcBef>
        <a:spcAft>
          <a:spcPct val="0"/>
        </a:spcAft>
        <a:defRPr sz="7800">
          <a:solidFill>
            <a:srgbClr val="1F5B5A"/>
          </a:solidFill>
          <a:effectLst>
            <a:outerShdw blurRad="38100" dist="38100" dir="2700000" algn="tl">
              <a:srgbClr val="000000"/>
            </a:outerShdw>
          </a:effectLst>
          <a:latin typeface="Baskerville" charset="0"/>
          <a:cs typeface="ヒラギノ明朝 ProN W3" charset="0"/>
          <a:sym typeface="Baskerville" charset="0"/>
        </a:defRPr>
      </a:lvl2pPr>
      <a:lvl3pPr algn="ctr" rtl="0" fontAlgn="base">
        <a:spcBef>
          <a:spcPct val="0"/>
        </a:spcBef>
        <a:spcAft>
          <a:spcPct val="0"/>
        </a:spcAft>
        <a:defRPr sz="7800">
          <a:solidFill>
            <a:srgbClr val="1F5B5A"/>
          </a:solidFill>
          <a:effectLst>
            <a:outerShdw blurRad="38100" dist="38100" dir="2700000" algn="tl">
              <a:srgbClr val="000000"/>
            </a:outerShdw>
          </a:effectLst>
          <a:latin typeface="Baskerville" charset="0"/>
          <a:cs typeface="ヒラギノ明朝 ProN W3" charset="0"/>
          <a:sym typeface="Baskerville" charset="0"/>
        </a:defRPr>
      </a:lvl3pPr>
      <a:lvl4pPr algn="ctr" rtl="0" fontAlgn="base">
        <a:spcBef>
          <a:spcPct val="0"/>
        </a:spcBef>
        <a:spcAft>
          <a:spcPct val="0"/>
        </a:spcAft>
        <a:defRPr sz="7800">
          <a:solidFill>
            <a:srgbClr val="1F5B5A"/>
          </a:solidFill>
          <a:effectLst>
            <a:outerShdw blurRad="38100" dist="38100" dir="2700000" algn="tl">
              <a:srgbClr val="000000"/>
            </a:outerShdw>
          </a:effectLst>
          <a:latin typeface="Baskerville" charset="0"/>
          <a:cs typeface="ヒラギノ明朝 ProN W3" charset="0"/>
          <a:sym typeface="Baskerville" charset="0"/>
        </a:defRPr>
      </a:lvl4pPr>
      <a:lvl5pPr algn="ctr" rtl="0" fontAlgn="base">
        <a:spcBef>
          <a:spcPct val="0"/>
        </a:spcBef>
        <a:spcAft>
          <a:spcPct val="0"/>
        </a:spcAft>
        <a:defRPr sz="7800">
          <a:solidFill>
            <a:srgbClr val="1F5B5A"/>
          </a:solidFill>
          <a:effectLst>
            <a:outerShdw blurRad="38100" dist="38100" dir="2700000" algn="tl">
              <a:srgbClr val="000000"/>
            </a:outerShdw>
          </a:effectLst>
          <a:latin typeface="Baskerville" charset="0"/>
          <a:cs typeface="ヒラギノ明朝 ProN W3" charset="0"/>
          <a:sym typeface="Baskerville" charset="0"/>
        </a:defRPr>
      </a:lvl5pPr>
      <a:lvl6pPr marL="457200" algn="ctr" rtl="0" fontAlgn="base">
        <a:spcBef>
          <a:spcPct val="0"/>
        </a:spcBef>
        <a:spcAft>
          <a:spcPct val="0"/>
        </a:spcAft>
        <a:defRPr sz="7800">
          <a:solidFill>
            <a:srgbClr val="1F5B5A"/>
          </a:solidFill>
          <a:effectLst>
            <a:outerShdw blurRad="38100" dist="38100" dir="2700000" algn="tl">
              <a:srgbClr val="000000"/>
            </a:outerShdw>
          </a:effectLst>
          <a:latin typeface="Baskerville" charset="0"/>
          <a:cs typeface="ヒラギノ明朝 ProN W3" charset="0"/>
          <a:sym typeface="Baskerville" charset="0"/>
        </a:defRPr>
      </a:lvl6pPr>
      <a:lvl7pPr marL="914400" algn="ctr" rtl="0" fontAlgn="base">
        <a:spcBef>
          <a:spcPct val="0"/>
        </a:spcBef>
        <a:spcAft>
          <a:spcPct val="0"/>
        </a:spcAft>
        <a:defRPr sz="7800">
          <a:solidFill>
            <a:srgbClr val="1F5B5A"/>
          </a:solidFill>
          <a:effectLst>
            <a:outerShdw blurRad="38100" dist="38100" dir="2700000" algn="tl">
              <a:srgbClr val="000000"/>
            </a:outerShdw>
          </a:effectLst>
          <a:latin typeface="Baskerville" charset="0"/>
          <a:cs typeface="ヒラギノ明朝 ProN W3" charset="0"/>
          <a:sym typeface="Baskerville" charset="0"/>
        </a:defRPr>
      </a:lvl7pPr>
      <a:lvl8pPr marL="1371600" algn="ctr" rtl="0" fontAlgn="base">
        <a:spcBef>
          <a:spcPct val="0"/>
        </a:spcBef>
        <a:spcAft>
          <a:spcPct val="0"/>
        </a:spcAft>
        <a:defRPr sz="7800">
          <a:solidFill>
            <a:srgbClr val="1F5B5A"/>
          </a:solidFill>
          <a:effectLst>
            <a:outerShdw blurRad="38100" dist="38100" dir="2700000" algn="tl">
              <a:srgbClr val="000000"/>
            </a:outerShdw>
          </a:effectLst>
          <a:latin typeface="Baskerville" charset="0"/>
          <a:cs typeface="ヒラギノ明朝 ProN W3" charset="0"/>
          <a:sym typeface="Baskerville" charset="0"/>
        </a:defRPr>
      </a:lvl8pPr>
      <a:lvl9pPr marL="1828800" algn="ctr" rtl="0" fontAlgn="base">
        <a:spcBef>
          <a:spcPct val="0"/>
        </a:spcBef>
        <a:spcAft>
          <a:spcPct val="0"/>
        </a:spcAft>
        <a:defRPr sz="7800">
          <a:solidFill>
            <a:srgbClr val="1F5B5A"/>
          </a:solidFill>
          <a:effectLst>
            <a:outerShdw blurRad="38100" dist="38100" dir="2700000" algn="tl">
              <a:srgbClr val="000000"/>
            </a:outerShdw>
          </a:effectLst>
          <a:latin typeface="Baskerville" charset="0"/>
          <a:cs typeface="ヒラギノ明朝 ProN W3" charset="0"/>
          <a:sym typeface="Baskerville" charset="0"/>
        </a:defRPr>
      </a:lvl9pPr>
    </p:titleStyle>
    <p:bodyStyle>
      <a:lvl1pPr marL="571500" indent="-571500" algn="l" rtl="0" fontAlgn="base">
        <a:spcBef>
          <a:spcPts val="2800"/>
        </a:spcBef>
        <a:spcAft>
          <a:spcPct val="0"/>
        </a:spcAft>
        <a:buSzPct val="124000"/>
        <a:buChar char="•"/>
        <a:defRPr sz="3600" kern="1200">
          <a:solidFill>
            <a:srgbClr val="4B4B4B"/>
          </a:solidFill>
          <a:latin typeface="+mn-lt"/>
          <a:ea typeface="+mn-ea"/>
          <a:cs typeface="+mn-cs"/>
          <a:sym typeface="Hoefler Text" charset="0"/>
        </a:defRPr>
      </a:lvl1pPr>
      <a:lvl2pPr marL="1016000" indent="-571500" algn="l" rtl="0" fontAlgn="base">
        <a:spcBef>
          <a:spcPts val="2800"/>
        </a:spcBef>
        <a:spcAft>
          <a:spcPct val="0"/>
        </a:spcAft>
        <a:buSzPct val="124000"/>
        <a:buChar char="•"/>
        <a:defRPr sz="3600" kern="1200">
          <a:solidFill>
            <a:srgbClr val="4B4B4B"/>
          </a:solidFill>
          <a:latin typeface="+mn-lt"/>
          <a:ea typeface="+mn-ea"/>
          <a:cs typeface="+mn-cs"/>
          <a:sym typeface="Hoefler Text" charset="0"/>
        </a:defRPr>
      </a:lvl2pPr>
      <a:lvl3pPr marL="1460500" indent="-571500" algn="l" rtl="0" fontAlgn="base">
        <a:spcBef>
          <a:spcPts val="2800"/>
        </a:spcBef>
        <a:spcAft>
          <a:spcPct val="0"/>
        </a:spcAft>
        <a:buSzPct val="124000"/>
        <a:buChar char="•"/>
        <a:defRPr sz="3600" kern="1200">
          <a:solidFill>
            <a:srgbClr val="4B4B4B"/>
          </a:solidFill>
          <a:latin typeface="+mn-lt"/>
          <a:ea typeface="+mn-ea"/>
          <a:cs typeface="+mn-cs"/>
          <a:sym typeface="Hoefler Text" charset="0"/>
        </a:defRPr>
      </a:lvl3pPr>
      <a:lvl4pPr marL="1905000" indent="-571500" algn="l" rtl="0" fontAlgn="base">
        <a:spcBef>
          <a:spcPts val="2800"/>
        </a:spcBef>
        <a:spcAft>
          <a:spcPct val="0"/>
        </a:spcAft>
        <a:buSzPct val="124000"/>
        <a:buChar char="•"/>
        <a:defRPr sz="3600" kern="1200">
          <a:solidFill>
            <a:srgbClr val="4B4B4B"/>
          </a:solidFill>
          <a:latin typeface="+mn-lt"/>
          <a:ea typeface="+mn-ea"/>
          <a:cs typeface="+mn-cs"/>
          <a:sym typeface="Hoefler Text" charset="0"/>
        </a:defRPr>
      </a:lvl4pPr>
      <a:lvl5pPr marL="2349500" indent="-571500" algn="l" rtl="0" fontAlgn="base">
        <a:spcBef>
          <a:spcPts val="2800"/>
        </a:spcBef>
        <a:spcAft>
          <a:spcPct val="0"/>
        </a:spcAft>
        <a:buSzPct val="124000"/>
        <a:buChar char="•"/>
        <a:defRPr sz="3600" kern="1200">
          <a:solidFill>
            <a:srgbClr val="4B4B4B"/>
          </a:solidFill>
          <a:latin typeface="+mn-lt"/>
          <a:ea typeface="+mn-ea"/>
          <a:cs typeface="+mn-cs"/>
          <a:sym typeface="Hoefler Text"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ID4096"/>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2289" name="Rectangle 1">
            <a:extLst>
              <a:ext uri="{FF2B5EF4-FFF2-40B4-BE49-F238E27FC236}">
                <a16:creationId xmlns:a16="http://schemas.microsoft.com/office/drawing/2014/main" id="{C961E878-B606-652F-CD9C-DA618112DCF2}"/>
              </a:ext>
            </a:extLst>
          </p:cNvPr>
          <p:cNvSpPr>
            <a:spLocks noChangeArrowheads="1"/>
          </p:cNvSpPr>
          <p:nvPr>
            <p:ph type="title"/>
          </p:nvPr>
        </p:nvSpPr>
        <p:spPr bwMode="auto">
          <a:xfrm>
            <a:off x="787400" y="254000"/>
            <a:ext cx="11430000" cy="2438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50800" tIns="50800" rIns="50800" bIns="50800" numCol="1" anchor="ctr" anchorCtr="0" compatLnSpc="1">
            <a:prstTxWarp prst="textNoShape">
              <a:avLst/>
            </a:prstTxWarp>
          </a:bodyPr>
          <a:lstStyle/>
          <a:p>
            <a:pPr lvl="0"/>
            <a:r>
              <a:rPr lang="en-US" altLang="LID4096">
                <a:sym typeface="Baskerville" charset="0"/>
              </a:rPr>
              <a:t>Click to edit Master title style</a:t>
            </a:r>
          </a:p>
        </p:txBody>
      </p:sp>
      <p:sp>
        <p:nvSpPr>
          <p:cNvPr id="12290" name="Rectangle 2">
            <a:extLst>
              <a:ext uri="{FF2B5EF4-FFF2-40B4-BE49-F238E27FC236}">
                <a16:creationId xmlns:a16="http://schemas.microsoft.com/office/drawing/2014/main" id="{0BF19335-D6F7-E45F-00A4-FD06CA682DF6}"/>
              </a:ext>
            </a:extLst>
          </p:cNvPr>
          <p:cNvSpPr>
            <a:spLocks noChangeArrowheads="1"/>
          </p:cNvSpPr>
          <p:nvPr>
            <p:ph type="body" idx="1"/>
          </p:nvPr>
        </p:nvSpPr>
        <p:spPr bwMode="auto">
          <a:xfrm>
            <a:off x="787400" y="2768600"/>
            <a:ext cx="11430000" cy="5715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50800" tIns="50800" rIns="50800" bIns="50800" numCol="1" anchor="t" anchorCtr="0" compatLnSpc="1">
            <a:prstTxWarp prst="textNoShape">
              <a:avLst/>
            </a:prstTxWarp>
          </a:bodyPr>
          <a:lstStyle/>
          <a:p>
            <a:pPr lvl="0"/>
            <a:r>
              <a:rPr lang="en-US" altLang="LID4096">
                <a:sym typeface="Hoefler Text" charset="0"/>
              </a:rPr>
              <a:t>Click to edit Master text styles</a:t>
            </a:r>
          </a:p>
          <a:p>
            <a:pPr lvl="1"/>
            <a:r>
              <a:rPr lang="en-US" altLang="LID4096">
                <a:sym typeface="Hoefler Text" charset="0"/>
              </a:rPr>
              <a:t>Second level</a:t>
            </a:r>
          </a:p>
          <a:p>
            <a:pPr lvl="2"/>
            <a:r>
              <a:rPr lang="en-US" altLang="LID4096">
                <a:sym typeface="Hoefler Text" charset="0"/>
              </a:rPr>
              <a:t>Third level</a:t>
            </a:r>
          </a:p>
          <a:p>
            <a:pPr lvl="3"/>
            <a:r>
              <a:rPr lang="en-US" altLang="LID4096">
                <a:sym typeface="Hoefler Text" charset="0"/>
              </a:rPr>
              <a:t>Fourth level</a:t>
            </a:r>
          </a:p>
          <a:p>
            <a:pPr lvl="4"/>
            <a:r>
              <a:rPr lang="en-US" altLang="LID4096">
                <a:sym typeface="Hoefler Text" charset="0"/>
              </a:rPr>
              <a:t>Fifth level</a:t>
            </a:r>
          </a:p>
        </p:txBody>
      </p:sp>
    </p:spTree>
  </p:cSld>
  <p:clrMap bg1="lt1" tx1="dk1" bg2="lt2" tx2="dk2" accent1="accent1" accent2="accent2" accent3="accent3" accent4="accent4" accent5="accent5" accent6="accent6" hlink="hlink" folHlink="folHlink"/>
  <p:sldLayoutIdLst>
    <p:sldLayoutId id="2147483783" r:id="rId1"/>
    <p:sldLayoutId id="2147483784" r:id="rId2"/>
    <p:sldLayoutId id="2147483785" r:id="rId3"/>
    <p:sldLayoutId id="2147483786" r:id="rId4"/>
    <p:sldLayoutId id="2147483787" r:id="rId5"/>
    <p:sldLayoutId id="2147483788" r:id="rId6"/>
    <p:sldLayoutId id="2147483789" r:id="rId7"/>
    <p:sldLayoutId id="2147483790" r:id="rId8"/>
    <p:sldLayoutId id="2147483791" r:id="rId9"/>
    <p:sldLayoutId id="2147483792" r:id="rId10"/>
    <p:sldLayoutId id="2147483793" r:id="rId11"/>
  </p:sldLayoutIdLst>
  <p:transition/>
  <p:txStyles>
    <p:titleStyle>
      <a:lvl1pPr algn="ctr" rtl="0" fontAlgn="base">
        <a:spcBef>
          <a:spcPct val="0"/>
        </a:spcBef>
        <a:spcAft>
          <a:spcPct val="0"/>
        </a:spcAft>
        <a:defRPr sz="7800" kern="1200">
          <a:solidFill>
            <a:srgbClr val="626053"/>
          </a:solidFill>
          <a:effectLst>
            <a:outerShdw blurRad="38100" dist="38100" dir="2700000" algn="tl">
              <a:srgbClr val="000000"/>
            </a:outerShdw>
          </a:effectLst>
          <a:latin typeface="+mj-lt"/>
          <a:ea typeface="+mj-ea"/>
          <a:cs typeface="+mj-cs"/>
          <a:sym typeface="Baskerville" charset="0"/>
        </a:defRPr>
      </a:lvl1pPr>
      <a:lvl2pPr algn="ctr" rtl="0" fontAlgn="base">
        <a:spcBef>
          <a:spcPct val="0"/>
        </a:spcBef>
        <a:spcAft>
          <a:spcPct val="0"/>
        </a:spcAft>
        <a:defRPr sz="7800">
          <a:solidFill>
            <a:srgbClr val="626053"/>
          </a:solidFill>
          <a:effectLst>
            <a:outerShdw blurRad="38100" dist="38100" dir="2700000" algn="tl">
              <a:srgbClr val="000000"/>
            </a:outerShdw>
          </a:effectLst>
          <a:latin typeface="Baskerville" charset="0"/>
          <a:cs typeface="ヒラギノ明朝 ProN W3" charset="0"/>
          <a:sym typeface="Baskerville" charset="0"/>
        </a:defRPr>
      </a:lvl2pPr>
      <a:lvl3pPr algn="ctr" rtl="0" fontAlgn="base">
        <a:spcBef>
          <a:spcPct val="0"/>
        </a:spcBef>
        <a:spcAft>
          <a:spcPct val="0"/>
        </a:spcAft>
        <a:defRPr sz="7800">
          <a:solidFill>
            <a:srgbClr val="626053"/>
          </a:solidFill>
          <a:effectLst>
            <a:outerShdw blurRad="38100" dist="38100" dir="2700000" algn="tl">
              <a:srgbClr val="000000"/>
            </a:outerShdw>
          </a:effectLst>
          <a:latin typeface="Baskerville" charset="0"/>
          <a:cs typeface="ヒラギノ明朝 ProN W3" charset="0"/>
          <a:sym typeface="Baskerville" charset="0"/>
        </a:defRPr>
      </a:lvl3pPr>
      <a:lvl4pPr algn="ctr" rtl="0" fontAlgn="base">
        <a:spcBef>
          <a:spcPct val="0"/>
        </a:spcBef>
        <a:spcAft>
          <a:spcPct val="0"/>
        </a:spcAft>
        <a:defRPr sz="7800">
          <a:solidFill>
            <a:srgbClr val="626053"/>
          </a:solidFill>
          <a:effectLst>
            <a:outerShdw blurRad="38100" dist="38100" dir="2700000" algn="tl">
              <a:srgbClr val="000000"/>
            </a:outerShdw>
          </a:effectLst>
          <a:latin typeface="Baskerville" charset="0"/>
          <a:cs typeface="ヒラギノ明朝 ProN W3" charset="0"/>
          <a:sym typeface="Baskerville" charset="0"/>
        </a:defRPr>
      </a:lvl4pPr>
      <a:lvl5pPr algn="ctr" rtl="0" fontAlgn="base">
        <a:spcBef>
          <a:spcPct val="0"/>
        </a:spcBef>
        <a:spcAft>
          <a:spcPct val="0"/>
        </a:spcAft>
        <a:defRPr sz="7800">
          <a:solidFill>
            <a:srgbClr val="626053"/>
          </a:solidFill>
          <a:effectLst>
            <a:outerShdw blurRad="38100" dist="38100" dir="2700000" algn="tl">
              <a:srgbClr val="000000"/>
            </a:outerShdw>
          </a:effectLst>
          <a:latin typeface="Baskerville" charset="0"/>
          <a:cs typeface="ヒラギノ明朝 ProN W3" charset="0"/>
          <a:sym typeface="Baskerville" charset="0"/>
        </a:defRPr>
      </a:lvl5pPr>
      <a:lvl6pPr marL="457200" algn="ctr" rtl="0" fontAlgn="base">
        <a:spcBef>
          <a:spcPct val="0"/>
        </a:spcBef>
        <a:spcAft>
          <a:spcPct val="0"/>
        </a:spcAft>
        <a:defRPr sz="7800">
          <a:solidFill>
            <a:srgbClr val="626053"/>
          </a:solidFill>
          <a:effectLst>
            <a:outerShdw blurRad="38100" dist="38100" dir="2700000" algn="tl">
              <a:srgbClr val="000000"/>
            </a:outerShdw>
          </a:effectLst>
          <a:latin typeface="Baskerville" charset="0"/>
          <a:cs typeface="ヒラギノ明朝 ProN W3" charset="0"/>
          <a:sym typeface="Baskerville" charset="0"/>
        </a:defRPr>
      </a:lvl6pPr>
      <a:lvl7pPr marL="914400" algn="ctr" rtl="0" fontAlgn="base">
        <a:spcBef>
          <a:spcPct val="0"/>
        </a:spcBef>
        <a:spcAft>
          <a:spcPct val="0"/>
        </a:spcAft>
        <a:defRPr sz="7800">
          <a:solidFill>
            <a:srgbClr val="626053"/>
          </a:solidFill>
          <a:effectLst>
            <a:outerShdw blurRad="38100" dist="38100" dir="2700000" algn="tl">
              <a:srgbClr val="000000"/>
            </a:outerShdw>
          </a:effectLst>
          <a:latin typeface="Baskerville" charset="0"/>
          <a:cs typeface="ヒラギノ明朝 ProN W3" charset="0"/>
          <a:sym typeface="Baskerville" charset="0"/>
        </a:defRPr>
      </a:lvl7pPr>
      <a:lvl8pPr marL="1371600" algn="ctr" rtl="0" fontAlgn="base">
        <a:spcBef>
          <a:spcPct val="0"/>
        </a:spcBef>
        <a:spcAft>
          <a:spcPct val="0"/>
        </a:spcAft>
        <a:defRPr sz="7800">
          <a:solidFill>
            <a:srgbClr val="626053"/>
          </a:solidFill>
          <a:effectLst>
            <a:outerShdw blurRad="38100" dist="38100" dir="2700000" algn="tl">
              <a:srgbClr val="000000"/>
            </a:outerShdw>
          </a:effectLst>
          <a:latin typeface="Baskerville" charset="0"/>
          <a:cs typeface="ヒラギノ明朝 ProN W3" charset="0"/>
          <a:sym typeface="Baskerville" charset="0"/>
        </a:defRPr>
      </a:lvl8pPr>
      <a:lvl9pPr marL="1828800" algn="ctr" rtl="0" fontAlgn="base">
        <a:spcBef>
          <a:spcPct val="0"/>
        </a:spcBef>
        <a:spcAft>
          <a:spcPct val="0"/>
        </a:spcAft>
        <a:defRPr sz="7800">
          <a:solidFill>
            <a:srgbClr val="626053"/>
          </a:solidFill>
          <a:effectLst>
            <a:outerShdw blurRad="38100" dist="38100" dir="2700000" algn="tl">
              <a:srgbClr val="000000"/>
            </a:outerShdw>
          </a:effectLst>
          <a:latin typeface="Baskerville" charset="0"/>
          <a:cs typeface="ヒラギノ明朝 ProN W3" charset="0"/>
          <a:sym typeface="Baskerville" charset="0"/>
        </a:defRPr>
      </a:lvl9pPr>
    </p:titleStyle>
    <p:bodyStyle>
      <a:lvl1pPr marL="571500" indent="-571500" algn="l" rtl="0" fontAlgn="base">
        <a:spcBef>
          <a:spcPts val="2800"/>
        </a:spcBef>
        <a:spcAft>
          <a:spcPct val="0"/>
        </a:spcAft>
        <a:buSzPct val="124000"/>
        <a:buChar char="•"/>
        <a:defRPr sz="3600" kern="1200">
          <a:solidFill>
            <a:srgbClr val="4B4B4B"/>
          </a:solidFill>
          <a:latin typeface="+mn-lt"/>
          <a:ea typeface="+mn-ea"/>
          <a:cs typeface="+mn-cs"/>
          <a:sym typeface="Hoefler Text" charset="0"/>
        </a:defRPr>
      </a:lvl1pPr>
      <a:lvl2pPr marL="965200" indent="-571500" algn="l" rtl="0" fontAlgn="base">
        <a:spcBef>
          <a:spcPts val="2800"/>
        </a:spcBef>
        <a:spcAft>
          <a:spcPct val="0"/>
        </a:spcAft>
        <a:buSzPct val="124000"/>
        <a:buChar char="•"/>
        <a:defRPr sz="3600" kern="1200">
          <a:solidFill>
            <a:srgbClr val="4B4B4B"/>
          </a:solidFill>
          <a:latin typeface="+mn-lt"/>
          <a:ea typeface="+mn-ea"/>
          <a:cs typeface="+mn-cs"/>
          <a:sym typeface="Hoefler Text" charset="0"/>
        </a:defRPr>
      </a:lvl2pPr>
      <a:lvl3pPr marL="1409700" indent="-571500" algn="l" rtl="0" fontAlgn="base">
        <a:spcBef>
          <a:spcPts val="2800"/>
        </a:spcBef>
        <a:spcAft>
          <a:spcPct val="0"/>
        </a:spcAft>
        <a:buSzPct val="124000"/>
        <a:buChar char="•"/>
        <a:defRPr sz="3600" kern="1200">
          <a:solidFill>
            <a:srgbClr val="4B4B4B"/>
          </a:solidFill>
          <a:latin typeface="+mn-lt"/>
          <a:ea typeface="+mn-ea"/>
          <a:cs typeface="+mn-cs"/>
          <a:sym typeface="Hoefler Text" charset="0"/>
        </a:defRPr>
      </a:lvl3pPr>
      <a:lvl4pPr marL="1854200" indent="-571500" algn="l" rtl="0" fontAlgn="base">
        <a:spcBef>
          <a:spcPts val="2800"/>
        </a:spcBef>
        <a:spcAft>
          <a:spcPct val="0"/>
        </a:spcAft>
        <a:buSzPct val="124000"/>
        <a:buChar char="•"/>
        <a:defRPr sz="3600" kern="1200">
          <a:solidFill>
            <a:srgbClr val="4B4B4B"/>
          </a:solidFill>
          <a:latin typeface="+mn-lt"/>
          <a:ea typeface="+mn-ea"/>
          <a:cs typeface="+mn-cs"/>
          <a:sym typeface="Hoefler Text" charset="0"/>
        </a:defRPr>
      </a:lvl4pPr>
      <a:lvl5pPr marL="2298700" indent="-571500" algn="l" rtl="0" fontAlgn="base">
        <a:spcBef>
          <a:spcPts val="2800"/>
        </a:spcBef>
        <a:spcAft>
          <a:spcPct val="0"/>
        </a:spcAft>
        <a:buSzPct val="124000"/>
        <a:buChar char="•"/>
        <a:defRPr sz="3600" kern="1200">
          <a:solidFill>
            <a:srgbClr val="4B4B4B"/>
          </a:solidFill>
          <a:latin typeface="+mn-lt"/>
          <a:ea typeface="+mn-ea"/>
          <a:cs typeface="+mn-cs"/>
          <a:sym typeface="Hoefler Text"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ID4096"/>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3313" name="Rectangle 1">
            <a:extLst>
              <a:ext uri="{FF2B5EF4-FFF2-40B4-BE49-F238E27FC236}">
                <a16:creationId xmlns:a16="http://schemas.microsoft.com/office/drawing/2014/main" id="{D78DC5B5-DEFC-A518-E1DB-9A10DA8772BC}"/>
              </a:ext>
            </a:extLst>
          </p:cNvPr>
          <p:cNvSpPr>
            <a:spLocks noChangeArrowheads="1"/>
          </p:cNvSpPr>
          <p:nvPr>
            <p:ph type="title"/>
          </p:nvPr>
        </p:nvSpPr>
        <p:spPr bwMode="auto">
          <a:xfrm>
            <a:off x="787400" y="1511300"/>
            <a:ext cx="11430000" cy="3810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50800" tIns="50800" rIns="50800" bIns="50800" numCol="1" anchor="b" anchorCtr="0" compatLnSpc="1">
            <a:prstTxWarp prst="textNoShape">
              <a:avLst/>
            </a:prstTxWarp>
          </a:bodyPr>
          <a:lstStyle/>
          <a:p>
            <a:pPr lvl="0"/>
            <a:r>
              <a:rPr lang="en-US" altLang="LID4096">
                <a:sym typeface="Baskerville" charset="0"/>
              </a:rPr>
              <a:t>Click to edit Master title style</a:t>
            </a:r>
          </a:p>
        </p:txBody>
      </p:sp>
      <p:sp>
        <p:nvSpPr>
          <p:cNvPr id="13314" name="Rectangle 2">
            <a:extLst>
              <a:ext uri="{FF2B5EF4-FFF2-40B4-BE49-F238E27FC236}">
                <a16:creationId xmlns:a16="http://schemas.microsoft.com/office/drawing/2014/main" id="{BEBB9D2F-346A-6057-6C82-9D68C8CDB784}"/>
              </a:ext>
            </a:extLst>
          </p:cNvPr>
          <p:cNvSpPr>
            <a:spLocks noChangeArrowheads="1"/>
          </p:cNvSpPr>
          <p:nvPr>
            <p:ph type="body" idx="1"/>
          </p:nvPr>
        </p:nvSpPr>
        <p:spPr bwMode="auto">
          <a:xfrm>
            <a:off x="787400" y="5308600"/>
            <a:ext cx="11430000" cy="1892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50800" tIns="50800" rIns="50800" bIns="50800" numCol="1" anchor="t" anchorCtr="0" compatLnSpc="1">
            <a:prstTxWarp prst="textNoShape">
              <a:avLst/>
            </a:prstTxWarp>
          </a:bodyPr>
          <a:lstStyle/>
          <a:p>
            <a:pPr lvl="0"/>
            <a:r>
              <a:rPr lang="en-US" altLang="LID4096">
                <a:sym typeface="Hoefler Text" charset="0"/>
              </a:rPr>
              <a:t>Click to edit Master text styles</a:t>
            </a:r>
          </a:p>
          <a:p>
            <a:pPr lvl="1"/>
            <a:r>
              <a:rPr lang="en-US" altLang="LID4096">
                <a:sym typeface="Hoefler Text" charset="0"/>
              </a:rPr>
              <a:t>Second level</a:t>
            </a:r>
          </a:p>
          <a:p>
            <a:pPr lvl="2"/>
            <a:r>
              <a:rPr lang="en-US" altLang="LID4096">
                <a:sym typeface="Hoefler Text" charset="0"/>
              </a:rPr>
              <a:t>Third level</a:t>
            </a:r>
          </a:p>
          <a:p>
            <a:pPr lvl="3"/>
            <a:r>
              <a:rPr lang="en-US" altLang="LID4096">
                <a:sym typeface="Hoefler Text" charset="0"/>
              </a:rPr>
              <a:t>Fourth level</a:t>
            </a:r>
          </a:p>
          <a:p>
            <a:pPr lvl="4"/>
            <a:r>
              <a:rPr lang="en-US" altLang="LID4096">
                <a:sym typeface="Hoefler Text" charset="0"/>
              </a:rPr>
              <a:t>Fifth level</a:t>
            </a:r>
          </a:p>
        </p:txBody>
      </p:sp>
    </p:spTree>
  </p:cSld>
  <p:clrMap bg1="lt1" tx1="dk1" bg2="lt2" tx2="dk2" accent1="accent1" accent2="accent2" accent3="accent3" accent4="accent4" accent5="accent5" accent6="accent6" hlink="hlink" folHlink="folHlink"/>
  <p:sldLayoutIdLst>
    <p:sldLayoutId id="2147483794" r:id="rId1"/>
    <p:sldLayoutId id="2147483795" r:id="rId2"/>
    <p:sldLayoutId id="2147483796" r:id="rId3"/>
    <p:sldLayoutId id="2147483797" r:id="rId4"/>
    <p:sldLayoutId id="2147483798" r:id="rId5"/>
    <p:sldLayoutId id="2147483799" r:id="rId6"/>
    <p:sldLayoutId id="2147483800" r:id="rId7"/>
    <p:sldLayoutId id="2147483801" r:id="rId8"/>
    <p:sldLayoutId id="2147483802" r:id="rId9"/>
    <p:sldLayoutId id="2147483803" r:id="rId10"/>
    <p:sldLayoutId id="2147483804" r:id="rId11"/>
  </p:sldLayoutIdLst>
  <p:transition/>
  <p:txStyles>
    <p:titleStyle>
      <a:lvl1pPr algn="ctr" rtl="0" fontAlgn="base">
        <a:spcBef>
          <a:spcPct val="0"/>
        </a:spcBef>
        <a:spcAft>
          <a:spcPct val="0"/>
        </a:spcAft>
        <a:defRPr sz="7800" kern="1200">
          <a:solidFill>
            <a:srgbClr val="1F5B5A"/>
          </a:solidFill>
          <a:effectLst>
            <a:outerShdw blurRad="38100" dist="38100" dir="2700000" algn="tl">
              <a:srgbClr val="000000"/>
            </a:outerShdw>
          </a:effectLst>
          <a:latin typeface="+mj-lt"/>
          <a:ea typeface="+mj-ea"/>
          <a:cs typeface="+mj-cs"/>
          <a:sym typeface="Baskerville" charset="0"/>
        </a:defRPr>
      </a:lvl1pPr>
      <a:lvl2pPr algn="ctr" rtl="0" fontAlgn="base">
        <a:spcBef>
          <a:spcPct val="0"/>
        </a:spcBef>
        <a:spcAft>
          <a:spcPct val="0"/>
        </a:spcAft>
        <a:defRPr sz="7800">
          <a:solidFill>
            <a:srgbClr val="1F5B5A"/>
          </a:solidFill>
          <a:effectLst>
            <a:outerShdw blurRad="38100" dist="38100" dir="2700000" algn="tl">
              <a:srgbClr val="000000"/>
            </a:outerShdw>
          </a:effectLst>
          <a:latin typeface="Baskerville" charset="0"/>
          <a:cs typeface="ヒラギノ明朝 ProN W3" charset="0"/>
          <a:sym typeface="Baskerville" charset="0"/>
        </a:defRPr>
      </a:lvl2pPr>
      <a:lvl3pPr algn="ctr" rtl="0" fontAlgn="base">
        <a:spcBef>
          <a:spcPct val="0"/>
        </a:spcBef>
        <a:spcAft>
          <a:spcPct val="0"/>
        </a:spcAft>
        <a:defRPr sz="7800">
          <a:solidFill>
            <a:srgbClr val="1F5B5A"/>
          </a:solidFill>
          <a:effectLst>
            <a:outerShdw blurRad="38100" dist="38100" dir="2700000" algn="tl">
              <a:srgbClr val="000000"/>
            </a:outerShdw>
          </a:effectLst>
          <a:latin typeface="Baskerville" charset="0"/>
          <a:cs typeface="ヒラギノ明朝 ProN W3" charset="0"/>
          <a:sym typeface="Baskerville" charset="0"/>
        </a:defRPr>
      </a:lvl3pPr>
      <a:lvl4pPr algn="ctr" rtl="0" fontAlgn="base">
        <a:spcBef>
          <a:spcPct val="0"/>
        </a:spcBef>
        <a:spcAft>
          <a:spcPct val="0"/>
        </a:spcAft>
        <a:defRPr sz="7800">
          <a:solidFill>
            <a:srgbClr val="1F5B5A"/>
          </a:solidFill>
          <a:effectLst>
            <a:outerShdw blurRad="38100" dist="38100" dir="2700000" algn="tl">
              <a:srgbClr val="000000"/>
            </a:outerShdw>
          </a:effectLst>
          <a:latin typeface="Baskerville" charset="0"/>
          <a:cs typeface="ヒラギノ明朝 ProN W3" charset="0"/>
          <a:sym typeface="Baskerville" charset="0"/>
        </a:defRPr>
      </a:lvl4pPr>
      <a:lvl5pPr algn="ctr" rtl="0" fontAlgn="base">
        <a:spcBef>
          <a:spcPct val="0"/>
        </a:spcBef>
        <a:spcAft>
          <a:spcPct val="0"/>
        </a:spcAft>
        <a:defRPr sz="7800">
          <a:solidFill>
            <a:srgbClr val="1F5B5A"/>
          </a:solidFill>
          <a:effectLst>
            <a:outerShdw blurRad="38100" dist="38100" dir="2700000" algn="tl">
              <a:srgbClr val="000000"/>
            </a:outerShdw>
          </a:effectLst>
          <a:latin typeface="Baskerville" charset="0"/>
          <a:cs typeface="ヒラギノ明朝 ProN W3" charset="0"/>
          <a:sym typeface="Baskerville" charset="0"/>
        </a:defRPr>
      </a:lvl5pPr>
      <a:lvl6pPr marL="457200" algn="ctr" rtl="0" fontAlgn="base">
        <a:spcBef>
          <a:spcPct val="0"/>
        </a:spcBef>
        <a:spcAft>
          <a:spcPct val="0"/>
        </a:spcAft>
        <a:defRPr sz="7800">
          <a:solidFill>
            <a:srgbClr val="1F5B5A"/>
          </a:solidFill>
          <a:effectLst>
            <a:outerShdw blurRad="38100" dist="38100" dir="2700000" algn="tl">
              <a:srgbClr val="000000"/>
            </a:outerShdw>
          </a:effectLst>
          <a:latin typeface="Baskerville" charset="0"/>
          <a:cs typeface="ヒラギノ明朝 ProN W3" charset="0"/>
          <a:sym typeface="Baskerville" charset="0"/>
        </a:defRPr>
      </a:lvl6pPr>
      <a:lvl7pPr marL="914400" algn="ctr" rtl="0" fontAlgn="base">
        <a:spcBef>
          <a:spcPct val="0"/>
        </a:spcBef>
        <a:spcAft>
          <a:spcPct val="0"/>
        </a:spcAft>
        <a:defRPr sz="7800">
          <a:solidFill>
            <a:srgbClr val="1F5B5A"/>
          </a:solidFill>
          <a:effectLst>
            <a:outerShdw blurRad="38100" dist="38100" dir="2700000" algn="tl">
              <a:srgbClr val="000000"/>
            </a:outerShdw>
          </a:effectLst>
          <a:latin typeface="Baskerville" charset="0"/>
          <a:cs typeface="ヒラギノ明朝 ProN W3" charset="0"/>
          <a:sym typeface="Baskerville" charset="0"/>
        </a:defRPr>
      </a:lvl7pPr>
      <a:lvl8pPr marL="1371600" algn="ctr" rtl="0" fontAlgn="base">
        <a:spcBef>
          <a:spcPct val="0"/>
        </a:spcBef>
        <a:spcAft>
          <a:spcPct val="0"/>
        </a:spcAft>
        <a:defRPr sz="7800">
          <a:solidFill>
            <a:srgbClr val="1F5B5A"/>
          </a:solidFill>
          <a:effectLst>
            <a:outerShdw blurRad="38100" dist="38100" dir="2700000" algn="tl">
              <a:srgbClr val="000000"/>
            </a:outerShdw>
          </a:effectLst>
          <a:latin typeface="Baskerville" charset="0"/>
          <a:cs typeface="ヒラギノ明朝 ProN W3" charset="0"/>
          <a:sym typeface="Baskerville" charset="0"/>
        </a:defRPr>
      </a:lvl8pPr>
      <a:lvl9pPr marL="1828800" algn="ctr" rtl="0" fontAlgn="base">
        <a:spcBef>
          <a:spcPct val="0"/>
        </a:spcBef>
        <a:spcAft>
          <a:spcPct val="0"/>
        </a:spcAft>
        <a:defRPr sz="7800">
          <a:solidFill>
            <a:srgbClr val="1F5B5A"/>
          </a:solidFill>
          <a:effectLst>
            <a:outerShdw blurRad="38100" dist="38100" dir="2700000" algn="tl">
              <a:srgbClr val="000000"/>
            </a:outerShdw>
          </a:effectLst>
          <a:latin typeface="Baskerville" charset="0"/>
          <a:cs typeface="ヒラギノ明朝 ProN W3" charset="0"/>
          <a:sym typeface="Baskerville" charset="0"/>
        </a:defRPr>
      </a:lvl9pPr>
    </p:titleStyle>
    <p:bodyStyle>
      <a:lvl1pPr algn="ctr" rtl="0" fontAlgn="base">
        <a:spcBef>
          <a:spcPct val="0"/>
        </a:spcBef>
        <a:spcAft>
          <a:spcPct val="0"/>
        </a:spcAft>
        <a:defRPr sz="5600" kern="1200">
          <a:solidFill>
            <a:srgbClr val="4B4B4B"/>
          </a:solidFill>
          <a:latin typeface="+mn-lt"/>
          <a:ea typeface="+mn-ea"/>
          <a:cs typeface="+mn-cs"/>
          <a:sym typeface="Hoefler Text" charset="0"/>
        </a:defRPr>
      </a:lvl1pPr>
      <a:lvl2pPr algn="ctr" rtl="0" fontAlgn="base">
        <a:spcBef>
          <a:spcPct val="0"/>
        </a:spcBef>
        <a:spcAft>
          <a:spcPct val="0"/>
        </a:spcAft>
        <a:defRPr sz="5600" kern="1200">
          <a:solidFill>
            <a:srgbClr val="4B4B4B"/>
          </a:solidFill>
          <a:latin typeface="+mn-lt"/>
          <a:ea typeface="+mn-ea"/>
          <a:cs typeface="+mn-cs"/>
          <a:sym typeface="Hoefler Text" charset="0"/>
        </a:defRPr>
      </a:lvl2pPr>
      <a:lvl3pPr algn="ctr" rtl="0" fontAlgn="base">
        <a:spcBef>
          <a:spcPct val="0"/>
        </a:spcBef>
        <a:spcAft>
          <a:spcPct val="0"/>
        </a:spcAft>
        <a:defRPr sz="5600" kern="1200">
          <a:solidFill>
            <a:srgbClr val="4B4B4B"/>
          </a:solidFill>
          <a:latin typeface="+mn-lt"/>
          <a:ea typeface="+mn-ea"/>
          <a:cs typeface="+mn-cs"/>
          <a:sym typeface="Hoefler Text" charset="0"/>
        </a:defRPr>
      </a:lvl3pPr>
      <a:lvl4pPr algn="ctr" rtl="0" fontAlgn="base">
        <a:spcBef>
          <a:spcPct val="0"/>
        </a:spcBef>
        <a:spcAft>
          <a:spcPct val="0"/>
        </a:spcAft>
        <a:defRPr sz="5600" kern="1200">
          <a:solidFill>
            <a:srgbClr val="4B4B4B"/>
          </a:solidFill>
          <a:latin typeface="+mn-lt"/>
          <a:ea typeface="+mn-ea"/>
          <a:cs typeface="+mn-cs"/>
          <a:sym typeface="Hoefler Text" charset="0"/>
        </a:defRPr>
      </a:lvl4pPr>
      <a:lvl5pPr algn="ctr" rtl="0" fontAlgn="base">
        <a:spcBef>
          <a:spcPct val="0"/>
        </a:spcBef>
        <a:spcAft>
          <a:spcPct val="0"/>
        </a:spcAft>
        <a:defRPr sz="5600" kern="1200">
          <a:solidFill>
            <a:srgbClr val="4B4B4B"/>
          </a:solidFill>
          <a:latin typeface="+mn-lt"/>
          <a:ea typeface="+mn-ea"/>
          <a:cs typeface="+mn-cs"/>
          <a:sym typeface="Hoefler Text"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ID4096"/>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transition/>
  <p:txStyles>
    <p:titleStyle>
      <a:lvl1pPr algn="ctr" rtl="0" fontAlgn="base">
        <a:spcBef>
          <a:spcPct val="0"/>
        </a:spcBef>
        <a:spcAft>
          <a:spcPct val="0"/>
        </a:spcAft>
        <a:defRPr sz="7800" kern="1200">
          <a:solidFill>
            <a:srgbClr val="626053"/>
          </a:solidFill>
          <a:effectLst>
            <a:outerShdw blurRad="38100" dist="38100" dir="2700000" algn="tl">
              <a:srgbClr val="000000"/>
            </a:outerShdw>
          </a:effectLst>
          <a:latin typeface="+mj-lt"/>
          <a:ea typeface="+mj-ea"/>
          <a:cs typeface="+mj-cs"/>
          <a:sym typeface="Baskerville" charset="0"/>
        </a:defRPr>
      </a:lvl1pPr>
      <a:lvl2pPr algn="ctr" rtl="0" fontAlgn="base">
        <a:spcBef>
          <a:spcPct val="0"/>
        </a:spcBef>
        <a:spcAft>
          <a:spcPct val="0"/>
        </a:spcAft>
        <a:defRPr sz="7800">
          <a:solidFill>
            <a:srgbClr val="626053"/>
          </a:solidFill>
          <a:effectLst>
            <a:outerShdw blurRad="38100" dist="38100" dir="2700000" algn="tl">
              <a:srgbClr val="000000"/>
            </a:outerShdw>
          </a:effectLst>
          <a:latin typeface="Baskerville" charset="0"/>
          <a:cs typeface="ヒラギノ明朝 ProN W3" charset="0"/>
          <a:sym typeface="Baskerville" charset="0"/>
        </a:defRPr>
      </a:lvl2pPr>
      <a:lvl3pPr algn="ctr" rtl="0" fontAlgn="base">
        <a:spcBef>
          <a:spcPct val="0"/>
        </a:spcBef>
        <a:spcAft>
          <a:spcPct val="0"/>
        </a:spcAft>
        <a:defRPr sz="7800">
          <a:solidFill>
            <a:srgbClr val="626053"/>
          </a:solidFill>
          <a:effectLst>
            <a:outerShdw blurRad="38100" dist="38100" dir="2700000" algn="tl">
              <a:srgbClr val="000000"/>
            </a:outerShdw>
          </a:effectLst>
          <a:latin typeface="Baskerville" charset="0"/>
          <a:cs typeface="ヒラギノ明朝 ProN W3" charset="0"/>
          <a:sym typeface="Baskerville" charset="0"/>
        </a:defRPr>
      </a:lvl3pPr>
      <a:lvl4pPr algn="ctr" rtl="0" fontAlgn="base">
        <a:spcBef>
          <a:spcPct val="0"/>
        </a:spcBef>
        <a:spcAft>
          <a:spcPct val="0"/>
        </a:spcAft>
        <a:defRPr sz="7800">
          <a:solidFill>
            <a:srgbClr val="626053"/>
          </a:solidFill>
          <a:effectLst>
            <a:outerShdw blurRad="38100" dist="38100" dir="2700000" algn="tl">
              <a:srgbClr val="000000"/>
            </a:outerShdw>
          </a:effectLst>
          <a:latin typeface="Baskerville" charset="0"/>
          <a:cs typeface="ヒラギノ明朝 ProN W3" charset="0"/>
          <a:sym typeface="Baskerville" charset="0"/>
        </a:defRPr>
      </a:lvl4pPr>
      <a:lvl5pPr algn="ctr" rtl="0" fontAlgn="base">
        <a:spcBef>
          <a:spcPct val="0"/>
        </a:spcBef>
        <a:spcAft>
          <a:spcPct val="0"/>
        </a:spcAft>
        <a:defRPr sz="7800">
          <a:solidFill>
            <a:srgbClr val="626053"/>
          </a:solidFill>
          <a:effectLst>
            <a:outerShdw blurRad="38100" dist="38100" dir="2700000" algn="tl">
              <a:srgbClr val="000000"/>
            </a:outerShdw>
          </a:effectLst>
          <a:latin typeface="Baskerville" charset="0"/>
          <a:cs typeface="ヒラギノ明朝 ProN W3" charset="0"/>
          <a:sym typeface="Baskerville" charset="0"/>
        </a:defRPr>
      </a:lvl5pPr>
      <a:lvl6pPr marL="457200" algn="ctr" rtl="0" fontAlgn="base">
        <a:spcBef>
          <a:spcPct val="0"/>
        </a:spcBef>
        <a:spcAft>
          <a:spcPct val="0"/>
        </a:spcAft>
        <a:defRPr sz="7800">
          <a:solidFill>
            <a:srgbClr val="626053"/>
          </a:solidFill>
          <a:effectLst>
            <a:outerShdw blurRad="38100" dist="38100" dir="2700000" algn="tl">
              <a:srgbClr val="000000"/>
            </a:outerShdw>
          </a:effectLst>
          <a:latin typeface="Baskerville" charset="0"/>
          <a:cs typeface="ヒラギノ明朝 ProN W3" charset="0"/>
          <a:sym typeface="Baskerville" charset="0"/>
        </a:defRPr>
      </a:lvl6pPr>
      <a:lvl7pPr marL="914400" algn="ctr" rtl="0" fontAlgn="base">
        <a:spcBef>
          <a:spcPct val="0"/>
        </a:spcBef>
        <a:spcAft>
          <a:spcPct val="0"/>
        </a:spcAft>
        <a:defRPr sz="7800">
          <a:solidFill>
            <a:srgbClr val="626053"/>
          </a:solidFill>
          <a:effectLst>
            <a:outerShdw blurRad="38100" dist="38100" dir="2700000" algn="tl">
              <a:srgbClr val="000000"/>
            </a:outerShdw>
          </a:effectLst>
          <a:latin typeface="Baskerville" charset="0"/>
          <a:cs typeface="ヒラギノ明朝 ProN W3" charset="0"/>
          <a:sym typeface="Baskerville" charset="0"/>
        </a:defRPr>
      </a:lvl7pPr>
      <a:lvl8pPr marL="1371600" algn="ctr" rtl="0" fontAlgn="base">
        <a:spcBef>
          <a:spcPct val="0"/>
        </a:spcBef>
        <a:spcAft>
          <a:spcPct val="0"/>
        </a:spcAft>
        <a:defRPr sz="7800">
          <a:solidFill>
            <a:srgbClr val="626053"/>
          </a:solidFill>
          <a:effectLst>
            <a:outerShdw blurRad="38100" dist="38100" dir="2700000" algn="tl">
              <a:srgbClr val="000000"/>
            </a:outerShdw>
          </a:effectLst>
          <a:latin typeface="Baskerville" charset="0"/>
          <a:cs typeface="ヒラギノ明朝 ProN W3" charset="0"/>
          <a:sym typeface="Baskerville" charset="0"/>
        </a:defRPr>
      </a:lvl8pPr>
      <a:lvl9pPr marL="1828800" algn="ctr" rtl="0" fontAlgn="base">
        <a:spcBef>
          <a:spcPct val="0"/>
        </a:spcBef>
        <a:spcAft>
          <a:spcPct val="0"/>
        </a:spcAft>
        <a:defRPr sz="7800">
          <a:solidFill>
            <a:srgbClr val="626053"/>
          </a:solidFill>
          <a:effectLst>
            <a:outerShdw blurRad="38100" dist="38100" dir="2700000" algn="tl">
              <a:srgbClr val="000000"/>
            </a:outerShdw>
          </a:effectLst>
          <a:latin typeface="Baskerville" charset="0"/>
          <a:cs typeface="ヒラギノ明朝 ProN W3" charset="0"/>
          <a:sym typeface="Baskerville" charset="0"/>
        </a:defRPr>
      </a:lvl9pPr>
    </p:titleStyle>
    <p:bodyStyle>
      <a:lvl1pPr marL="571500" indent="-571500" algn="l" rtl="0" fontAlgn="base">
        <a:spcBef>
          <a:spcPts val="2800"/>
        </a:spcBef>
        <a:spcAft>
          <a:spcPct val="0"/>
        </a:spcAft>
        <a:buSzPct val="124000"/>
        <a:buChar char="•"/>
        <a:defRPr sz="3600" kern="1200">
          <a:solidFill>
            <a:srgbClr val="4B4B4B"/>
          </a:solidFill>
          <a:latin typeface="+mn-lt"/>
          <a:ea typeface="+mn-ea"/>
          <a:cs typeface="+mn-cs"/>
          <a:sym typeface="Hoefler Text" charset="0"/>
        </a:defRPr>
      </a:lvl1pPr>
      <a:lvl2pPr marL="1016000" indent="-571500" algn="l" rtl="0" fontAlgn="base">
        <a:spcBef>
          <a:spcPts val="2800"/>
        </a:spcBef>
        <a:spcAft>
          <a:spcPct val="0"/>
        </a:spcAft>
        <a:buSzPct val="124000"/>
        <a:buChar char="•"/>
        <a:defRPr sz="3600" kern="1200">
          <a:solidFill>
            <a:srgbClr val="4B4B4B"/>
          </a:solidFill>
          <a:latin typeface="+mn-lt"/>
          <a:ea typeface="+mn-ea"/>
          <a:cs typeface="+mn-cs"/>
          <a:sym typeface="Hoefler Text" charset="0"/>
        </a:defRPr>
      </a:lvl2pPr>
      <a:lvl3pPr marL="1460500" indent="-571500" algn="l" rtl="0" fontAlgn="base">
        <a:spcBef>
          <a:spcPts val="2800"/>
        </a:spcBef>
        <a:spcAft>
          <a:spcPct val="0"/>
        </a:spcAft>
        <a:buSzPct val="124000"/>
        <a:buChar char="•"/>
        <a:defRPr sz="3600" kern="1200">
          <a:solidFill>
            <a:srgbClr val="4B4B4B"/>
          </a:solidFill>
          <a:latin typeface="+mn-lt"/>
          <a:ea typeface="+mn-ea"/>
          <a:cs typeface="+mn-cs"/>
          <a:sym typeface="Hoefler Text" charset="0"/>
        </a:defRPr>
      </a:lvl3pPr>
      <a:lvl4pPr marL="1905000" indent="-571500" algn="l" rtl="0" fontAlgn="base">
        <a:spcBef>
          <a:spcPts val="2800"/>
        </a:spcBef>
        <a:spcAft>
          <a:spcPct val="0"/>
        </a:spcAft>
        <a:buSzPct val="124000"/>
        <a:buChar char="•"/>
        <a:defRPr sz="3600" kern="1200">
          <a:solidFill>
            <a:srgbClr val="4B4B4B"/>
          </a:solidFill>
          <a:latin typeface="+mn-lt"/>
          <a:ea typeface="+mn-ea"/>
          <a:cs typeface="+mn-cs"/>
          <a:sym typeface="Hoefler Text" charset="0"/>
        </a:defRPr>
      </a:lvl4pPr>
      <a:lvl5pPr marL="2349500" indent="-571500" algn="l" rtl="0" fontAlgn="base">
        <a:spcBef>
          <a:spcPts val="2800"/>
        </a:spcBef>
        <a:spcAft>
          <a:spcPct val="0"/>
        </a:spcAft>
        <a:buSzPct val="124000"/>
        <a:buChar char="•"/>
        <a:defRPr sz="3600" kern="1200">
          <a:solidFill>
            <a:srgbClr val="4B4B4B"/>
          </a:solidFill>
          <a:latin typeface="+mn-lt"/>
          <a:ea typeface="+mn-ea"/>
          <a:cs typeface="+mn-cs"/>
          <a:sym typeface="Hoefler Text"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ID4096"/>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customXml" Target="../ink/ink2.xm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customXml" Target="../ink/ink3.xm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13.xml"/><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13.xml"/><Relationship Id="rId5" Type="http://schemas.openxmlformats.org/officeDocument/2006/relationships/image" Target="../media/image16.pn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6.bin"/><Relationship Id="rId7"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oleObject" Target="../embeddings/oleObject7.bin"/><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6.xml"/><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7.xml"/><Relationship Id="rId1" Type="http://schemas.openxmlformats.org/officeDocument/2006/relationships/slideLayout" Target="../slideLayouts/slideLayout24.xml"/><Relationship Id="rId4" Type="http://schemas.openxmlformats.org/officeDocument/2006/relationships/image" Target="../media/image26.png"/></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2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3.xml"/><Relationship Id="rId1" Type="http://schemas.openxmlformats.org/officeDocument/2006/relationships/slideLayout" Target="../slideLayouts/slideLayout24.xml"/></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4.xml"/><Relationship Id="rId1" Type="http://schemas.openxmlformats.org/officeDocument/2006/relationships/slideLayout" Target="../slideLayouts/slideLayout35.xml"/></Relationships>
</file>

<file path=ppt/slides/_rels/slide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5.xml"/><Relationship Id="rId1" Type="http://schemas.openxmlformats.org/officeDocument/2006/relationships/slideLayout" Target="../slideLayouts/slideLayout35.xml"/></Relationships>
</file>

<file path=ppt/slides/_rels/slide2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6.xml"/><Relationship Id="rId1" Type="http://schemas.openxmlformats.org/officeDocument/2006/relationships/slideLayout" Target="../slideLayouts/slideLayout35.xml"/></Relationships>
</file>

<file path=ppt/slides/_rels/slide2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7.xml"/><Relationship Id="rId1" Type="http://schemas.openxmlformats.org/officeDocument/2006/relationships/slideLayout" Target="../slideLayouts/slideLayout35.xml"/></Relationships>
</file>

<file path=ppt/slides/_rels/slide2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8.xml"/><Relationship Id="rId1" Type="http://schemas.openxmlformats.org/officeDocument/2006/relationships/slideLayout" Target="../slideLayouts/slideLayout35.xml"/><Relationship Id="rId4" Type="http://schemas.openxmlformats.org/officeDocument/2006/relationships/image" Target="../media/image31.png"/></Relationships>
</file>

<file path=ppt/slides/_rels/slide2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9.xml"/><Relationship Id="rId1" Type="http://schemas.openxmlformats.org/officeDocument/2006/relationships/slideLayout" Target="../slideLayouts/slideLayout35.xml"/></Relationships>
</file>

<file path=ppt/slides/_rels/slide3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0.xml"/><Relationship Id="rId1" Type="http://schemas.openxmlformats.org/officeDocument/2006/relationships/slideLayout" Target="../slideLayouts/slideLayout35.xml"/></Relationships>
</file>

<file path=ppt/slides/_rels/slide3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1.xml"/><Relationship Id="rId1" Type="http://schemas.openxmlformats.org/officeDocument/2006/relationships/slideLayout" Target="../slideLayouts/slideLayout35.xml"/></Relationships>
</file>

<file path=ppt/slides/_rels/slide3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2.xml"/><Relationship Id="rId1" Type="http://schemas.openxmlformats.org/officeDocument/2006/relationships/slideLayout" Target="../slideLayouts/slideLayout35.xml"/></Relationships>
</file>

<file path=ppt/slides/_rels/slide3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3.xml"/><Relationship Id="rId1" Type="http://schemas.openxmlformats.org/officeDocument/2006/relationships/slideLayout" Target="../slideLayouts/slideLayout35.xml"/></Relationships>
</file>

<file path=ppt/slides/_rels/slide3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4.xml"/><Relationship Id="rId1" Type="http://schemas.openxmlformats.org/officeDocument/2006/relationships/slideLayout" Target="../slideLayouts/slideLayout35.xml"/></Relationships>
</file>

<file path=ppt/slides/_rels/slide3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5.xml"/><Relationship Id="rId1" Type="http://schemas.openxmlformats.org/officeDocument/2006/relationships/slideLayout" Target="../slideLayouts/slideLayout35.xml"/></Relationships>
</file>

<file path=ppt/slides/_rels/slide3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6.xml"/><Relationship Id="rId1" Type="http://schemas.openxmlformats.org/officeDocument/2006/relationships/slideLayout" Target="../slideLayouts/slideLayout35.xml"/></Relationships>
</file>

<file path=ppt/slides/_rels/slide3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7.xml"/><Relationship Id="rId1" Type="http://schemas.openxmlformats.org/officeDocument/2006/relationships/slideLayout" Target="../slideLayouts/slideLayout35.xml"/></Relationships>
</file>

<file path=ppt/slides/_rels/slide3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8.xml"/><Relationship Id="rId1" Type="http://schemas.openxmlformats.org/officeDocument/2006/relationships/slideLayout" Target="../slideLayouts/slideLayout35.xml"/></Relationships>
</file>

<file path=ppt/slides/_rels/slide3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9.xml"/><Relationship Id="rId1" Type="http://schemas.openxmlformats.org/officeDocument/2006/relationships/slideLayout" Target="../slideLayouts/slideLayout35.xml"/><Relationship Id="rId5" Type="http://schemas.openxmlformats.org/officeDocument/2006/relationships/image" Target="../media/image11.png"/><Relationship Id="rId4" Type="http://schemas.openxmlformats.org/officeDocument/2006/relationships/image" Target="../media/image39.png"/></Relationships>
</file>

<file path=ppt/slides/_rels/slide4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0.xml"/><Relationship Id="rId1" Type="http://schemas.openxmlformats.org/officeDocument/2006/relationships/slideLayout" Target="../slideLayouts/slideLayout46.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46.xml"/></Relationships>
</file>

<file path=ppt/slides/_rels/slide42.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notesSlide" Target="../notesSlides/notesSlide42.xml"/><Relationship Id="rId1" Type="http://schemas.openxmlformats.org/officeDocument/2006/relationships/slideLayout" Target="../slideLayouts/slideLayout46.xml"/><Relationship Id="rId6" Type="http://schemas.openxmlformats.org/officeDocument/2006/relationships/image" Target="../media/image43.png"/><Relationship Id="rId11" Type="http://schemas.openxmlformats.org/officeDocument/2006/relationships/image" Target="../media/image48.png"/><Relationship Id="rId5" Type="http://schemas.openxmlformats.org/officeDocument/2006/relationships/image" Target="../media/image42.png"/><Relationship Id="rId10" Type="http://schemas.openxmlformats.org/officeDocument/2006/relationships/image" Target="../media/image47.png"/><Relationship Id="rId4" Type="http://schemas.openxmlformats.org/officeDocument/2006/relationships/image" Target="../media/image41.png"/><Relationship Id="rId9" Type="http://schemas.openxmlformats.org/officeDocument/2006/relationships/image" Target="../media/image46.png"/></Relationships>
</file>

<file path=ppt/slides/_rels/slide43.xml.rels><?xml version="1.0" encoding="UTF-8" standalone="yes"?>
<Relationships xmlns="http://schemas.openxmlformats.org/package/2006/relationships"><Relationship Id="rId3" Type="http://schemas.openxmlformats.org/officeDocument/2006/relationships/image" Target="../media/image49.emf"/><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1">
            <a:extLst>
              <a:ext uri="{FF2B5EF4-FFF2-40B4-BE49-F238E27FC236}">
                <a16:creationId xmlns:a16="http://schemas.microsoft.com/office/drawing/2014/main" id="{15FEB2D3-BFA5-CA65-6C0C-38A13D16A38E}"/>
              </a:ext>
            </a:extLst>
          </p:cNvPr>
          <p:cNvSpPr>
            <a:spLocks noChangeArrowheads="1"/>
          </p:cNvSpPr>
          <p:nvPr>
            <p:ph type="title"/>
          </p:nvPr>
        </p:nvSpPr>
        <p:spPr bwMode="auto">
          <a:xfrm>
            <a:off x="787400" y="1358900"/>
            <a:ext cx="11430000" cy="26416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0" bIns="45720" numCol="1" anchor="b" anchorCtr="0" compatLnSpc="1">
            <a:prstTxWarp prst="textNoShape">
              <a:avLst/>
            </a:prstTxWarp>
          </a:bodyPr>
          <a:lstStyle/>
          <a:p>
            <a:r>
              <a:rPr lang="en-US" altLang="LID4096" sz="6400">
                <a:solidFill>
                  <a:srgbClr val="1F5B5A"/>
                </a:solidFill>
              </a:rPr>
              <a:t>the Individual and the Group</a:t>
            </a:r>
            <a:br>
              <a:rPr lang="en-US" altLang="LID4096" sz="6400">
                <a:solidFill>
                  <a:srgbClr val="1F5B5A"/>
                </a:solidFill>
              </a:rPr>
            </a:br>
            <a:r>
              <a:rPr lang="en-US" altLang="LID4096" sz="6400">
                <a:solidFill>
                  <a:srgbClr val="1F5B5A"/>
                </a:solidFill>
              </a:rPr>
              <a:t>in Console Gaming</a:t>
            </a:r>
            <a:br>
              <a:rPr lang="en-US" altLang="LID4096" sz="6400">
                <a:solidFill>
                  <a:srgbClr val="1F5B5A"/>
                </a:solidFill>
              </a:rPr>
            </a:br>
            <a:endParaRPr lang="en-US" altLang="LID4096" sz="6400">
              <a:solidFill>
                <a:srgbClr val="1F5B5A"/>
              </a:solidFill>
            </a:endParaRPr>
          </a:p>
        </p:txBody>
      </p:sp>
      <p:sp>
        <p:nvSpPr>
          <p:cNvPr id="15362" name="Text Box 2">
            <a:extLst>
              <a:ext uri="{FF2B5EF4-FFF2-40B4-BE49-F238E27FC236}">
                <a16:creationId xmlns:a16="http://schemas.microsoft.com/office/drawing/2014/main" id="{5524BA51-5B5B-FB43-4A50-D01910DA0FCB}"/>
              </a:ext>
            </a:extLst>
          </p:cNvPr>
          <p:cNvSpPr txBox="1">
            <a:spLocks noChangeArrowheads="1"/>
          </p:cNvSpPr>
          <p:nvPr/>
        </p:nvSpPr>
        <p:spPr bwMode="auto">
          <a:xfrm>
            <a:off x="6302375" y="9131300"/>
            <a:ext cx="385763"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lstStyle>
            <a:lvl1pPr algn="l">
              <a:defRPr sz="1200">
                <a:solidFill>
                  <a:schemeClr val="tx1"/>
                </a:solidFill>
                <a:latin typeface="Hoefler Text" charset="0"/>
              </a:defRPr>
            </a:lvl1pPr>
            <a:lvl2pPr algn="l">
              <a:defRPr sz="1200">
                <a:solidFill>
                  <a:schemeClr val="tx1"/>
                </a:solidFill>
                <a:latin typeface="Hoefler Text" charset="0"/>
              </a:defRPr>
            </a:lvl2pPr>
            <a:lvl3pPr algn="l">
              <a:defRPr sz="1200">
                <a:solidFill>
                  <a:schemeClr val="tx1"/>
                </a:solidFill>
                <a:latin typeface="Hoefler Text" charset="0"/>
              </a:defRPr>
            </a:lvl3pPr>
            <a:lvl4pPr algn="l">
              <a:defRPr sz="1200">
                <a:solidFill>
                  <a:schemeClr val="tx1"/>
                </a:solidFill>
                <a:latin typeface="Hoefler Text" charset="0"/>
              </a:defRPr>
            </a:lvl4pPr>
            <a:lvl5pPr algn="l">
              <a:defRPr sz="1200">
                <a:solidFill>
                  <a:schemeClr val="tx1"/>
                </a:solidFill>
                <a:latin typeface="Hoefler Text" charset="0"/>
              </a:defRPr>
            </a:lvl5pPr>
            <a:lvl6pPr fontAlgn="base">
              <a:spcBef>
                <a:spcPct val="0"/>
              </a:spcBef>
              <a:spcAft>
                <a:spcPct val="0"/>
              </a:spcAft>
              <a:defRPr sz="1200">
                <a:solidFill>
                  <a:schemeClr val="tx1"/>
                </a:solidFill>
                <a:latin typeface="Hoefler Text" charset="0"/>
              </a:defRPr>
            </a:lvl6pPr>
            <a:lvl7pPr fontAlgn="base">
              <a:spcBef>
                <a:spcPct val="0"/>
              </a:spcBef>
              <a:spcAft>
                <a:spcPct val="0"/>
              </a:spcAft>
              <a:defRPr sz="1200">
                <a:solidFill>
                  <a:schemeClr val="tx1"/>
                </a:solidFill>
                <a:latin typeface="Hoefler Text" charset="0"/>
              </a:defRPr>
            </a:lvl7pPr>
            <a:lvl8pPr fontAlgn="base">
              <a:spcBef>
                <a:spcPct val="0"/>
              </a:spcBef>
              <a:spcAft>
                <a:spcPct val="0"/>
              </a:spcAft>
              <a:defRPr sz="1200">
                <a:solidFill>
                  <a:schemeClr val="tx1"/>
                </a:solidFill>
                <a:latin typeface="Hoefler Text" charset="0"/>
              </a:defRPr>
            </a:lvl8pPr>
            <a:lvl9pPr fontAlgn="base">
              <a:spcBef>
                <a:spcPct val="0"/>
              </a:spcBef>
              <a:spcAft>
                <a:spcPct val="0"/>
              </a:spcAft>
              <a:defRPr sz="1200">
                <a:solidFill>
                  <a:schemeClr val="tx1"/>
                </a:solidFill>
                <a:latin typeface="Hoefler Text" charset="0"/>
              </a:defRPr>
            </a:lvl9pPr>
          </a:lstStyle>
          <a:p>
            <a:pPr algn="ctr"/>
            <a:fld id="{AE3313AA-1EC0-4BA1-AC06-BD2AA70626EF}" type="slidenum">
              <a:rPr lang="en-US" altLang="LID4096" sz="2200">
                <a:solidFill>
                  <a:srgbClr val="4B4B4B"/>
                </a:solidFill>
                <a:cs typeface="Hoefler Text" charset="0"/>
              </a:rPr>
              <a:pPr algn="ctr"/>
              <a:t>1</a:t>
            </a:fld>
            <a:endParaRPr lang="en-US" altLang="LID4096" sz="2200">
              <a:solidFill>
                <a:srgbClr val="4B4B4B"/>
              </a:solidFill>
              <a:cs typeface="Hoefler Text" charset="0"/>
            </a:endParaRPr>
          </a:p>
        </p:txBody>
      </p:sp>
      <p:pic>
        <p:nvPicPr>
          <p:cNvPr id="15363" name="Picture 3">
            <a:extLst>
              <a:ext uri="{FF2B5EF4-FFF2-40B4-BE49-F238E27FC236}">
                <a16:creationId xmlns:a16="http://schemas.microsoft.com/office/drawing/2014/main" id="{7629336F-8893-60E0-F9AD-04515E9991B0}"/>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56700" y="4521200"/>
            <a:ext cx="1676400" cy="1981200"/>
          </a:xfrm>
          <a:prstGeom prst="rect">
            <a:avLst/>
          </a:prstGeom>
          <a:noFill/>
          <a:ln>
            <a:noFill/>
          </a:ln>
          <a:effectLst>
            <a:outerShdw blurRad="63500" dist="38099" dir="5400000" algn="ctr" rotWithShape="0">
              <a:schemeClr val="bg2">
                <a:alpha val="5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15364" name="Picture 4">
            <a:extLst>
              <a:ext uri="{FF2B5EF4-FFF2-40B4-BE49-F238E27FC236}">
                <a16:creationId xmlns:a16="http://schemas.microsoft.com/office/drawing/2014/main" id="{210EF7C2-4900-B822-985F-16A548395795}"/>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22900" y="4521200"/>
            <a:ext cx="1676400" cy="1981200"/>
          </a:xfrm>
          <a:prstGeom prst="rect">
            <a:avLst/>
          </a:prstGeom>
          <a:noFill/>
          <a:ln>
            <a:noFill/>
          </a:ln>
          <a:effectLst>
            <a:outerShdw blurRad="63500" dist="38099" dir="5400000" algn="ctr" rotWithShape="0">
              <a:schemeClr val="bg2">
                <a:alpha val="5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15365" name="Picture 5">
            <a:extLst>
              <a:ext uri="{FF2B5EF4-FFF2-40B4-BE49-F238E27FC236}">
                <a16:creationId xmlns:a16="http://schemas.microsoft.com/office/drawing/2014/main" id="{7CD25757-1B44-37E0-1D42-4C243D7D8B71}"/>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89100" y="4521200"/>
            <a:ext cx="1676400" cy="1981200"/>
          </a:xfrm>
          <a:prstGeom prst="rect">
            <a:avLst/>
          </a:prstGeom>
          <a:noFill/>
          <a:ln>
            <a:noFill/>
          </a:ln>
          <a:effectLst>
            <a:outerShdw blurRad="63500" dist="38099" dir="5400000" algn="ctr" rotWithShape="0">
              <a:schemeClr val="bg2">
                <a:alpha val="5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sp>
        <p:nvSpPr>
          <p:cNvPr id="15366" name="Rectangle 6">
            <a:extLst>
              <a:ext uri="{FF2B5EF4-FFF2-40B4-BE49-F238E27FC236}">
                <a16:creationId xmlns:a16="http://schemas.microsoft.com/office/drawing/2014/main" id="{765B3F8C-5E20-41E8-C621-E5A0D03B1E6C}"/>
              </a:ext>
            </a:extLst>
          </p:cNvPr>
          <p:cNvSpPr>
            <a:spLocks/>
          </p:cNvSpPr>
          <p:nvPr/>
        </p:nvSpPr>
        <p:spPr bwMode="auto">
          <a:xfrm>
            <a:off x="1479550" y="6559550"/>
            <a:ext cx="208597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wrap="none" lIns="0" tIns="0" rIns="0" bIns="0" anchor="ctr">
            <a:spAutoFit/>
          </a:bodyPr>
          <a:lstStyle>
            <a:lvl1pPr algn="l">
              <a:defRPr sz="1200">
                <a:solidFill>
                  <a:schemeClr val="tx1"/>
                </a:solidFill>
                <a:latin typeface="Hoefler Text" charset="0"/>
              </a:defRPr>
            </a:lvl1pPr>
            <a:lvl2pPr algn="l">
              <a:defRPr sz="1200">
                <a:solidFill>
                  <a:schemeClr val="tx1"/>
                </a:solidFill>
                <a:latin typeface="Hoefler Text" charset="0"/>
              </a:defRPr>
            </a:lvl2pPr>
            <a:lvl3pPr algn="l">
              <a:defRPr sz="1200">
                <a:solidFill>
                  <a:schemeClr val="tx1"/>
                </a:solidFill>
                <a:latin typeface="Hoefler Text" charset="0"/>
              </a:defRPr>
            </a:lvl3pPr>
            <a:lvl4pPr algn="l">
              <a:defRPr sz="1200">
                <a:solidFill>
                  <a:schemeClr val="tx1"/>
                </a:solidFill>
                <a:latin typeface="Hoefler Text" charset="0"/>
              </a:defRPr>
            </a:lvl4pPr>
            <a:lvl5pPr algn="l">
              <a:defRPr sz="1200">
                <a:solidFill>
                  <a:schemeClr val="tx1"/>
                </a:solidFill>
                <a:latin typeface="Hoefler Text" charset="0"/>
              </a:defRPr>
            </a:lvl5pPr>
            <a:lvl6pPr fontAlgn="base">
              <a:spcBef>
                <a:spcPct val="0"/>
              </a:spcBef>
              <a:spcAft>
                <a:spcPct val="0"/>
              </a:spcAft>
              <a:defRPr sz="1200">
                <a:solidFill>
                  <a:schemeClr val="tx1"/>
                </a:solidFill>
                <a:latin typeface="Hoefler Text" charset="0"/>
              </a:defRPr>
            </a:lvl6pPr>
            <a:lvl7pPr fontAlgn="base">
              <a:spcBef>
                <a:spcPct val="0"/>
              </a:spcBef>
              <a:spcAft>
                <a:spcPct val="0"/>
              </a:spcAft>
              <a:defRPr sz="1200">
                <a:solidFill>
                  <a:schemeClr val="tx1"/>
                </a:solidFill>
                <a:latin typeface="Hoefler Text" charset="0"/>
              </a:defRPr>
            </a:lvl7pPr>
            <a:lvl8pPr fontAlgn="base">
              <a:spcBef>
                <a:spcPct val="0"/>
              </a:spcBef>
              <a:spcAft>
                <a:spcPct val="0"/>
              </a:spcAft>
              <a:defRPr sz="1200">
                <a:solidFill>
                  <a:schemeClr val="tx1"/>
                </a:solidFill>
                <a:latin typeface="Hoefler Text" charset="0"/>
              </a:defRPr>
            </a:lvl8pPr>
            <a:lvl9pPr fontAlgn="base">
              <a:spcBef>
                <a:spcPct val="0"/>
              </a:spcBef>
              <a:spcAft>
                <a:spcPct val="0"/>
              </a:spcAft>
              <a:defRPr sz="1200">
                <a:solidFill>
                  <a:schemeClr val="tx1"/>
                </a:solidFill>
                <a:latin typeface="Hoefler Text" charset="0"/>
              </a:defRPr>
            </a:lvl9pPr>
          </a:lstStyle>
          <a:p>
            <a:pPr algn="ctr"/>
            <a:r>
              <a:rPr lang="en-US" altLang="LID4096" sz="3200">
                <a:cs typeface="Hoefler Text" charset="0"/>
              </a:rPr>
              <a:t>Amy Voida</a:t>
            </a:r>
            <a:br>
              <a:rPr lang="en-US" altLang="LID4096" sz="3200">
                <a:cs typeface="Hoefler Text" charset="0"/>
              </a:rPr>
            </a:br>
            <a:r>
              <a:rPr lang="en-US" altLang="LID4096" sz="3200">
                <a:cs typeface="Hoefler Text" charset="0"/>
              </a:rPr>
              <a:t>UC Irvine</a:t>
            </a:r>
            <a:br>
              <a:rPr lang="en-US" altLang="LID4096" sz="3200">
                <a:cs typeface="Hoefler Text" charset="0"/>
              </a:rPr>
            </a:br>
            <a:endParaRPr lang="en-US" altLang="LID4096" sz="3200">
              <a:cs typeface="Hoefler Text" charset="0"/>
            </a:endParaRPr>
          </a:p>
        </p:txBody>
      </p:sp>
      <p:sp>
        <p:nvSpPr>
          <p:cNvPr id="15367" name="Rectangle 7">
            <a:extLst>
              <a:ext uri="{FF2B5EF4-FFF2-40B4-BE49-F238E27FC236}">
                <a16:creationId xmlns:a16="http://schemas.microsoft.com/office/drawing/2014/main" id="{84976352-EA76-967B-A31D-D768070FC194}"/>
              </a:ext>
            </a:extLst>
          </p:cNvPr>
          <p:cNvSpPr>
            <a:spLocks/>
          </p:cNvSpPr>
          <p:nvPr/>
        </p:nvSpPr>
        <p:spPr bwMode="auto">
          <a:xfrm>
            <a:off x="8534400" y="6565900"/>
            <a:ext cx="2922588"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wrap="none" lIns="0" tIns="0" rIns="0" bIns="0" anchor="ctr">
            <a:spAutoFit/>
          </a:bodyPr>
          <a:lstStyle>
            <a:lvl1pPr algn="l">
              <a:defRPr sz="1200">
                <a:solidFill>
                  <a:schemeClr val="tx1"/>
                </a:solidFill>
                <a:latin typeface="Hoefler Text" charset="0"/>
              </a:defRPr>
            </a:lvl1pPr>
            <a:lvl2pPr algn="l">
              <a:defRPr sz="1200">
                <a:solidFill>
                  <a:schemeClr val="tx1"/>
                </a:solidFill>
                <a:latin typeface="Hoefler Text" charset="0"/>
              </a:defRPr>
            </a:lvl2pPr>
            <a:lvl3pPr algn="l">
              <a:defRPr sz="1200">
                <a:solidFill>
                  <a:schemeClr val="tx1"/>
                </a:solidFill>
                <a:latin typeface="Hoefler Text" charset="0"/>
              </a:defRPr>
            </a:lvl3pPr>
            <a:lvl4pPr algn="l">
              <a:defRPr sz="1200">
                <a:solidFill>
                  <a:schemeClr val="tx1"/>
                </a:solidFill>
                <a:latin typeface="Hoefler Text" charset="0"/>
              </a:defRPr>
            </a:lvl4pPr>
            <a:lvl5pPr algn="l">
              <a:defRPr sz="1200">
                <a:solidFill>
                  <a:schemeClr val="tx1"/>
                </a:solidFill>
                <a:latin typeface="Hoefler Text" charset="0"/>
              </a:defRPr>
            </a:lvl5pPr>
            <a:lvl6pPr fontAlgn="base">
              <a:spcBef>
                <a:spcPct val="0"/>
              </a:spcBef>
              <a:spcAft>
                <a:spcPct val="0"/>
              </a:spcAft>
              <a:defRPr sz="1200">
                <a:solidFill>
                  <a:schemeClr val="tx1"/>
                </a:solidFill>
                <a:latin typeface="Hoefler Text" charset="0"/>
              </a:defRPr>
            </a:lvl6pPr>
            <a:lvl7pPr fontAlgn="base">
              <a:spcBef>
                <a:spcPct val="0"/>
              </a:spcBef>
              <a:spcAft>
                <a:spcPct val="0"/>
              </a:spcAft>
              <a:defRPr sz="1200">
                <a:solidFill>
                  <a:schemeClr val="tx1"/>
                </a:solidFill>
                <a:latin typeface="Hoefler Text" charset="0"/>
              </a:defRPr>
            </a:lvl7pPr>
            <a:lvl8pPr fontAlgn="base">
              <a:spcBef>
                <a:spcPct val="0"/>
              </a:spcBef>
              <a:spcAft>
                <a:spcPct val="0"/>
              </a:spcAft>
              <a:defRPr sz="1200">
                <a:solidFill>
                  <a:schemeClr val="tx1"/>
                </a:solidFill>
                <a:latin typeface="Hoefler Text" charset="0"/>
              </a:defRPr>
            </a:lvl8pPr>
            <a:lvl9pPr fontAlgn="base">
              <a:spcBef>
                <a:spcPct val="0"/>
              </a:spcBef>
              <a:spcAft>
                <a:spcPct val="0"/>
              </a:spcAft>
              <a:defRPr sz="1200">
                <a:solidFill>
                  <a:schemeClr val="tx1"/>
                </a:solidFill>
                <a:latin typeface="Hoefler Text" charset="0"/>
              </a:defRPr>
            </a:lvl9pPr>
          </a:lstStyle>
          <a:p>
            <a:pPr algn="ctr"/>
            <a:r>
              <a:rPr lang="en-US" altLang="LID4096" sz="3200">
                <a:cs typeface="Hoefler Text" charset="0"/>
              </a:rPr>
              <a:t>Saul Greenberg</a:t>
            </a:r>
            <a:br>
              <a:rPr lang="en-US" altLang="LID4096" sz="3200">
                <a:cs typeface="Hoefler Text" charset="0"/>
              </a:rPr>
            </a:br>
            <a:r>
              <a:rPr lang="en-US" altLang="LID4096" sz="3200">
                <a:cs typeface="Hoefler Text" charset="0"/>
              </a:rPr>
              <a:t>Univ. of Calgary</a:t>
            </a:r>
            <a:br>
              <a:rPr lang="en-US" altLang="LID4096" sz="3200">
                <a:cs typeface="Hoefler Text" charset="0"/>
              </a:rPr>
            </a:br>
            <a:endParaRPr lang="en-US" altLang="LID4096" sz="3200">
              <a:cs typeface="Hoefler Text" charset="0"/>
            </a:endParaRPr>
          </a:p>
        </p:txBody>
      </p:sp>
      <p:sp>
        <p:nvSpPr>
          <p:cNvPr id="15368" name="Rectangle 8">
            <a:extLst>
              <a:ext uri="{FF2B5EF4-FFF2-40B4-BE49-F238E27FC236}">
                <a16:creationId xmlns:a16="http://schemas.microsoft.com/office/drawing/2014/main" id="{284BD0BA-2B49-A83E-BD26-2A328609C739}"/>
              </a:ext>
            </a:extLst>
          </p:cNvPr>
          <p:cNvSpPr>
            <a:spLocks/>
          </p:cNvSpPr>
          <p:nvPr/>
        </p:nvSpPr>
        <p:spPr bwMode="auto">
          <a:xfrm>
            <a:off x="4367213" y="6565900"/>
            <a:ext cx="3789362"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wrap="none" lIns="0" tIns="0" rIns="0" bIns="0" anchor="ctr">
            <a:spAutoFit/>
          </a:bodyPr>
          <a:lstStyle>
            <a:lvl1pPr algn="l">
              <a:defRPr sz="1200">
                <a:solidFill>
                  <a:schemeClr val="tx1"/>
                </a:solidFill>
                <a:latin typeface="Hoefler Text" charset="0"/>
              </a:defRPr>
            </a:lvl1pPr>
            <a:lvl2pPr algn="l">
              <a:defRPr sz="1200">
                <a:solidFill>
                  <a:schemeClr val="tx1"/>
                </a:solidFill>
                <a:latin typeface="Hoefler Text" charset="0"/>
              </a:defRPr>
            </a:lvl2pPr>
            <a:lvl3pPr algn="l">
              <a:defRPr sz="1200">
                <a:solidFill>
                  <a:schemeClr val="tx1"/>
                </a:solidFill>
                <a:latin typeface="Hoefler Text" charset="0"/>
              </a:defRPr>
            </a:lvl3pPr>
            <a:lvl4pPr algn="l">
              <a:defRPr sz="1200">
                <a:solidFill>
                  <a:schemeClr val="tx1"/>
                </a:solidFill>
                <a:latin typeface="Hoefler Text" charset="0"/>
              </a:defRPr>
            </a:lvl4pPr>
            <a:lvl5pPr algn="l">
              <a:defRPr sz="1200">
                <a:solidFill>
                  <a:schemeClr val="tx1"/>
                </a:solidFill>
                <a:latin typeface="Hoefler Text" charset="0"/>
              </a:defRPr>
            </a:lvl5pPr>
            <a:lvl6pPr fontAlgn="base">
              <a:spcBef>
                <a:spcPct val="0"/>
              </a:spcBef>
              <a:spcAft>
                <a:spcPct val="0"/>
              </a:spcAft>
              <a:defRPr sz="1200">
                <a:solidFill>
                  <a:schemeClr val="tx1"/>
                </a:solidFill>
                <a:latin typeface="Hoefler Text" charset="0"/>
              </a:defRPr>
            </a:lvl6pPr>
            <a:lvl7pPr fontAlgn="base">
              <a:spcBef>
                <a:spcPct val="0"/>
              </a:spcBef>
              <a:spcAft>
                <a:spcPct val="0"/>
              </a:spcAft>
              <a:defRPr sz="1200">
                <a:solidFill>
                  <a:schemeClr val="tx1"/>
                </a:solidFill>
                <a:latin typeface="Hoefler Text" charset="0"/>
              </a:defRPr>
            </a:lvl7pPr>
            <a:lvl8pPr fontAlgn="base">
              <a:spcBef>
                <a:spcPct val="0"/>
              </a:spcBef>
              <a:spcAft>
                <a:spcPct val="0"/>
              </a:spcAft>
              <a:defRPr sz="1200">
                <a:solidFill>
                  <a:schemeClr val="tx1"/>
                </a:solidFill>
                <a:latin typeface="Hoefler Text" charset="0"/>
              </a:defRPr>
            </a:lvl8pPr>
            <a:lvl9pPr fontAlgn="base">
              <a:spcBef>
                <a:spcPct val="0"/>
              </a:spcBef>
              <a:spcAft>
                <a:spcPct val="0"/>
              </a:spcAft>
              <a:defRPr sz="1200">
                <a:solidFill>
                  <a:schemeClr val="tx1"/>
                </a:solidFill>
                <a:latin typeface="Hoefler Text" charset="0"/>
              </a:defRPr>
            </a:lvl9pPr>
          </a:lstStyle>
          <a:p>
            <a:pPr algn="ctr"/>
            <a:r>
              <a:rPr lang="en-US" altLang="LID4096" sz="3200">
                <a:cs typeface="Hoefler Text" charset="0"/>
              </a:rPr>
              <a:t>Sheelagh Carpendale</a:t>
            </a:r>
            <a:br>
              <a:rPr lang="en-US" altLang="LID4096" sz="3200">
                <a:cs typeface="Hoefler Text" charset="0"/>
              </a:rPr>
            </a:br>
            <a:r>
              <a:rPr lang="en-US" altLang="LID4096" sz="3200">
                <a:cs typeface="Hoefler Text" charset="0"/>
              </a:rPr>
              <a:t>Univ. of Calgary</a:t>
            </a:r>
            <a:br>
              <a:rPr lang="en-US" altLang="LID4096" sz="3200">
                <a:cs typeface="Hoefler Text" charset="0"/>
              </a:rPr>
            </a:br>
            <a:endParaRPr lang="en-US" altLang="LID4096" sz="3200">
              <a:cs typeface="Hoefler Text" charset="0"/>
            </a:endParaRP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1">
            <a:extLst>
              <a:ext uri="{FF2B5EF4-FFF2-40B4-BE49-F238E27FC236}">
                <a16:creationId xmlns:a16="http://schemas.microsoft.com/office/drawing/2014/main" id="{DC4B5321-DF85-1FA1-A920-DB182EE88F88}"/>
              </a:ext>
            </a:extLst>
          </p:cNvPr>
          <p:cNvSpPr>
            <a:spLocks noChangeArrowheads="1"/>
          </p:cNvSpPr>
          <p:nvPr>
            <p:ph type="title"/>
          </p:nvPr>
        </p:nvSpPr>
        <p:spPr bwMode="auto">
          <a:xfrm>
            <a:off x="787400" y="2489200"/>
            <a:ext cx="11430000" cy="38100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0" bIns="45720" numCol="1" anchor="b" anchorCtr="0" compatLnSpc="1">
            <a:prstTxWarp prst="textNoShape">
              <a:avLst/>
            </a:prstTxWarp>
          </a:bodyPr>
          <a:lstStyle/>
          <a:p>
            <a:r>
              <a:rPr lang="en-US" altLang="LID4096" sz="4800">
                <a:solidFill>
                  <a:srgbClr val="4D4D4D"/>
                </a:solidFill>
              </a:rPr>
              <a:t>Computer-Supported Cooperative Work</a:t>
            </a:r>
            <a:br>
              <a:rPr lang="en-US" altLang="LID4096" sz="4800">
                <a:solidFill>
                  <a:srgbClr val="4D4D4D"/>
                </a:solidFill>
              </a:rPr>
            </a:br>
            <a:br>
              <a:rPr lang="en-US" altLang="LID4096" sz="4800">
                <a:solidFill>
                  <a:srgbClr val="676767"/>
                </a:solidFill>
              </a:rPr>
            </a:br>
            <a:endParaRPr lang="en-US" altLang="LID4096" sz="4800">
              <a:solidFill>
                <a:srgbClr val="676767"/>
              </a:solidFill>
            </a:endParaRPr>
          </a:p>
        </p:txBody>
      </p:sp>
      <p:sp>
        <p:nvSpPr>
          <p:cNvPr id="18434" name="Text Box 2">
            <a:extLst>
              <a:ext uri="{FF2B5EF4-FFF2-40B4-BE49-F238E27FC236}">
                <a16:creationId xmlns:a16="http://schemas.microsoft.com/office/drawing/2014/main" id="{9850B723-439A-4AAB-AA17-8040B57C19DF}"/>
              </a:ext>
            </a:extLst>
          </p:cNvPr>
          <p:cNvSpPr txBox="1">
            <a:spLocks noChangeArrowheads="1"/>
          </p:cNvSpPr>
          <p:nvPr/>
        </p:nvSpPr>
        <p:spPr bwMode="auto">
          <a:xfrm>
            <a:off x="6302375" y="9131300"/>
            <a:ext cx="385763"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lstStyle>
            <a:lvl1pPr algn="l">
              <a:defRPr sz="1200">
                <a:solidFill>
                  <a:schemeClr val="tx1"/>
                </a:solidFill>
                <a:latin typeface="Hoefler Text" charset="0"/>
              </a:defRPr>
            </a:lvl1pPr>
            <a:lvl2pPr algn="l">
              <a:defRPr sz="1200">
                <a:solidFill>
                  <a:schemeClr val="tx1"/>
                </a:solidFill>
                <a:latin typeface="Hoefler Text" charset="0"/>
              </a:defRPr>
            </a:lvl2pPr>
            <a:lvl3pPr algn="l">
              <a:defRPr sz="1200">
                <a:solidFill>
                  <a:schemeClr val="tx1"/>
                </a:solidFill>
                <a:latin typeface="Hoefler Text" charset="0"/>
              </a:defRPr>
            </a:lvl3pPr>
            <a:lvl4pPr algn="l">
              <a:defRPr sz="1200">
                <a:solidFill>
                  <a:schemeClr val="tx1"/>
                </a:solidFill>
                <a:latin typeface="Hoefler Text" charset="0"/>
              </a:defRPr>
            </a:lvl4pPr>
            <a:lvl5pPr algn="l">
              <a:defRPr sz="1200">
                <a:solidFill>
                  <a:schemeClr val="tx1"/>
                </a:solidFill>
                <a:latin typeface="Hoefler Text" charset="0"/>
              </a:defRPr>
            </a:lvl5pPr>
            <a:lvl6pPr fontAlgn="base">
              <a:spcBef>
                <a:spcPct val="0"/>
              </a:spcBef>
              <a:spcAft>
                <a:spcPct val="0"/>
              </a:spcAft>
              <a:defRPr sz="1200">
                <a:solidFill>
                  <a:schemeClr val="tx1"/>
                </a:solidFill>
                <a:latin typeface="Hoefler Text" charset="0"/>
              </a:defRPr>
            </a:lvl6pPr>
            <a:lvl7pPr fontAlgn="base">
              <a:spcBef>
                <a:spcPct val="0"/>
              </a:spcBef>
              <a:spcAft>
                <a:spcPct val="0"/>
              </a:spcAft>
              <a:defRPr sz="1200">
                <a:solidFill>
                  <a:schemeClr val="tx1"/>
                </a:solidFill>
                <a:latin typeface="Hoefler Text" charset="0"/>
              </a:defRPr>
            </a:lvl7pPr>
            <a:lvl8pPr fontAlgn="base">
              <a:spcBef>
                <a:spcPct val="0"/>
              </a:spcBef>
              <a:spcAft>
                <a:spcPct val="0"/>
              </a:spcAft>
              <a:defRPr sz="1200">
                <a:solidFill>
                  <a:schemeClr val="tx1"/>
                </a:solidFill>
                <a:latin typeface="Hoefler Text" charset="0"/>
              </a:defRPr>
            </a:lvl8pPr>
            <a:lvl9pPr fontAlgn="base">
              <a:spcBef>
                <a:spcPct val="0"/>
              </a:spcBef>
              <a:spcAft>
                <a:spcPct val="0"/>
              </a:spcAft>
              <a:defRPr sz="1200">
                <a:solidFill>
                  <a:schemeClr val="tx1"/>
                </a:solidFill>
                <a:latin typeface="Hoefler Text" charset="0"/>
              </a:defRPr>
            </a:lvl9pPr>
          </a:lstStyle>
          <a:p>
            <a:pPr algn="ctr"/>
            <a:fld id="{2EA8EA8A-FE9C-4392-9D15-86D05973DBDA}" type="slidenum">
              <a:rPr lang="en-US" altLang="LID4096" sz="2200">
                <a:solidFill>
                  <a:srgbClr val="4B4B4B"/>
                </a:solidFill>
                <a:cs typeface="Hoefler Text" charset="0"/>
              </a:rPr>
              <a:pPr algn="ctr"/>
              <a:t>2</a:t>
            </a:fld>
            <a:endParaRPr lang="en-US" altLang="LID4096" sz="2200">
              <a:solidFill>
                <a:srgbClr val="4B4B4B"/>
              </a:solidFill>
              <a:cs typeface="Hoefler Text" charset="0"/>
            </a:endParaRPr>
          </a:p>
        </p:txBody>
      </p:sp>
    </p:spTree>
  </p:cSld>
  <p:clrMapOvr>
    <a:masterClrMapping/>
  </p:clrMapOvr>
  <p:transition>
    <p:dissolv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a:extLst>
              <a:ext uri="{FF2B5EF4-FFF2-40B4-BE49-F238E27FC236}">
                <a16:creationId xmlns:a16="http://schemas.microsoft.com/office/drawing/2014/main" id="{C4E04390-FBD7-256C-8483-45B25D80C37A}"/>
              </a:ext>
            </a:extLst>
          </p:cNvPr>
          <p:cNvSpPr>
            <a:spLocks noChangeArrowheads="1"/>
          </p:cNvSpPr>
          <p:nvPr>
            <p:ph type="title"/>
          </p:nvPr>
        </p:nvSpPr>
        <p:spPr bwMode="auto">
          <a:xfrm>
            <a:off x="787400" y="2489200"/>
            <a:ext cx="11430000" cy="38100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0" bIns="45720" numCol="1" anchor="b" anchorCtr="0" compatLnSpc="1">
            <a:prstTxWarp prst="textNoShape">
              <a:avLst/>
            </a:prstTxWarp>
          </a:bodyPr>
          <a:lstStyle/>
          <a:p>
            <a:r>
              <a:rPr lang="en-US" altLang="LID4096" sz="4800" dirty="0">
                <a:solidFill>
                  <a:srgbClr val="4D4D4D"/>
                </a:solidFill>
              </a:rPr>
              <a:t>Computer-Supported Cooperative Work</a:t>
            </a:r>
            <a:br>
              <a:rPr lang="en-US" altLang="LID4096" sz="4800" dirty="0">
                <a:solidFill>
                  <a:srgbClr val="4D4D4D"/>
                </a:solidFill>
              </a:rPr>
            </a:br>
            <a:br>
              <a:rPr lang="en-US" altLang="LID4096" sz="4800" dirty="0">
                <a:solidFill>
                  <a:srgbClr val="4D4D4D"/>
                </a:solidFill>
              </a:rPr>
            </a:br>
            <a:endParaRPr lang="en-US" altLang="LID4096" sz="4800" dirty="0">
              <a:solidFill>
                <a:srgbClr val="4D4D4D"/>
              </a:solidFill>
            </a:endParaRPr>
          </a:p>
        </p:txBody>
      </p:sp>
      <p:sp>
        <p:nvSpPr>
          <p:cNvPr id="20482" name="Text Box 2">
            <a:extLst>
              <a:ext uri="{FF2B5EF4-FFF2-40B4-BE49-F238E27FC236}">
                <a16:creationId xmlns:a16="http://schemas.microsoft.com/office/drawing/2014/main" id="{53D38D04-4678-0B67-6845-DD7517180813}"/>
              </a:ext>
            </a:extLst>
          </p:cNvPr>
          <p:cNvSpPr txBox="1">
            <a:spLocks noChangeArrowheads="1"/>
          </p:cNvSpPr>
          <p:nvPr/>
        </p:nvSpPr>
        <p:spPr bwMode="auto">
          <a:xfrm>
            <a:off x="6302375" y="9131300"/>
            <a:ext cx="385763"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lstStyle>
            <a:lvl1pPr algn="l">
              <a:defRPr sz="1200">
                <a:solidFill>
                  <a:schemeClr val="tx1"/>
                </a:solidFill>
                <a:latin typeface="Hoefler Text" charset="0"/>
              </a:defRPr>
            </a:lvl1pPr>
            <a:lvl2pPr algn="l">
              <a:defRPr sz="1200">
                <a:solidFill>
                  <a:schemeClr val="tx1"/>
                </a:solidFill>
                <a:latin typeface="Hoefler Text" charset="0"/>
              </a:defRPr>
            </a:lvl2pPr>
            <a:lvl3pPr algn="l">
              <a:defRPr sz="1200">
                <a:solidFill>
                  <a:schemeClr val="tx1"/>
                </a:solidFill>
                <a:latin typeface="Hoefler Text" charset="0"/>
              </a:defRPr>
            </a:lvl3pPr>
            <a:lvl4pPr algn="l">
              <a:defRPr sz="1200">
                <a:solidFill>
                  <a:schemeClr val="tx1"/>
                </a:solidFill>
                <a:latin typeface="Hoefler Text" charset="0"/>
              </a:defRPr>
            </a:lvl4pPr>
            <a:lvl5pPr algn="l">
              <a:defRPr sz="1200">
                <a:solidFill>
                  <a:schemeClr val="tx1"/>
                </a:solidFill>
                <a:latin typeface="Hoefler Text" charset="0"/>
              </a:defRPr>
            </a:lvl5pPr>
            <a:lvl6pPr fontAlgn="base">
              <a:spcBef>
                <a:spcPct val="0"/>
              </a:spcBef>
              <a:spcAft>
                <a:spcPct val="0"/>
              </a:spcAft>
              <a:defRPr sz="1200">
                <a:solidFill>
                  <a:schemeClr val="tx1"/>
                </a:solidFill>
                <a:latin typeface="Hoefler Text" charset="0"/>
              </a:defRPr>
            </a:lvl6pPr>
            <a:lvl7pPr fontAlgn="base">
              <a:spcBef>
                <a:spcPct val="0"/>
              </a:spcBef>
              <a:spcAft>
                <a:spcPct val="0"/>
              </a:spcAft>
              <a:defRPr sz="1200">
                <a:solidFill>
                  <a:schemeClr val="tx1"/>
                </a:solidFill>
                <a:latin typeface="Hoefler Text" charset="0"/>
              </a:defRPr>
            </a:lvl7pPr>
            <a:lvl8pPr fontAlgn="base">
              <a:spcBef>
                <a:spcPct val="0"/>
              </a:spcBef>
              <a:spcAft>
                <a:spcPct val="0"/>
              </a:spcAft>
              <a:defRPr sz="1200">
                <a:solidFill>
                  <a:schemeClr val="tx1"/>
                </a:solidFill>
                <a:latin typeface="Hoefler Text" charset="0"/>
              </a:defRPr>
            </a:lvl8pPr>
            <a:lvl9pPr fontAlgn="base">
              <a:spcBef>
                <a:spcPct val="0"/>
              </a:spcBef>
              <a:spcAft>
                <a:spcPct val="0"/>
              </a:spcAft>
              <a:defRPr sz="1200">
                <a:solidFill>
                  <a:schemeClr val="tx1"/>
                </a:solidFill>
                <a:latin typeface="Hoefler Text" charset="0"/>
              </a:defRPr>
            </a:lvl9pPr>
          </a:lstStyle>
          <a:p>
            <a:pPr algn="ctr"/>
            <a:fld id="{1BCBF715-35D4-4B9D-8A71-A422819D96DD}" type="slidenum">
              <a:rPr lang="en-US" altLang="LID4096" sz="2200">
                <a:solidFill>
                  <a:srgbClr val="4B4B4B"/>
                </a:solidFill>
                <a:cs typeface="Hoefler Text" charset="0"/>
              </a:rPr>
              <a:pPr algn="ctr"/>
              <a:t>3</a:t>
            </a:fld>
            <a:endParaRPr lang="en-US" altLang="LID4096" sz="2200">
              <a:solidFill>
                <a:srgbClr val="4B4B4B"/>
              </a:solidFill>
              <a:cs typeface="Hoefler Text" charset="0"/>
            </a:endParaRPr>
          </a:p>
        </p:txBody>
      </p:sp>
      <mc:AlternateContent xmlns:mc="http://schemas.openxmlformats.org/markup-compatibility/2006">
        <mc:Choice xmlns:p14="http://schemas.microsoft.com/office/powerpoint/2010/main" Requires="p14">
          <p:contentPart p14:bwMode="auto" r:id="rId3">
            <p14:nvContentPartPr>
              <p14:cNvPr id="6" name="Ink 5">
                <a:extLst>
                  <a:ext uri="{FF2B5EF4-FFF2-40B4-BE49-F238E27FC236}">
                    <a16:creationId xmlns:a16="http://schemas.microsoft.com/office/drawing/2014/main" id="{5A6EC111-3F75-EDD8-8658-C83E9AFA22D2}"/>
                  </a:ext>
                </a:extLst>
              </p14:cNvPr>
              <p14:cNvContentPartPr/>
              <p14:nvPr/>
            </p14:nvContentPartPr>
            <p14:xfrm>
              <a:off x="6967190" y="4412097"/>
              <a:ext cx="2712600" cy="111960"/>
            </p14:xfrm>
          </p:contentPart>
        </mc:Choice>
        <mc:Fallback>
          <p:pic>
            <p:nvPicPr>
              <p:cNvPr id="6" name="Ink 5">
                <a:extLst>
                  <a:ext uri="{FF2B5EF4-FFF2-40B4-BE49-F238E27FC236}">
                    <a16:creationId xmlns:a16="http://schemas.microsoft.com/office/drawing/2014/main" id="{5A6EC111-3F75-EDD8-8658-C83E9AFA22D2}"/>
                  </a:ext>
                </a:extLst>
              </p:cNvPr>
              <p:cNvPicPr/>
              <p:nvPr/>
            </p:nvPicPr>
            <p:blipFill>
              <a:blip r:embed="rId4"/>
              <a:stretch>
                <a:fillRect/>
              </a:stretch>
            </p:blipFill>
            <p:spPr>
              <a:xfrm>
                <a:off x="6949190" y="4394097"/>
                <a:ext cx="2748240" cy="147600"/>
              </a:xfrm>
              <a:prstGeom prst="rect">
                <a:avLst/>
              </a:prstGeom>
            </p:spPr>
          </p:pic>
        </mc:Fallback>
      </mc:AlternateContent>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a:extLst>
              <a:ext uri="{FF2B5EF4-FFF2-40B4-BE49-F238E27FC236}">
                <a16:creationId xmlns:a16="http://schemas.microsoft.com/office/drawing/2014/main" id="{B8B4403D-DD55-9A0C-9888-5CC53EC2FF23}"/>
              </a:ext>
            </a:extLst>
          </p:cNvPr>
          <p:cNvSpPr>
            <a:spLocks noChangeArrowheads="1"/>
          </p:cNvSpPr>
          <p:nvPr>
            <p:ph type="title"/>
          </p:nvPr>
        </p:nvSpPr>
        <p:spPr bwMode="auto">
          <a:xfrm>
            <a:off x="787400" y="2489200"/>
            <a:ext cx="11430000" cy="38100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0" bIns="45720" numCol="1" anchor="b" anchorCtr="0" compatLnSpc="1">
            <a:prstTxWarp prst="textNoShape">
              <a:avLst/>
            </a:prstTxWarp>
          </a:bodyPr>
          <a:lstStyle/>
          <a:p>
            <a:r>
              <a:rPr lang="en-US" altLang="LID4096" sz="4800">
                <a:solidFill>
                  <a:srgbClr val="4D4D4D"/>
                </a:solidFill>
              </a:rPr>
              <a:t>Computer-Supported Cooperative Work</a:t>
            </a:r>
            <a:br>
              <a:rPr lang="en-US" altLang="LID4096" sz="4800">
                <a:solidFill>
                  <a:srgbClr val="4D4D4D"/>
                </a:solidFill>
              </a:rPr>
            </a:br>
            <a:br>
              <a:rPr lang="en-US" altLang="LID4096" sz="4800">
                <a:solidFill>
                  <a:srgbClr val="1F5B5A"/>
                </a:solidFill>
              </a:rPr>
            </a:br>
            <a:endParaRPr lang="en-US" altLang="LID4096" sz="4800">
              <a:solidFill>
                <a:srgbClr val="1F5B5A"/>
              </a:solidFill>
            </a:endParaRPr>
          </a:p>
        </p:txBody>
      </p:sp>
      <p:sp>
        <p:nvSpPr>
          <p:cNvPr id="22530" name="Rectangle 2">
            <a:extLst>
              <a:ext uri="{FF2B5EF4-FFF2-40B4-BE49-F238E27FC236}">
                <a16:creationId xmlns:a16="http://schemas.microsoft.com/office/drawing/2014/main" id="{075F4E01-4008-E502-A422-247DC88CDFD7}"/>
              </a:ext>
            </a:extLst>
          </p:cNvPr>
          <p:cNvSpPr>
            <a:spLocks/>
          </p:cNvSpPr>
          <p:nvPr/>
        </p:nvSpPr>
        <p:spPr bwMode="auto">
          <a:xfrm>
            <a:off x="7002463" y="3302000"/>
            <a:ext cx="3105150"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wrap="none" lIns="0" tIns="0" rIns="0" bIns="0" anchor="ctr">
            <a:spAutoFit/>
          </a:bodyPr>
          <a:lstStyle>
            <a:lvl1pPr algn="l">
              <a:defRPr sz="1200">
                <a:solidFill>
                  <a:schemeClr val="tx1"/>
                </a:solidFill>
                <a:latin typeface="Hoefler Text" charset="0"/>
              </a:defRPr>
            </a:lvl1pPr>
            <a:lvl2pPr algn="l">
              <a:defRPr sz="1200">
                <a:solidFill>
                  <a:schemeClr val="tx1"/>
                </a:solidFill>
                <a:latin typeface="Hoefler Text" charset="0"/>
              </a:defRPr>
            </a:lvl2pPr>
            <a:lvl3pPr algn="l">
              <a:defRPr sz="1200">
                <a:solidFill>
                  <a:schemeClr val="tx1"/>
                </a:solidFill>
                <a:latin typeface="Hoefler Text" charset="0"/>
              </a:defRPr>
            </a:lvl3pPr>
            <a:lvl4pPr algn="l">
              <a:defRPr sz="1200">
                <a:solidFill>
                  <a:schemeClr val="tx1"/>
                </a:solidFill>
                <a:latin typeface="Hoefler Text" charset="0"/>
              </a:defRPr>
            </a:lvl4pPr>
            <a:lvl5pPr algn="l">
              <a:defRPr sz="1200">
                <a:solidFill>
                  <a:schemeClr val="tx1"/>
                </a:solidFill>
                <a:latin typeface="Hoefler Text" charset="0"/>
              </a:defRPr>
            </a:lvl5pPr>
            <a:lvl6pPr fontAlgn="base">
              <a:spcBef>
                <a:spcPct val="0"/>
              </a:spcBef>
              <a:spcAft>
                <a:spcPct val="0"/>
              </a:spcAft>
              <a:defRPr sz="1200">
                <a:solidFill>
                  <a:schemeClr val="tx1"/>
                </a:solidFill>
                <a:latin typeface="Hoefler Text" charset="0"/>
              </a:defRPr>
            </a:lvl6pPr>
            <a:lvl7pPr fontAlgn="base">
              <a:spcBef>
                <a:spcPct val="0"/>
              </a:spcBef>
              <a:spcAft>
                <a:spcPct val="0"/>
              </a:spcAft>
              <a:defRPr sz="1200">
                <a:solidFill>
                  <a:schemeClr val="tx1"/>
                </a:solidFill>
                <a:latin typeface="Hoefler Text" charset="0"/>
              </a:defRPr>
            </a:lvl7pPr>
            <a:lvl8pPr fontAlgn="base">
              <a:spcBef>
                <a:spcPct val="0"/>
              </a:spcBef>
              <a:spcAft>
                <a:spcPct val="0"/>
              </a:spcAft>
              <a:defRPr sz="1200">
                <a:solidFill>
                  <a:schemeClr val="tx1"/>
                </a:solidFill>
                <a:latin typeface="Hoefler Text" charset="0"/>
              </a:defRPr>
            </a:lvl8pPr>
            <a:lvl9pPr fontAlgn="base">
              <a:spcBef>
                <a:spcPct val="0"/>
              </a:spcBef>
              <a:spcAft>
                <a:spcPct val="0"/>
              </a:spcAft>
              <a:defRPr sz="1200">
                <a:solidFill>
                  <a:schemeClr val="tx1"/>
                </a:solidFill>
                <a:latin typeface="Hoefler Text" charset="0"/>
              </a:defRPr>
            </a:lvl9pPr>
          </a:lstStyle>
          <a:p>
            <a:pPr algn="ctr"/>
            <a:r>
              <a:rPr lang="en-US" altLang="LID4096" sz="4800">
                <a:solidFill>
                  <a:srgbClr val="003C52"/>
                </a:solidFill>
                <a:latin typeface="Baskerville" charset="0"/>
                <a:cs typeface="Baskerville" charset="0"/>
                <a:sym typeface="Baskerville" charset="0"/>
              </a:rPr>
              <a:t>Contentious</a:t>
            </a:r>
          </a:p>
        </p:txBody>
      </p:sp>
      <p:sp>
        <p:nvSpPr>
          <p:cNvPr id="22531" name="Text Box 3">
            <a:extLst>
              <a:ext uri="{FF2B5EF4-FFF2-40B4-BE49-F238E27FC236}">
                <a16:creationId xmlns:a16="http://schemas.microsoft.com/office/drawing/2014/main" id="{2ED66B7D-205D-BC86-466F-2D723D0A0B3E}"/>
              </a:ext>
            </a:extLst>
          </p:cNvPr>
          <p:cNvSpPr txBox="1">
            <a:spLocks noChangeArrowheads="1"/>
          </p:cNvSpPr>
          <p:nvPr/>
        </p:nvSpPr>
        <p:spPr bwMode="auto">
          <a:xfrm>
            <a:off x="6302375" y="9131300"/>
            <a:ext cx="385763"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lstStyle>
            <a:lvl1pPr algn="l">
              <a:defRPr sz="1200">
                <a:solidFill>
                  <a:schemeClr val="tx1"/>
                </a:solidFill>
                <a:latin typeface="Hoefler Text" charset="0"/>
              </a:defRPr>
            </a:lvl1pPr>
            <a:lvl2pPr algn="l">
              <a:defRPr sz="1200">
                <a:solidFill>
                  <a:schemeClr val="tx1"/>
                </a:solidFill>
                <a:latin typeface="Hoefler Text" charset="0"/>
              </a:defRPr>
            </a:lvl2pPr>
            <a:lvl3pPr algn="l">
              <a:defRPr sz="1200">
                <a:solidFill>
                  <a:schemeClr val="tx1"/>
                </a:solidFill>
                <a:latin typeface="Hoefler Text" charset="0"/>
              </a:defRPr>
            </a:lvl3pPr>
            <a:lvl4pPr algn="l">
              <a:defRPr sz="1200">
                <a:solidFill>
                  <a:schemeClr val="tx1"/>
                </a:solidFill>
                <a:latin typeface="Hoefler Text" charset="0"/>
              </a:defRPr>
            </a:lvl4pPr>
            <a:lvl5pPr algn="l">
              <a:defRPr sz="1200">
                <a:solidFill>
                  <a:schemeClr val="tx1"/>
                </a:solidFill>
                <a:latin typeface="Hoefler Text" charset="0"/>
              </a:defRPr>
            </a:lvl5pPr>
            <a:lvl6pPr fontAlgn="base">
              <a:spcBef>
                <a:spcPct val="0"/>
              </a:spcBef>
              <a:spcAft>
                <a:spcPct val="0"/>
              </a:spcAft>
              <a:defRPr sz="1200">
                <a:solidFill>
                  <a:schemeClr val="tx1"/>
                </a:solidFill>
                <a:latin typeface="Hoefler Text" charset="0"/>
              </a:defRPr>
            </a:lvl6pPr>
            <a:lvl7pPr fontAlgn="base">
              <a:spcBef>
                <a:spcPct val="0"/>
              </a:spcBef>
              <a:spcAft>
                <a:spcPct val="0"/>
              </a:spcAft>
              <a:defRPr sz="1200">
                <a:solidFill>
                  <a:schemeClr val="tx1"/>
                </a:solidFill>
                <a:latin typeface="Hoefler Text" charset="0"/>
              </a:defRPr>
            </a:lvl7pPr>
            <a:lvl8pPr fontAlgn="base">
              <a:spcBef>
                <a:spcPct val="0"/>
              </a:spcBef>
              <a:spcAft>
                <a:spcPct val="0"/>
              </a:spcAft>
              <a:defRPr sz="1200">
                <a:solidFill>
                  <a:schemeClr val="tx1"/>
                </a:solidFill>
                <a:latin typeface="Hoefler Text" charset="0"/>
              </a:defRPr>
            </a:lvl8pPr>
            <a:lvl9pPr fontAlgn="base">
              <a:spcBef>
                <a:spcPct val="0"/>
              </a:spcBef>
              <a:spcAft>
                <a:spcPct val="0"/>
              </a:spcAft>
              <a:defRPr sz="1200">
                <a:solidFill>
                  <a:schemeClr val="tx1"/>
                </a:solidFill>
                <a:latin typeface="Hoefler Text" charset="0"/>
              </a:defRPr>
            </a:lvl9pPr>
          </a:lstStyle>
          <a:p>
            <a:pPr algn="ctr"/>
            <a:fld id="{32F4745D-2673-44E0-8859-1EDFE4850DD1}" type="slidenum">
              <a:rPr lang="en-US" altLang="LID4096" sz="2200">
                <a:solidFill>
                  <a:srgbClr val="4B4B4B"/>
                </a:solidFill>
                <a:cs typeface="Hoefler Text" charset="0"/>
              </a:rPr>
              <a:pPr algn="ctr"/>
              <a:t>4</a:t>
            </a:fld>
            <a:endParaRPr lang="en-US" altLang="LID4096" sz="2200">
              <a:solidFill>
                <a:srgbClr val="4B4B4B"/>
              </a:solidFill>
              <a:cs typeface="Hoefler Text" charset="0"/>
            </a:endParaRPr>
          </a:p>
        </p:txBody>
      </p:sp>
      <mc:AlternateContent xmlns:mc="http://schemas.openxmlformats.org/markup-compatibility/2006">
        <mc:Choice xmlns:p14="http://schemas.microsoft.com/office/powerpoint/2010/main" Requires="p14">
          <p:contentPart p14:bwMode="auto" r:id="rId3">
            <p14:nvContentPartPr>
              <p14:cNvPr id="2" name="Ink 1">
                <a:extLst>
                  <a:ext uri="{FF2B5EF4-FFF2-40B4-BE49-F238E27FC236}">
                    <a16:creationId xmlns:a16="http://schemas.microsoft.com/office/drawing/2014/main" id="{591C004A-E9A8-215A-A94B-CC9C270B82BE}"/>
                  </a:ext>
                </a:extLst>
              </p14:cNvPr>
              <p14:cNvContentPartPr/>
              <p14:nvPr/>
            </p14:nvContentPartPr>
            <p14:xfrm>
              <a:off x="7026950" y="4395177"/>
              <a:ext cx="2747880" cy="158760"/>
            </p14:xfrm>
          </p:contentPart>
        </mc:Choice>
        <mc:Fallback>
          <p:pic>
            <p:nvPicPr>
              <p:cNvPr id="2" name="Ink 1">
                <a:extLst>
                  <a:ext uri="{FF2B5EF4-FFF2-40B4-BE49-F238E27FC236}">
                    <a16:creationId xmlns:a16="http://schemas.microsoft.com/office/drawing/2014/main" id="{591C004A-E9A8-215A-A94B-CC9C270B82BE}"/>
                  </a:ext>
                </a:extLst>
              </p:cNvPr>
              <p:cNvPicPr/>
              <p:nvPr/>
            </p:nvPicPr>
            <p:blipFill>
              <a:blip r:embed="rId4"/>
              <a:stretch>
                <a:fillRect/>
              </a:stretch>
            </p:blipFill>
            <p:spPr>
              <a:xfrm>
                <a:off x="7008950" y="4377177"/>
                <a:ext cx="2783520" cy="194400"/>
              </a:xfrm>
              <a:prstGeom prst="rect">
                <a:avLst/>
              </a:prstGeom>
            </p:spPr>
          </p:pic>
        </mc:Fallback>
      </mc:AlternateContent>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1">
            <a:extLst>
              <a:ext uri="{FF2B5EF4-FFF2-40B4-BE49-F238E27FC236}">
                <a16:creationId xmlns:a16="http://schemas.microsoft.com/office/drawing/2014/main" id="{89F687A0-667F-1FF6-DB43-9F3E9A8B7486}"/>
              </a:ext>
            </a:extLst>
          </p:cNvPr>
          <p:cNvSpPr>
            <a:spLocks noChangeArrowheads="1"/>
          </p:cNvSpPr>
          <p:nvPr>
            <p:ph type="title"/>
          </p:nvPr>
        </p:nvSpPr>
        <p:spPr bwMode="auto">
          <a:xfrm>
            <a:off x="787400" y="2489200"/>
            <a:ext cx="11430000" cy="38100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0" bIns="45720" numCol="1" anchor="b" anchorCtr="0" compatLnSpc="1">
            <a:prstTxWarp prst="textNoShape">
              <a:avLst/>
            </a:prstTxWarp>
          </a:bodyPr>
          <a:lstStyle/>
          <a:p>
            <a:r>
              <a:rPr lang="en-US" altLang="LID4096" sz="4800">
                <a:solidFill>
                  <a:srgbClr val="4D4D4D"/>
                </a:solidFill>
              </a:rPr>
              <a:t>Computer-Supported Cooperative Work</a:t>
            </a:r>
            <a:br>
              <a:rPr lang="en-US" altLang="LID4096" sz="4800">
                <a:solidFill>
                  <a:srgbClr val="4D4D4D"/>
                </a:solidFill>
              </a:rPr>
            </a:br>
            <a:br>
              <a:rPr lang="en-US" altLang="LID4096" sz="4800">
                <a:solidFill>
                  <a:srgbClr val="1F5B5A"/>
                </a:solidFill>
              </a:rPr>
            </a:br>
            <a:endParaRPr lang="en-US" altLang="LID4096" sz="4800">
              <a:solidFill>
                <a:srgbClr val="1F5B5A"/>
              </a:solidFill>
            </a:endParaRPr>
          </a:p>
        </p:txBody>
      </p:sp>
      <p:sp>
        <p:nvSpPr>
          <p:cNvPr id="24578" name="Rectangle 2">
            <a:extLst>
              <a:ext uri="{FF2B5EF4-FFF2-40B4-BE49-F238E27FC236}">
                <a16:creationId xmlns:a16="http://schemas.microsoft.com/office/drawing/2014/main" id="{29BCDA76-0B7B-F61D-EC15-8F06C41479B4}"/>
              </a:ext>
            </a:extLst>
          </p:cNvPr>
          <p:cNvSpPr>
            <a:spLocks/>
          </p:cNvSpPr>
          <p:nvPr/>
        </p:nvSpPr>
        <p:spPr bwMode="auto">
          <a:xfrm>
            <a:off x="6991350" y="3302000"/>
            <a:ext cx="3125788"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wrap="none" lIns="0" tIns="0" rIns="0" bIns="0" anchor="ctr">
            <a:spAutoFit/>
          </a:bodyPr>
          <a:lstStyle>
            <a:lvl1pPr algn="l">
              <a:defRPr sz="1200">
                <a:solidFill>
                  <a:schemeClr val="tx1"/>
                </a:solidFill>
                <a:latin typeface="Hoefler Text" charset="0"/>
              </a:defRPr>
            </a:lvl1pPr>
            <a:lvl2pPr algn="l">
              <a:defRPr sz="1200">
                <a:solidFill>
                  <a:schemeClr val="tx1"/>
                </a:solidFill>
                <a:latin typeface="Hoefler Text" charset="0"/>
              </a:defRPr>
            </a:lvl2pPr>
            <a:lvl3pPr algn="l">
              <a:defRPr sz="1200">
                <a:solidFill>
                  <a:schemeClr val="tx1"/>
                </a:solidFill>
                <a:latin typeface="Hoefler Text" charset="0"/>
              </a:defRPr>
            </a:lvl3pPr>
            <a:lvl4pPr algn="l">
              <a:defRPr sz="1200">
                <a:solidFill>
                  <a:schemeClr val="tx1"/>
                </a:solidFill>
                <a:latin typeface="Hoefler Text" charset="0"/>
              </a:defRPr>
            </a:lvl4pPr>
            <a:lvl5pPr algn="l">
              <a:defRPr sz="1200">
                <a:solidFill>
                  <a:schemeClr val="tx1"/>
                </a:solidFill>
                <a:latin typeface="Hoefler Text" charset="0"/>
              </a:defRPr>
            </a:lvl5pPr>
            <a:lvl6pPr fontAlgn="base">
              <a:spcBef>
                <a:spcPct val="0"/>
              </a:spcBef>
              <a:spcAft>
                <a:spcPct val="0"/>
              </a:spcAft>
              <a:defRPr sz="1200">
                <a:solidFill>
                  <a:schemeClr val="tx1"/>
                </a:solidFill>
                <a:latin typeface="Hoefler Text" charset="0"/>
              </a:defRPr>
            </a:lvl6pPr>
            <a:lvl7pPr fontAlgn="base">
              <a:spcBef>
                <a:spcPct val="0"/>
              </a:spcBef>
              <a:spcAft>
                <a:spcPct val="0"/>
              </a:spcAft>
              <a:defRPr sz="1200">
                <a:solidFill>
                  <a:schemeClr val="tx1"/>
                </a:solidFill>
                <a:latin typeface="Hoefler Text" charset="0"/>
              </a:defRPr>
            </a:lvl7pPr>
            <a:lvl8pPr fontAlgn="base">
              <a:spcBef>
                <a:spcPct val="0"/>
              </a:spcBef>
              <a:spcAft>
                <a:spcPct val="0"/>
              </a:spcAft>
              <a:defRPr sz="1200">
                <a:solidFill>
                  <a:schemeClr val="tx1"/>
                </a:solidFill>
                <a:latin typeface="Hoefler Text" charset="0"/>
              </a:defRPr>
            </a:lvl8pPr>
            <a:lvl9pPr fontAlgn="base">
              <a:spcBef>
                <a:spcPct val="0"/>
              </a:spcBef>
              <a:spcAft>
                <a:spcPct val="0"/>
              </a:spcAft>
              <a:defRPr sz="1200">
                <a:solidFill>
                  <a:schemeClr val="tx1"/>
                </a:solidFill>
                <a:latin typeface="Hoefler Text" charset="0"/>
              </a:defRPr>
            </a:lvl9pPr>
          </a:lstStyle>
          <a:p>
            <a:pPr algn="ctr"/>
            <a:r>
              <a:rPr lang="en-US" altLang="LID4096" sz="4800">
                <a:solidFill>
                  <a:srgbClr val="003C52"/>
                </a:solidFill>
                <a:latin typeface="Baskerville" charset="0"/>
                <a:cs typeface="Baskerville" charset="0"/>
                <a:sym typeface="Baskerville" charset="0"/>
              </a:rPr>
              <a:t>Competitive</a:t>
            </a:r>
          </a:p>
        </p:txBody>
      </p:sp>
      <p:sp>
        <p:nvSpPr>
          <p:cNvPr id="24579" name="Text Box 3">
            <a:extLst>
              <a:ext uri="{FF2B5EF4-FFF2-40B4-BE49-F238E27FC236}">
                <a16:creationId xmlns:a16="http://schemas.microsoft.com/office/drawing/2014/main" id="{1BC2C895-0F02-A63A-71DF-93DF33709DA1}"/>
              </a:ext>
            </a:extLst>
          </p:cNvPr>
          <p:cNvSpPr txBox="1">
            <a:spLocks noChangeArrowheads="1"/>
          </p:cNvSpPr>
          <p:nvPr/>
        </p:nvSpPr>
        <p:spPr bwMode="auto">
          <a:xfrm>
            <a:off x="6302375" y="9131300"/>
            <a:ext cx="385763"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lstStyle>
            <a:lvl1pPr algn="l">
              <a:defRPr sz="1200">
                <a:solidFill>
                  <a:schemeClr val="tx1"/>
                </a:solidFill>
                <a:latin typeface="Hoefler Text" charset="0"/>
              </a:defRPr>
            </a:lvl1pPr>
            <a:lvl2pPr algn="l">
              <a:defRPr sz="1200">
                <a:solidFill>
                  <a:schemeClr val="tx1"/>
                </a:solidFill>
                <a:latin typeface="Hoefler Text" charset="0"/>
              </a:defRPr>
            </a:lvl2pPr>
            <a:lvl3pPr algn="l">
              <a:defRPr sz="1200">
                <a:solidFill>
                  <a:schemeClr val="tx1"/>
                </a:solidFill>
                <a:latin typeface="Hoefler Text" charset="0"/>
              </a:defRPr>
            </a:lvl3pPr>
            <a:lvl4pPr algn="l">
              <a:defRPr sz="1200">
                <a:solidFill>
                  <a:schemeClr val="tx1"/>
                </a:solidFill>
                <a:latin typeface="Hoefler Text" charset="0"/>
              </a:defRPr>
            </a:lvl4pPr>
            <a:lvl5pPr algn="l">
              <a:defRPr sz="1200">
                <a:solidFill>
                  <a:schemeClr val="tx1"/>
                </a:solidFill>
                <a:latin typeface="Hoefler Text" charset="0"/>
              </a:defRPr>
            </a:lvl5pPr>
            <a:lvl6pPr fontAlgn="base">
              <a:spcBef>
                <a:spcPct val="0"/>
              </a:spcBef>
              <a:spcAft>
                <a:spcPct val="0"/>
              </a:spcAft>
              <a:defRPr sz="1200">
                <a:solidFill>
                  <a:schemeClr val="tx1"/>
                </a:solidFill>
                <a:latin typeface="Hoefler Text" charset="0"/>
              </a:defRPr>
            </a:lvl6pPr>
            <a:lvl7pPr fontAlgn="base">
              <a:spcBef>
                <a:spcPct val="0"/>
              </a:spcBef>
              <a:spcAft>
                <a:spcPct val="0"/>
              </a:spcAft>
              <a:defRPr sz="1200">
                <a:solidFill>
                  <a:schemeClr val="tx1"/>
                </a:solidFill>
                <a:latin typeface="Hoefler Text" charset="0"/>
              </a:defRPr>
            </a:lvl7pPr>
            <a:lvl8pPr fontAlgn="base">
              <a:spcBef>
                <a:spcPct val="0"/>
              </a:spcBef>
              <a:spcAft>
                <a:spcPct val="0"/>
              </a:spcAft>
              <a:defRPr sz="1200">
                <a:solidFill>
                  <a:schemeClr val="tx1"/>
                </a:solidFill>
                <a:latin typeface="Hoefler Text" charset="0"/>
              </a:defRPr>
            </a:lvl8pPr>
            <a:lvl9pPr fontAlgn="base">
              <a:spcBef>
                <a:spcPct val="0"/>
              </a:spcBef>
              <a:spcAft>
                <a:spcPct val="0"/>
              </a:spcAft>
              <a:defRPr sz="1200">
                <a:solidFill>
                  <a:schemeClr val="tx1"/>
                </a:solidFill>
                <a:latin typeface="Hoefler Text" charset="0"/>
              </a:defRPr>
            </a:lvl9pPr>
          </a:lstStyle>
          <a:p>
            <a:pPr algn="ctr"/>
            <a:fld id="{2974DF5D-DB44-4F87-839B-45D9A977D54F}" type="slidenum">
              <a:rPr lang="en-US" altLang="LID4096" sz="2200">
                <a:solidFill>
                  <a:srgbClr val="4B4B4B"/>
                </a:solidFill>
                <a:cs typeface="Hoefler Text" charset="0"/>
              </a:rPr>
              <a:pPr algn="ctr"/>
              <a:t>5</a:t>
            </a:fld>
            <a:endParaRPr lang="en-US" altLang="LID4096" sz="2200">
              <a:solidFill>
                <a:srgbClr val="4B4B4B"/>
              </a:solidFill>
              <a:cs typeface="Hoefler Text" charset="0"/>
            </a:endParaRPr>
          </a:p>
        </p:txBody>
      </p:sp>
      <mc:AlternateContent xmlns:mc="http://schemas.openxmlformats.org/markup-compatibility/2006">
        <mc:Choice xmlns:p14="http://schemas.microsoft.com/office/powerpoint/2010/main" Requires="p14">
          <p:contentPart p14:bwMode="auto" r:id="rId3">
            <p14:nvContentPartPr>
              <p14:cNvPr id="3" name="Ink 2">
                <a:extLst>
                  <a:ext uri="{FF2B5EF4-FFF2-40B4-BE49-F238E27FC236}">
                    <a16:creationId xmlns:a16="http://schemas.microsoft.com/office/drawing/2014/main" id="{38E52E81-61DA-AFBF-A4EA-89EB712B1A8E}"/>
                  </a:ext>
                </a:extLst>
              </p14:cNvPr>
              <p14:cNvContentPartPr/>
              <p14:nvPr/>
            </p14:nvContentPartPr>
            <p14:xfrm>
              <a:off x="6986990" y="4482297"/>
              <a:ext cx="2693880" cy="39960"/>
            </p14:xfrm>
          </p:contentPart>
        </mc:Choice>
        <mc:Fallback>
          <p:pic>
            <p:nvPicPr>
              <p:cNvPr id="3" name="Ink 2">
                <a:extLst>
                  <a:ext uri="{FF2B5EF4-FFF2-40B4-BE49-F238E27FC236}">
                    <a16:creationId xmlns:a16="http://schemas.microsoft.com/office/drawing/2014/main" id="{38E52E81-61DA-AFBF-A4EA-89EB712B1A8E}"/>
                  </a:ext>
                </a:extLst>
              </p:cNvPr>
              <p:cNvPicPr/>
              <p:nvPr/>
            </p:nvPicPr>
            <p:blipFill>
              <a:blip r:embed="rId4"/>
              <a:stretch>
                <a:fillRect/>
              </a:stretch>
            </p:blipFill>
            <p:spPr>
              <a:xfrm>
                <a:off x="6968990" y="4464657"/>
                <a:ext cx="2729520" cy="75600"/>
              </a:xfrm>
              <a:prstGeom prst="rect">
                <a:avLst/>
              </a:prstGeom>
            </p:spPr>
          </p:pic>
        </mc:Fallback>
      </mc:AlternateContent>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5" name="Picture 1">
            <a:extLst>
              <a:ext uri="{FF2B5EF4-FFF2-40B4-BE49-F238E27FC236}">
                <a16:creationId xmlns:a16="http://schemas.microsoft.com/office/drawing/2014/main" id="{9AEC077C-3B4C-F557-20E9-9AD00461E02C}"/>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651000"/>
            <a:ext cx="5486400" cy="5715000"/>
          </a:xfrm>
          <a:prstGeom prst="rect">
            <a:avLst/>
          </a:prstGeom>
          <a:noFill/>
          <a:ln>
            <a:noFill/>
          </a:ln>
          <a:effectLst>
            <a:outerShdw blurRad="63500" dist="38099" dir="5400000" algn="ctr" rotWithShape="0">
              <a:schemeClr val="bg2">
                <a:alpha val="5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26626" name="Picture 2">
            <a:extLst>
              <a:ext uri="{FF2B5EF4-FFF2-40B4-BE49-F238E27FC236}">
                <a16:creationId xmlns:a16="http://schemas.microsoft.com/office/drawing/2014/main" id="{0C7E2311-256F-4A4B-1CCE-F06AA4436AC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80200" y="4864100"/>
            <a:ext cx="12700" cy="1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sp>
        <p:nvSpPr>
          <p:cNvPr id="26627" name="Rectangle 3">
            <a:extLst>
              <a:ext uri="{FF2B5EF4-FFF2-40B4-BE49-F238E27FC236}">
                <a16:creationId xmlns:a16="http://schemas.microsoft.com/office/drawing/2014/main" id="{93F1264E-7466-7910-4D25-5D538DB4D2C0}"/>
              </a:ext>
            </a:extLst>
          </p:cNvPr>
          <p:cNvSpPr>
            <a:spLocks noChangeArrowheads="1"/>
          </p:cNvSpPr>
          <p:nvPr>
            <p:ph type="body" idx="1"/>
          </p:nvPr>
        </p:nvSpPr>
        <p:spPr>
          <a:xfrm>
            <a:off x="622300" y="8547100"/>
            <a:ext cx="11760200" cy="495300"/>
          </a:xfrm>
          <a:ln/>
        </p:spPr>
        <p:txBody>
          <a:bodyPr anchor="t"/>
          <a:lstStyle/>
          <a:p>
            <a:pPr marL="0" indent="0" algn="ctr">
              <a:spcBef>
                <a:spcPct val="0"/>
              </a:spcBef>
              <a:buFontTx/>
              <a:buNone/>
            </a:pPr>
            <a:r>
              <a:rPr lang="en-US" altLang="LID4096" sz="2400"/>
              <a:t>Image from hasbro.com &amp; wimbledon.org</a:t>
            </a:r>
          </a:p>
        </p:txBody>
      </p:sp>
      <p:sp>
        <p:nvSpPr>
          <p:cNvPr id="26628" name="Text Box 4">
            <a:extLst>
              <a:ext uri="{FF2B5EF4-FFF2-40B4-BE49-F238E27FC236}">
                <a16:creationId xmlns:a16="http://schemas.microsoft.com/office/drawing/2014/main" id="{759BA349-B9E2-9891-D681-93D2BBA5D63F}"/>
              </a:ext>
            </a:extLst>
          </p:cNvPr>
          <p:cNvSpPr txBox="1">
            <a:spLocks noChangeArrowheads="1"/>
          </p:cNvSpPr>
          <p:nvPr/>
        </p:nvSpPr>
        <p:spPr bwMode="auto">
          <a:xfrm>
            <a:off x="6302375" y="9131300"/>
            <a:ext cx="385763"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lstStyle>
            <a:lvl1pPr algn="l">
              <a:defRPr sz="1200">
                <a:solidFill>
                  <a:schemeClr val="tx1"/>
                </a:solidFill>
                <a:latin typeface="Hoefler Text" charset="0"/>
              </a:defRPr>
            </a:lvl1pPr>
            <a:lvl2pPr algn="l">
              <a:defRPr sz="1200">
                <a:solidFill>
                  <a:schemeClr val="tx1"/>
                </a:solidFill>
                <a:latin typeface="Hoefler Text" charset="0"/>
              </a:defRPr>
            </a:lvl2pPr>
            <a:lvl3pPr algn="l">
              <a:defRPr sz="1200">
                <a:solidFill>
                  <a:schemeClr val="tx1"/>
                </a:solidFill>
                <a:latin typeface="Hoefler Text" charset="0"/>
              </a:defRPr>
            </a:lvl3pPr>
            <a:lvl4pPr algn="l">
              <a:defRPr sz="1200">
                <a:solidFill>
                  <a:schemeClr val="tx1"/>
                </a:solidFill>
                <a:latin typeface="Hoefler Text" charset="0"/>
              </a:defRPr>
            </a:lvl4pPr>
            <a:lvl5pPr algn="l">
              <a:defRPr sz="1200">
                <a:solidFill>
                  <a:schemeClr val="tx1"/>
                </a:solidFill>
                <a:latin typeface="Hoefler Text" charset="0"/>
              </a:defRPr>
            </a:lvl5pPr>
            <a:lvl6pPr fontAlgn="base">
              <a:spcBef>
                <a:spcPct val="0"/>
              </a:spcBef>
              <a:spcAft>
                <a:spcPct val="0"/>
              </a:spcAft>
              <a:defRPr sz="1200">
                <a:solidFill>
                  <a:schemeClr val="tx1"/>
                </a:solidFill>
                <a:latin typeface="Hoefler Text" charset="0"/>
              </a:defRPr>
            </a:lvl6pPr>
            <a:lvl7pPr fontAlgn="base">
              <a:spcBef>
                <a:spcPct val="0"/>
              </a:spcBef>
              <a:spcAft>
                <a:spcPct val="0"/>
              </a:spcAft>
              <a:defRPr sz="1200">
                <a:solidFill>
                  <a:schemeClr val="tx1"/>
                </a:solidFill>
                <a:latin typeface="Hoefler Text" charset="0"/>
              </a:defRPr>
            </a:lvl7pPr>
            <a:lvl8pPr fontAlgn="base">
              <a:spcBef>
                <a:spcPct val="0"/>
              </a:spcBef>
              <a:spcAft>
                <a:spcPct val="0"/>
              </a:spcAft>
              <a:defRPr sz="1200">
                <a:solidFill>
                  <a:schemeClr val="tx1"/>
                </a:solidFill>
                <a:latin typeface="Hoefler Text" charset="0"/>
              </a:defRPr>
            </a:lvl8pPr>
            <a:lvl9pPr fontAlgn="base">
              <a:spcBef>
                <a:spcPct val="0"/>
              </a:spcBef>
              <a:spcAft>
                <a:spcPct val="0"/>
              </a:spcAft>
              <a:defRPr sz="1200">
                <a:solidFill>
                  <a:schemeClr val="tx1"/>
                </a:solidFill>
                <a:latin typeface="Hoefler Text" charset="0"/>
              </a:defRPr>
            </a:lvl9pPr>
          </a:lstStyle>
          <a:p>
            <a:pPr algn="ctr"/>
            <a:fld id="{7A9EE6DC-1A13-4CD1-9689-574CB9E53397}" type="slidenum">
              <a:rPr lang="en-US" altLang="LID4096" sz="2200">
                <a:solidFill>
                  <a:srgbClr val="4B4B4B"/>
                </a:solidFill>
                <a:cs typeface="Hoefler Text" charset="0"/>
              </a:rPr>
              <a:pPr algn="ctr"/>
              <a:t>6</a:t>
            </a:fld>
            <a:endParaRPr lang="en-US" altLang="LID4096" sz="2200">
              <a:solidFill>
                <a:srgbClr val="4B4B4B"/>
              </a:solidFill>
              <a:cs typeface="Hoefler Text" charset="0"/>
            </a:endParaRPr>
          </a:p>
        </p:txBody>
      </p:sp>
      <p:pic>
        <p:nvPicPr>
          <p:cNvPr id="26629" name="Picture 5">
            <a:extLst>
              <a:ext uri="{FF2B5EF4-FFF2-40B4-BE49-F238E27FC236}">
                <a16:creationId xmlns:a16="http://schemas.microsoft.com/office/drawing/2014/main" id="{806796D4-DE08-3254-037D-6D803E5C89A8}"/>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59600" y="1651000"/>
            <a:ext cx="5486400" cy="5715000"/>
          </a:xfrm>
          <a:prstGeom prst="rect">
            <a:avLst/>
          </a:prstGeom>
          <a:noFill/>
          <a:ln>
            <a:noFill/>
          </a:ln>
          <a:effectLst>
            <a:outerShdw blurRad="63500" dist="38099" dir="5400000" algn="ctr" rotWithShape="0">
              <a:schemeClr val="bg2">
                <a:alpha val="5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3" name="Picture 1">
            <a:extLst>
              <a:ext uri="{FF2B5EF4-FFF2-40B4-BE49-F238E27FC236}">
                <a16:creationId xmlns:a16="http://schemas.microsoft.com/office/drawing/2014/main" id="{8DB5068F-A2EA-F460-E90B-86D122D04DF6}"/>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82800" y="1828800"/>
            <a:ext cx="8839200" cy="6083300"/>
          </a:xfrm>
          <a:prstGeom prst="rect">
            <a:avLst/>
          </a:prstGeom>
          <a:noFill/>
          <a:ln>
            <a:noFill/>
          </a:ln>
          <a:effectLst>
            <a:outerShdw blurRad="63500" dist="38099" dir="5400000" algn="ctr" rotWithShape="0">
              <a:schemeClr val="bg2">
                <a:alpha val="5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sp>
        <p:nvSpPr>
          <p:cNvPr id="28674" name="Rectangle 2">
            <a:extLst>
              <a:ext uri="{FF2B5EF4-FFF2-40B4-BE49-F238E27FC236}">
                <a16:creationId xmlns:a16="http://schemas.microsoft.com/office/drawing/2014/main" id="{B478B1C7-8512-FDA1-20BC-E1E358531870}"/>
              </a:ext>
            </a:extLst>
          </p:cNvPr>
          <p:cNvSpPr>
            <a:spLocks noChangeArrowheads="1"/>
          </p:cNvSpPr>
          <p:nvPr>
            <p:ph type="body" idx="1"/>
          </p:nvPr>
        </p:nvSpPr>
        <p:spPr bwMode="auto">
          <a:xfrm>
            <a:off x="622300" y="8509000"/>
            <a:ext cx="11760200" cy="4953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0" bIns="45720" numCol="1" anchor="t" anchorCtr="0" compatLnSpc="1">
            <a:prstTxWarp prst="textNoShape">
              <a:avLst/>
            </a:prstTxWarp>
          </a:bodyPr>
          <a:lstStyle/>
          <a:p>
            <a:pPr marL="0" indent="0" algn="ctr">
              <a:spcBef>
                <a:spcPct val="0"/>
              </a:spcBef>
              <a:buFontTx/>
              <a:buNone/>
            </a:pPr>
            <a:r>
              <a:rPr lang="en-US" altLang="LID4096" sz="2400"/>
              <a:t>Image from brainygamer.com</a:t>
            </a:r>
          </a:p>
        </p:txBody>
      </p:sp>
      <p:sp>
        <p:nvSpPr>
          <p:cNvPr id="28675" name="Text Box 3">
            <a:extLst>
              <a:ext uri="{FF2B5EF4-FFF2-40B4-BE49-F238E27FC236}">
                <a16:creationId xmlns:a16="http://schemas.microsoft.com/office/drawing/2014/main" id="{3607F609-B41F-6733-75B2-D95373A7883F}"/>
              </a:ext>
            </a:extLst>
          </p:cNvPr>
          <p:cNvSpPr txBox="1">
            <a:spLocks noChangeArrowheads="1"/>
          </p:cNvSpPr>
          <p:nvPr/>
        </p:nvSpPr>
        <p:spPr bwMode="auto">
          <a:xfrm>
            <a:off x="6302375" y="9131300"/>
            <a:ext cx="385763"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lstStyle>
            <a:lvl1pPr algn="l">
              <a:defRPr sz="1200">
                <a:solidFill>
                  <a:schemeClr val="tx1"/>
                </a:solidFill>
                <a:latin typeface="Hoefler Text" charset="0"/>
              </a:defRPr>
            </a:lvl1pPr>
            <a:lvl2pPr algn="l">
              <a:defRPr sz="1200">
                <a:solidFill>
                  <a:schemeClr val="tx1"/>
                </a:solidFill>
                <a:latin typeface="Hoefler Text" charset="0"/>
              </a:defRPr>
            </a:lvl2pPr>
            <a:lvl3pPr algn="l">
              <a:defRPr sz="1200">
                <a:solidFill>
                  <a:schemeClr val="tx1"/>
                </a:solidFill>
                <a:latin typeface="Hoefler Text" charset="0"/>
              </a:defRPr>
            </a:lvl3pPr>
            <a:lvl4pPr algn="l">
              <a:defRPr sz="1200">
                <a:solidFill>
                  <a:schemeClr val="tx1"/>
                </a:solidFill>
                <a:latin typeface="Hoefler Text" charset="0"/>
              </a:defRPr>
            </a:lvl4pPr>
            <a:lvl5pPr algn="l">
              <a:defRPr sz="1200">
                <a:solidFill>
                  <a:schemeClr val="tx1"/>
                </a:solidFill>
                <a:latin typeface="Hoefler Text" charset="0"/>
              </a:defRPr>
            </a:lvl5pPr>
            <a:lvl6pPr fontAlgn="base">
              <a:spcBef>
                <a:spcPct val="0"/>
              </a:spcBef>
              <a:spcAft>
                <a:spcPct val="0"/>
              </a:spcAft>
              <a:defRPr sz="1200">
                <a:solidFill>
                  <a:schemeClr val="tx1"/>
                </a:solidFill>
                <a:latin typeface="Hoefler Text" charset="0"/>
              </a:defRPr>
            </a:lvl6pPr>
            <a:lvl7pPr fontAlgn="base">
              <a:spcBef>
                <a:spcPct val="0"/>
              </a:spcBef>
              <a:spcAft>
                <a:spcPct val="0"/>
              </a:spcAft>
              <a:defRPr sz="1200">
                <a:solidFill>
                  <a:schemeClr val="tx1"/>
                </a:solidFill>
                <a:latin typeface="Hoefler Text" charset="0"/>
              </a:defRPr>
            </a:lvl7pPr>
            <a:lvl8pPr fontAlgn="base">
              <a:spcBef>
                <a:spcPct val="0"/>
              </a:spcBef>
              <a:spcAft>
                <a:spcPct val="0"/>
              </a:spcAft>
              <a:defRPr sz="1200">
                <a:solidFill>
                  <a:schemeClr val="tx1"/>
                </a:solidFill>
                <a:latin typeface="Hoefler Text" charset="0"/>
              </a:defRPr>
            </a:lvl8pPr>
            <a:lvl9pPr fontAlgn="base">
              <a:spcBef>
                <a:spcPct val="0"/>
              </a:spcBef>
              <a:spcAft>
                <a:spcPct val="0"/>
              </a:spcAft>
              <a:defRPr sz="1200">
                <a:solidFill>
                  <a:schemeClr val="tx1"/>
                </a:solidFill>
                <a:latin typeface="Hoefler Text" charset="0"/>
              </a:defRPr>
            </a:lvl9pPr>
          </a:lstStyle>
          <a:p>
            <a:pPr algn="ctr"/>
            <a:fld id="{000DA922-D0DF-4D01-AA35-CAFFC8DD8D5A}" type="slidenum">
              <a:rPr lang="en-US" altLang="LID4096" sz="2200">
                <a:solidFill>
                  <a:srgbClr val="4B4B4B"/>
                </a:solidFill>
                <a:cs typeface="Hoefler Text" charset="0"/>
              </a:rPr>
              <a:pPr algn="ctr"/>
              <a:t>7</a:t>
            </a:fld>
            <a:endParaRPr lang="en-US" altLang="LID4096" sz="2200">
              <a:solidFill>
                <a:srgbClr val="4B4B4B"/>
              </a:solidFill>
              <a:cs typeface="Hoefler Text" charset="0"/>
            </a:endParaRP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1" name="Picture 1">
            <a:extLst>
              <a:ext uri="{FF2B5EF4-FFF2-40B4-BE49-F238E27FC236}">
                <a16:creationId xmlns:a16="http://schemas.microsoft.com/office/drawing/2014/main" id="{5EA4CF80-4B88-2FA9-5E23-F89E81A977D6}"/>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27500" y="2451100"/>
            <a:ext cx="4851400" cy="4851400"/>
          </a:xfrm>
          <a:prstGeom prst="rect">
            <a:avLst/>
          </a:prstGeom>
          <a:noFill/>
          <a:ln>
            <a:noFill/>
          </a:ln>
          <a:effectLst>
            <a:outerShdw blurRad="63500" dist="38099" dir="5400000" algn="ctr" rotWithShape="0">
              <a:schemeClr val="bg2">
                <a:alpha val="5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sp>
        <p:nvSpPr>
          <p:cNvPr id="30722" name="Rectangle 2">
            <a:extLst>
              <a:ext uri="{FF2B5EF4-FFF2-40B4-BE49-F238E27FC236}">
                <a16:creationId xmlns:a16="http://schemas.microsoft.com/office/drawing/2014/main" id="{B37A9024-E7C7-2DDD-2067-8AE421967164}"/>
              </a:ext>
            </a:extLst>
          </p:cNvPr>
          <p:cNvSpPr>
            <a:spLocks noChangeArrowheads="1"/>
          </p:cNvSpPr>
          <p:nvPr>
            <p:ph type="body" idx="1"/>
          </p:nvPr>
        </p:nvSpPr>
        <p:spPr>
          <a:xfrm>
            <a:off x="622300" y="8547100"/>
            <a:ext cx="11760200" cy="495300"/>
          </a:xfrm>
          <a:ln/>
        </p:spPr>
        <p:txBody>
          <a:bodyPr anchor="t"/>
          <a:lstStyle/>
          <a:p>
            <a:pPr marL="0" indent="0" algn="ctr">
              <a:spcBef>
                <a:spcPct val="0"/>
              </a:spcBef>
              <a:buFontTx/>
              <a:buNone/>
            </a:pPr>
            <a:r>
              <a:rPr lang="en-US" altLang="LID4096" sz="2400"/>
              <a:t>Images from connecticon.org, areyougame.com, www.game-town.nl</a:t>
            </a:r>
          </a:p>
        </p:txBody>
      </p:sp>
      <p:pic>
        <p:nvPicPr>
          <p:cNvPr id="30723" name="Picture 3">
            <a:extLst>
              <a:ext uri="{FF2B5EF4-FFF2-40B4-BE49-F238E27FC236}">
                <a16:creationId xmlns:a16="http://schemas.microsoft.com/office/drawing/2014/main" id="{8D40D6A9-8D32-C56A-2690-D6C0FEF7FD77}"/>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93200" y="2451100"/>
            <a:ext cx="3505200" cy="4851400"/>
          </a:xfrm>
          <a:prstGeom prst="rect">
            <a:avLst/>
          </a:prstGeom>
          <a:noFill/>
          <a:ln>
            <a:noFill/>
          </a:ln>
          <a:effectLst>
            <a:outerShdw blurRad="63500" dist="38099" dir="5400000" algn="ctr" rotWithShape="0">
              <a:schemeClr val="bg2">
                <a:alpha val="5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30724" name="Picture 4">
            <a:extLst>
              <a:ext uri="{FF2B5EF4-FFF2-40B4-BE49-F238E27FC236}">
                <a16:creationId xmlns:a16="http://schemas.microsoft.com/office/drawing/2014/main" id="{B920E577-B006-C734-A351-F1CC1127BD9D}"/>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6400" y="2451100"/>
            <a:ext cx="3594100" cy="4851400"/>
          </a:xfrm>
          <a:prstGeom prst="rect">
            <a:avLst/>
          </a:prstGeom>
          <a:noFill/>
          <a:ln>
            <a:noFill/>
          </a:ln>
          <a:effectLst>
            <a:outerShdw blurRad="63500" dist="38099" dir="5400000" algn="ctr" rotWithShape="0">
              <a:schemeClr val="bg2">
                <a:alpha val="5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sp>
        <p:nvSpPr>
          <p:cNvPr id="30725" name="Text Box 5">
            <a:extLst>
              <a:ext uri="{FF2B5EF4-FFF2-40B4-BE49-F238E27FC236}">
                <a16:creationId xmlns:a16="http://schemas.microsoft.com/office/drawing/2014/main" id="{580F7237-4947-D1C4-474F-A8167A3026A4}"/>
              </a:ext>
            </a:extLst>
          </p:cNvPr>
          <p:cNvSpPr txBox="1">
            <a:spLocks noChangeArrowheads="1"/>
          </p:cNvSpPr>
          <p:nvPr/>
        </p:nvSpPr>
        <p:spPr bwMode="auto">
          <a:xfrm>
            <a:off x="6302375" y="9131300"/>
            <a:ext cx="385763"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lstStyle>
            <a:lvl1pPr algn="l">
              <a:defRPr sz="1200">
                <a:solidFill>
                  <a:schemeClr val="tx1"/>
                </a:solidFill>
                <a:latin typeface="Hoefler Text" charset="0"/>
              </a:defRPr>
            </a:lvl1pPr>
            <a:lvl2pPr algn="l">
              <a:defRPr sz="1200">
                <a:solidFill>
                  <a:schemeClr val="tx1"/>
                </a:solidFill>
                <a:latin typeface="Hoefler Text" charset="0"/>
              </a:defRPr>
            </a:lvl2pPr>
            <a:lvl3pPr algn="l">
              <a:defRPr sz="1200">
                <a:solidFill>
                  <a:schemeClr val="tx1"/>
                </a:solidFill>
                <a:latin typeface="Hoefler Text" charset="0"/>
              </a:defRPr>
            </a:lvl3pPr>
            <a:lvl4pPr algn="l">
              <a:defRPr sz="1200">
                <a:solidFill>
                  <a:schemeClr val="tx1"/>
                </a:solidFill>
                <a:latin typeface="Hoefler Text" charset="0"/>
              </a:defRPr>
            </a:lvl4pPr>
            <a:lvl5pPr algn="l">
              <a:defRPr sz="1200">
                <a:solidFill>
                  <a:schemeClr val="tx1"/>
                </a:solidFill>
                <a:latin typeface="Hoefler Text" charset="0"/>
              </a:defRPr>
            </a:lvl5pPr>
            <a:lvl6pPr fontAlgn="base">
              <a:spcBef>
                <a:spcPct val="0"/>
              </a:spcBef>
              <a:spcAft>
                <a:spcPct val="0"/>
              </a:spcAft>
              <a:defRPr sz="1200">
                <a:solidFill>
                  <a:schemeClr val="tx1"/>
                </a:solidFill>
                <a:latin typeface="Hoefler Text" charset="0"/>
              </a:defRPr>
            </a:lvl6pPr>
            <a:lvl7pPr fontAlgn="base">
              <a:spcBef>
                <a:spcPct val="0"/>
              </a:spcBef>
              <a:spcAft>
                <a:spcPct val="0"/>
              </a:spcAft>
              <a:defRPr sz="1200">
                <a:solidFill>
                  <a:schemeClr val="tx1"/>
                </a:solidFill>
                <a:latin typeface="Hoefler Text" charset="0"/>
              </a:defRPr>
            </a:lvl7pPr>
            <a:lvl8pPr fontAlgn="base">
              <a:spcBef>
                <a:spcPct val="0"/>
              </a:spcBef>
              <a:spcAft>
                <a:spcPct val="0"/>
              </a:spcAft>
              <a:defRPr sz="1200">
                <a:solidFill>
                  <a:schemeClr val="tx1"/>
                </a:solidFill>
                <a:latin typeface="Hoefler Text" charset="0"/>
              </a:defRPr>
            </a:lvl8pPr>
            <a:lvl9pPr fontAlgn="base">
              <a:spcBef>
                <a:spcPct val="0"/>
              </a:spcBef>
              <a:spcAft>
                <a:spcPct val="0"/>
              </a:spcAft>
              <a:defRPr sz="1200">
                <a:solidFill>
                  <a:schemeClr val="tx1"/>
                </a:solidFill>
                <a:latin typeface="Hoefler Text" charset="0"/>
              </a:defRPr>
            </a:lvl9pPr>
          </a:lstStyle>
          <a:p>
            <a:pPr algn="ctr"/>
            <a:fld id="{2932FE87-3C50-410F-A31C-A808E92A2B88}" type="slidenum">
              <a:rPr lang="en-US" altLang="LID4096" sz="2200">
                <a:solidFill>
                  <a:srgbClr val="4B4B4B"/>
                </a:solidFill>
                <a:cs typeface="Hoefler Text" charset="0"/>
              </a:rPr>
              <a:pPr algn="ctr"/>
              <a:t>8</a:t>
            </a:fld>
            <a:endParaRPr lang="en-US" altLang="LID4096" sz="2200">
              <a:solidFill>
                <a:srgbClr val="4B4B4B"/>
              </a:solidFill>
              <a:cs typeface="Hoefler Text" charset="0"/>
            </a:endParaRP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1">
            <a:extLst>
              <a:ext uri="{FF2B5EF4-FFF2-40B4-BE49-F238E27FC236}">
                <a16:creationId xmlns:a16="http://schemas.microsoft.com/office/drawing/2014/main" id="{9F60E653-604B-9571-030A-55F2BC608669}"/>
              </a:ext>
            </a:extLst>
          </p:cNvPr>
          <p:cNvSpPr>
            <a:spLocks noChangeArrowheads="1"/>
          </p:cNvSpPr>
          <p:nvPr>
            <p:ph type="body" idx="1"/>
          </p:nvPr>
        </p:nvSpPr>
        <p:spPr bwMode="auto">
          <a:xfrm>
            <a:off x="622300" y="8547100"/>
            <a:ext cx="11760200" cy="4953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0" bIns="45720" numCol="1" anchor="t" anchorCtr="0" compatLnSpc="1">
            <a:prstTxWarp prst="textNoShape">
              <a:avLst/>
            </a:prstTxWarp>
          </a:bodyPr>
          <a:lstStyle/>
          <a:p>
            <a:pPr marL="0" indent="0" algn="ctr">
              <a:spcBef>
                <a:spcPct val="0"/>
              </a:spcBef>
              <a:buFontTx/>
              <a:buNone/>
            </a:pPr>
            <a:r>
              <a:rPr lang="en-US" altLang="LID4096" sz="2400"/>
              <a:t>[Adapted from Zagal et. al 2006, in </a:t>
            </a:r>
            <a:r>
              <a:rPr lang="en-US" altLang="LID4096" sz="2400" i="1"/>
              <a:t>Simulation &amp; Gaming</a:t>
            </a:r>
            <a:r>
              <a:rPr lang="en-US" altLang="LID4096" sz="2400"/>
              <a:t>]</a:t>
            </a:r>
          </a:p>
        </p:txBody>
      </p:sp>
      <p:graphicFrame>
        <p:nvGraphicFramePr>
          <p:cNvPr id="32770" name="Object 2">
            <a:extLst>
              <a:ext uri="{FF2B5EF4-FFF2-40B4-BE49-F238E27FC236}">
                <a16:creationId xmlns:a16="http://schemas.microsoft.com/office/drawing/2014/main" id="{A97EBE7F-41CD-4336-BCDC-E2518D94988D}"/>
              </a:ext>
            </a:extLst>
          </p:cNvPr>
          <p:cNvGraphicFramePr>
            <a:graphicFrameLocks/>
          </p:cNvGraphicFramePr>
          <p:nvPr/>
        </p:nvGraphicFramePr>
        <p:xfrm>
          <a:off x="1566863" y="2673350"/>
          <a:ext cx="9958387" cy="2097088"/>
        </p:xfrm>
        <a:graphic>
          <a:graphicData uri="http://schemas.openxmlformats.org/presentationml/2006/ole">
            <mc:AlternateContent xmlns:mc="http://schemas.openxmlformats.org/markup-compatibility/2006">
              <mc:Choice xmlns:v="urn:schemas-microsoft-com:vml" Requires="v">
                <p:oleObj name="Chart" r:id="rId3" imgW="13993651" imgH="2947294" progId="MSGraph.Chart.8">
                  <p:embed/>
                </p:oleObj>
              </mc:Choice>
              <mc:Fallback>
                <p:oleObj name="Chart" r:id="rId3" imgW="13993651" imgH="2947294" progId="MSGraph.Chart.8">
                  <p:embed/>
                  <p:pic>
                    <p:nvPicPr>
                      <p:cNvPr id="0" name="Object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66863" y="2673350"/>
                        <a:ext cx="9958387" cy="209708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2771" name="Rectangle 3">
            <a:extLst>
              <a:ext uri="{FF2B5EF4-FFF2-40B4-BE49-F238E27FC236}">
                <a16:creationId xmlns:a16="http://schemas.microsoft.com/office/drawing/2014/main" id="{D66E59ED-81DC-2FB8-855B-67E2EDC08756}"/>
              </a:ext>
            </a:extLst>
          </p:cNvPr>
          <p:cNvSpPr>
            <a:spLocks/>
          </p:cNvSpPr>
          <p:nvPr/>
        </p:nvSpPr>
        <p:spPr bwMode="auto">
          <a:xfrm>
            <a:off x="579438" y="2355850"/>
            <a:ext cx="2641600" cy="119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wrap="none" lIns="0" tIns="0" rIns="0" bIns="0" anchor="ctr">
            <a:spAutoFit/>
          </a:bodyPr>
          <a:lstStyle>
            <a:lvl1pPr algn="l">
              <a:defRPr sz="1200">
                <a:solidFill>
                  <a:schemeClr val="tx1"/>
                </a:solidFill>
                <a:latin typeface="Hoefler Text" charset="0"/>
              </a:defRPr>
            </a:lvl1pPr>
            <a:lvl2pPr algn="l">
              <a:defRPr sz="1200">
                <a:solidFill>
                  <a:schemeClr val="tx1"/>
                </a:solidFill>
                <a:latin typeface="Hoefler Text" charset="0"/>
              </a:defRPr>
            </a:lvl2pPr>
            <a:lvl3pPr algn="l">
              <a:defRPr sz="1200">
                <a:solidFill>
                  <a:schemeClr val="tx1"/>
                </a:solidFill>
                <a:latin typeface="Hoefler Text" charset="0"/>
              </a:defRPr>
            </a:lvl3pPr>
            <a:lvl4pPr algn="l">
              <a:defRPr sz="1200">
                <a:solidFill>
                  <a:schemeClr val="tx1"/>
                </a:solidFill>
                <a:latin typeface="Hoefler Text" charset="0"/>
              </a:defRPr>
            </a:lvl4pPr>
            <a:lvl5pPr algn="l">
              <a:defRPr sz="1200">
                <a:solidFill>
                  <a:schemeClr val="tx1"/>
                </a:solidFill>
                <a:latin typeface="Hoefler Text" charset="0"/>
              </a:defRPr>
            </a:lvl5pPr>
            <a:lvl6pPr fontAlgn="base">
              <a:spcBef>
                <a:spcPct val="0"/>
              </a:spcBef>
              <a:spcAft>
                <a:spcPct val="0"/>
              </a:spcAft>
              <a:defRPr sz="1200">
                <a:solidFill>
                  <a:schemeClr val="tx1"/>
                </a:solidFill>
                <a:latin typeface="Hoefler Text" charset="0"/>
              </a:defRPr>
            </a:lvl6pPr>
            <a:lvl7pPr fontAlgn="base">
              <a:spcBef>
                <a:spcPct val="0"/>
              </a:spcBef>
              <a:spcAft>
                <a:spcPct val="0"/>
              </a:spcAft>
              <a:defRPr sz="1200">
                <a:solidFill>
                  <a:schemeClr val="tx1"/>
                </a:solidFill>
                <a:latin typeface="Hoefler Text" charset="0"/>
              </a:defRPr>
            </a:lvl7pPr>
            <a:lvl8pPr fontAlgn="base">
              <a:spcBef>
                <a:spcPct val="0"/>
              </a:spcBef>
              <a:spcAft>
                <a:spcPct val="0"/>
              </a:spcAft>
              <a:defRPr sz="1200">
                <a:solidFill>
                  <a:schemeClr val="tx1"/>
                </a:solidFill>
                <a:latin typeface="Hoefler Text" charset="0"/>
              </a:defRPr>
            </a:lvl8pPr>
            <a:lvl9pPr fontAlgn="base">
              <a:spcBef>
                <a:spcPct val="0"/>
              </a:spcBef>
              <a:spcAft>
                <a:spcPct val="0"/>
              </a:spcAft>
              <a:defRPr sz="1200">
                <a:solidFill>
                  <a:schemeClr val="tx1"/>
                </a:solidFill>
                <a:latin typeface="Hoefler Text" charset="0"/>
              </a:defRPr>
            </a:lvl9pPr>
          </a:lstStyle>
          <a:p>
            <a:pPr algn="ctr"/>
            <a:r>
              <a:rPr lang="en-US" altLang="LID4096" sz="3600">
                <a:solidFill>
                  <a:srgbClr val="003C52"/>
                </a:solidFill>
                <a:cs typeface="Hoefler Text" charset="0"/>
              </a:rPr>
              <a:t>Competitive</a:t>
            </a:r>
            <a:br>
              <a:rPr lang="en-US" altLang="LID4096" sz="3600">
                <a:solidFill>
                  <a:srgbClr val="003C52"/>
                </a:solidFill>
                <a:cs typeface="Hoefler Text" charset="0"/>
              </a:rPr>
            </a:br>
            <a:r>
              <a:rPr lang="en-US" altLang="LID4096" sz="3600">
                <a:solidFill>
                  <a:srgbClr val="003C52"/>
                </a:solidFill>
                <a:cs typeface="Hoefler Text" charset="0"/>
              </a:rPr>
              <a:t>Games</a:t>
            </a:r>
          </a:p>
        </p:txBody>
      </p:sp>
      <p:sp>
        <p:nvSpPr>
          <p:cNvPr id="32772" name="Text Box 4">
            <a:extLst>
              <a:ext uri="{FF2B5EF4-FFF2-40B4-BE49-F238E27FC236}">
                <a16:creationId xmlns:a16="http://schemas.microsoft.com/office/drawing/2014/main" id="{46F0B99B-41BC-8A5A-BA6A-608E6C3D6068}"/>
              </a:ext>
            </a:extLst>
          </p:cNvPr>
          <p:cNvSpPr txBox="1">
            <a:spLocks noChangeArrowheads="1"/>
          </p:cNvSpPr>
          <p:nvPr/>
        </p:nvSpPr>
        <p:spPr bwMode="auto">
          <a:xfrm>
            <a:off x="6302375" y="9131300"/>
            <a:ext cx="385763"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lstStyle>
            <a:lvl1pPr algn="l">
              <a:defRPr sz="1200">
                <a:solidFill>
                  <a:schemeClr val="tx1"/>
                </a:solidFill>
                <a:latin typeface="Hoefler Text" charset="0"/>
              </a:defRPr>
            </a:lvl1pPr>
            <a:lvl2pPr algn="l">
              <a:defRPr sz="1200">
                <a:solidFill>
                  <a:schemeClr val="tx1"/>
                </a:solidFill>
                <a:latin typeface="Hoefler Text" charset="0"/>
              </a:defRPr>
            </a:lvl2pPr>
            <a:lvl3pPr algn="l">
              <a:defRPr sz="1200">
                <a:solidFill>
                  <a:schemeClr val="tx1"/>
                </a:solidFill>
                <a:latin typeface="Hoefler Text" charset="0"/>
              </a:defRPr>
            </a:lvl3pPr>
            <a:lvl4pPr algn="l">
              <a:defRPr sz="1200">
                <a:solidFill>
                  <a:schemeClr val="tx1"/>
                </a:solidFill>
                <a:latin typeface="Hoefler Text" charset="0"/>
              </a:defRPr>
            </a:lvl4pPr>
            <a:lvl5pPr algn="l">
              <a:defRPr sz="1200">
                <a:solidFill>
                  <a:schemeClr val="tx1"/>
                </a:solidFill>
                <a:latin typeface="Hoefler Text" charset="0"/>
              </a:defRPr>
            </a:lvl5pPr>
            <a:lvl6pPr fontAlgn="base">
              <a:spcBef>
                <a:spcPct val="0"/>
              </a:spcBef>
              <a:spcAft>
                <a:spcPct val="0"/>
              </a:spcAft>
              <a:defRPr sz="1200">
                <a:solidFill>
                  <a:schemeClr val="tx1"/>
                </a:solidFill>
                <a:latin typeface="Hoefler Text" charset="0"/>
              </a:defRPr>
            </a:lvl6pPr>
            <a:lvl7pPr fontAlgn="base">
              <a:spcBef>
                <a:spcPct val="0"/>
              </a:spcBef>
              <a:spcAft>
                <a:spcPct val="0"/>
              </a:spcAft>
              <a:defRPr sz="1200">
                <a:solidFill>
                  <a:schemeClr val="tx1"/>
                </a:solidFill>
                <a:latin typeface="Hoefler Text" charset="0"/>
              </a:defRPr>
            </a:lvl7pPr>
            <a:lvl8pPr fontAlgn="base">
              <a:spcBef>
                <a:spcPct val="0"/>
              </a:spcBef>
              <a:spcAft>
                <a:spcPct val="0"/>
              </a:spcAft>
              <a:defRPr sz="1200">
                <a:solidFill>
                  <a:schemeClr val="tx1"/>
                </a:solidFill>
                <a:latin typeface="Hoefler Text" charset="0"/>
              </a:defRPr>
            </a:lvl8pPr>
            <a:lvl9pPr fontAlgn="base">
              <a:spcBef>
                <a:spcPct val="0"/>
              </a:spcBef>
              <a:spcAft>
                <a:spcPct val="0"/>
              </a:spcAft>
              <a:defRPr sz="1200">
                <a:solidFill>
                  <a:schemeClr val="tx1"/>
                </a:solidFill>
                <a:latin typeface="Hoefler Text" charset="0"/>
              </a:defRPr>
            </a:lvl9pPr>
          </a:lstStyle>
          <a:p>
            <a:pPr algn="ctr"/>
            <a:fld id="{1BF46D9B-E596-4364-AFC9-4C0C81FBF553}" type="slidenum">
              <a:rPr lang="en-US" altLang="LID4096" sz="2200">
                <a:solidFill>
                  <a:srgbClr val="4B4B4B"/>
                </a:solidFill>
                <a:cs typeface="Hoefler Text" charset="0"/>
              </a:rPr>
              <a:pPr algn="ctr"/>
              <a:t>9</a:t>
            </a:fld>
            <a:endParaRPr lang="en-US" altLang="LID4096" sz="2200">
              <a:solidFill>
                <a:srgbClr val="4B4B4B"/>
              </a:solidFill>
              <a:cs typeface="Hoefler Text" charset="0"/>
            </a:endParaRPr>
          </a:p>
        </p:txBody>
      </p:sp>
      <p:sp>
        <p:nvSpPr>
          <p:cNvPr id="32773" name="Rectangle 5">
            <a:extLst>
              <a:ext uri="{FF2B5EF4-FFF2-40B4-BE49-F238E27FC236}">
                <a16:creationId xmlns:a16="http://schemas.microsoft.com/office/drawing/2014/main" id="{1FE240DE-3034-E66E-C26D-45E4D0EF9617}"/>
              </a:ext>
            </a:extLst>
          </p:cNvPr>
          <p:cNvSpPr>
            <a:spLocks/>
          </p:cNvSpPr>
          <p:nvPr/>
        </p:nvSpPr>
        <p:spPr bwMode="auto">
          <a:xfrm>
            <a:off x="9777413" y="2355850"/>
            <a:ext cx="2586037" cy="119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wrap="none" lIns="0" tIns="0" rIns="0" bIns="0" anchor="ctr">
            <a:spAutoFit/>
          </a:bodyPr>
          <a:lstStyle>
            <a:lvl1pPr algn="l">
              <a:defRPr sz="1200">
                <a:solidFill>
                  <a:schemeClr val="tx1"/>
                </a:solidFill>
                <a:latin typeface="Hoefler Text" charset="0"/>
              </a:defRPr>
            </a:lvl1pPr>
            <a:lvl2pPr algn="l">
              <a:defRPr sz="1200">
                <a:solidFill>
                  <a:schemeClr val="tx1"/>
                </a:solidFill>
                <a:latin typeface="Hoefler Text" charset="0"/>
              </a:defRPr>
            </a:lvl2pPr>
            <a:lvl3pPr algn="l">
              <a:defRPr sz="1200">
                <a:solidFill>
                  <a:schemeClr val="tx1"/>
                </a:solidFill>
                <a:latin typeface="Hoefler Text" charset="0"/>
              </a:defRPr>
            </a:lvl3pPr>
            <a:lvl4pPr algn="l">
              <a:defRPr sz="1200">
                <a:solidFill>
                  <a:schemeClr val="tx1"/>
                </a:solidFill>
                <a:latin typeface="Hoefler Text" charset="0"/>
              </a:defRPr>
            </a:lvl4pPr>
            <a:lvl5pPr algn="l">
              <a:defRPr sz="1200">
                <a:solidFill>
                  <a:schemeClr val="tx1"/>
                </a:solidFill>
                <a:latin typeface="Hoefler Text" charset="0"/>
              </a:defRPr>
            </a:lvl5pPr>
            <a:lvl6pPr fontAlgn="base">
              <a:spcBef>
                <a:spcPct val="0"/>
              </a:spcBef>
              <a:spcAft>
                <a:spcPct val="0"/>
              </a:spcAft>
              <a:defRPr sz="1200">
                <a:solidFill>
                  <a:schemeClr val="tx1"/>
                </a:solidFill>
                <a:latin typeface="Hoefler Text" charset="0"/>
              </a:defRPr>
            </a:lvl6pPr>
            <a:lvl7pPr fontAlgn="base">
              <a:spcBef>
                <a:spcPct val="0"/>
              </a:spcBef>
              <a:spcAft>
                <a:spcPct val="0"/>
              </a:spcAft>
              <a:defRPr sz="1200">
                <a:solidFill>
                  <a:schemeClr val="tx1"/>
                </a:solidFill>
                <a:latin typeface="Hoefler Text" charset="0"/>
              </a:defRPr>
            </a:lvl7pPr>
            <a:lvl8pPr fontAlgn="base">
              <a:spcBef>
                <a:spcPct val="0"/>
              </a:spcBef>
              <a:spcAft>
                <a:spcPct val="0"/>
              </a:spcAft>
              <a:defRPr sz="1200">
                <a:solidFill>
                  <a:schemeClr val="tx1"/>
                </a:solidFill>
                <a:latin typeface="Hoefler Text" charset="0"/>
              </a:defRPr>
            </a:lvl8pPr>
            <a:lvl9pPr fontAlgn="base">
              <a:spcBef>
                <a:spcPct val="0"/>
              </a:spcBef>
              <a:spcAft>
                <a:spcPct val="0"/>
              </a:spcAft>
              <a:defRPr sz="1200">
                <a:solidFill>
                  <a:schemeClr val="tx1"/>
                </a:solidFill>
                <a:latin typeface="Hoefler Text" charset="0"/>
              </a:defRPr>
            </a:lvl9pPr>
          </a:lstStyle>
          <a:p>
            <a:pPr algn="ctr"/>
            <a:r>
              <a:rPr lang="en-US" altLang="LID4096" sz="3600">
                <a:solidFill>
                  <a:srgbClr val="003C52"/>
                </a:solidFill>
                <a:cs typeface="Hoefler Text" charset="0"/>
              </a:rPr>
              <a:t>Cooperative</a:t>
            </a:r>
            <a:br>
              <a:rPr lang="en-US" altLang="LID4096" sz="3600">
                <a:solidFill>
                  <a:srgbClr val="003C52"/>
                </a:solidFill>
                <a:cs typeface="Hoefler Text" charset="0"/>
              </a:rPr>
            </a:br>
            <a:r>
              <a:rPr lang="en-US" altLang="LID4096" sz="3600">
                <a:solidFill>
                  <a:srgbClr val="003C52"/>
                </a:solidFill>
                <a:cs typeface="Hoefler Text" charset="0"/>
              </a:rPr>
              <a:t>Games</a:t>
            </a: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1">
            <a:extLst>
              <a:ext uri="{FF2B5EF4-FFF2-40B4-BE49-F238E27FC236}">
                <a16:creationId xmlns:a16="http://schemas.microsoft.com/office/drawing/2014/main" id="{38221C4A-ED68-AAC6-7BAB-28603A9AEB7E}"/>
              </a:ext>
            </a:extLst>
          </p:cNvPr>
          <p:cNvSpPr>
            <a:spLocks noChangeArrowheads="1"/>
          </p:cNvSpPr>
          <p:nvPr>
            <p:ph type="body" idx="1"/>
          </p:nvPr>
        </p:nvSpPr>
        <p:spPr bwMode="auto">
          <a:xfrm>
            <a:off x="622300" y="8547100"/>
            <a:ext cx="11760200" cy="4953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0" bIns="45720" numCol="1" anchor="t" anchorCtr="0" compatLnSpc="1">
            <a:prstTxWarp prst="textNoShape">
              <a:avLst/>
            </a:prstTxWarp>
          </a:bodyPr>
          <a:lstStyle/>
          <a:p>
            <a:pPr marL="0" indent="0" algn="ctr">
              <a:spcBef>
                <a:spcPct val="0"/>
              </a:spcBef>
              <a:buFontTx/>
              <a:buNone/>
            </a:pPr>
            <a:r>
              <a:rPr lang="en-US" altLang="LID4096" sz="2400"/>
              <a:t>[Adapted from Zagal et. al 2006, in </a:t>
            </a:r>
            <a:r>
              <a:rPr lang="en-US" altLang="LID4096" sz="2400" i="1"/>
              <a:t>Simulation &amp; Gaming</a:t>
            </a:r>
            <a:r>
              <a:rPr lang="en-US" altLang="LID4096" sz="2400"/>
              <a:t>]</a:t>
            </a:r>
          </a:p>
        </p:txBody>
      </p:sp>
      <p:graphicFrame>
        <p:nvGraphicFramePr>
          <p:cNvPr id="34818" name="Object 2">
            <a:extLst>
              <a:ext uri="{FF2B5EF4-FFF2-40B4-BE49-F238E27FC236}">
                <a16:creationId xmlns:a16="http://schemas.microsoft.com/office/drawing/2014/main" id="{4DEC87CD-CE5C-0F8E-C5DD-E7011845A31A}"/>
              </a:ext>
            </a:extLst>
          </p:cNvPr>
          <p:cNvGraphicFramePr>
            <a:graphicFrameLocks/>
          </p:cNvGraphicFramePr>
          <p:nvPr/>
        </p:nvGraphicFramePr>
        <p:xfrm>
          <a:off x="96838" y="2673350"/>
          <a:ext cx="11428412" cy="2522538"/>
        </p:xfrm>
        <a:graphic>
          <a:graphicData uri="http://schemas.openxmlformats.org/presentationml/2006/ole">
            <mc:AlternateContent xmlns:mc="http://schemas.openxmlformats.org/markup-compatibility/2006">
              <mc:Choice xmlns:v="urn:schemas-microsoft-com:vml" Requires="v">
                <p:oleObj name="Chart" r:id="rId3" imgW="16057828" imgH="3545550" progId="MSGraph.Chart.8">
                  <p:embed/>
                </p:oleObj>
              </mc:Choice>
              <mc:Fallback>
                <p:oleObj name="Chart" r:id="rId3" imgW="16057828" imgH="3545550" progId="MSGraph.Chart.8">
                  <p:embed/>
                  <p:pic>
                    <p:nvPicPr>
                      <p:cNvPr id="0" name="Object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838" y="2673350"/>
                        <a:ext cx="11428412" cy="252253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4819" name="Rectangle 3">
            <a:extLst>
              <a:ext uri="{FF2B5EF4-FFF2-40B4-BE49-F238E27FC236}">
                <a16:creationId xmlns:a16="http://schemas.microsoft.com/office/drawing/2014/main" id="{19AACE4F-7DB7-33F8-49F7-54A1ADE6A17F}"/>
              </a:ext>
            </a:extLst>
          </p:cNvPr>
          <p:cNvSpPr>
            <a:spLocks/>
          </p:cNvSpPr>
          <p:nvPr/>
        </p:nvSpPr>
        <p:spPr bwMode="auto">
          <a:xfrm>
            <a:off x="579438" y="2355850"/>
            <a:ext cx="2641600" cy="119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wrap="none" lIns="0" tIns="0" rIns="0" bIns="0" anchor="ctr">
            <a:spAutoFit/>
          </a:bodyPr>
          <a:lstStyle>
            <a:lvl1pPr algn="l">
              <a:defRPr sz="1200">
                <a:solidFill>
                  <a:schemeClr val="tx1"/>
                </a:solidFill>
                <a:latin typeface="Hoefler Text" charset="0"/>
              </a:defRPr>
            </a:lvl1pPr>
            <a:lvl2pPr algn="l">
              <a:defRPr sz="1200">
                <a:solidFill>
                  <a:schemeClr val="tx1"/>
                </a:solidFill>
                <a:latin typeface="Hoefler Text" charset="0"/>
              </a:defRPr>
            </a:lvl2pPr>
            <a:lvl3pPr algn="l">
              <a:defRPr sz="1200">
                <a:solidFill>
                  <a:schemeClr val="tx1"/>
                </a:solidFill>
                <a:latin typeface="Hoefler Text" charset="0"/>
              </a:defRPr>
            </a:lvl3pPr>
            <a:lvl4pPr algn="l">
              <a:defRPr sz="1200">
                <a:solidFill>
                  <a:schemeClr val="tx1"/>
                </a:solidFill>
                <a:latin typeface="Hoefler Text" charset="0"/>
              </a:defRPr>
            </a:lvl4pPr>
            <a:lvl5pPr algn="l">
              <a:defRPr sz="1200">
                <a:solidFill>
                  <a:schemeClr val="tx1"/>
                </a:solidFill>
                <a:latin typeface="Hoefler Text" charset="0"/>
              </a:defRPr>
            </a:lvl5pPr>
            <a:lvl6pPr fontAlgn="base">
              <a:spcBef>
                <a:spcPct val="0"/>
              </a:spcBef>
              <a:spcAft>
                <a:spcPct val="0"/>
              </a:spcAft>
              <a:defRPr sz="1200">
                <a:solidFill>
                  <a:schemeClr val="tx1"/>
                </a:solidFill>
                <a:latin typeface="Hoefler Text" charset="0"/>
              </a:defRPr>
            </a:lvl6pPr>
            <a:lvl7pPr fontAlgn="base">
              <a:spcBef>
                <a:spcPct val="0"/>
              </a:spcBef>
              <a:spcAft>
                <a:spcPct val="0"/>
              </a:spcAft>
              <a:defRPr sz="1200">
                <a:solidFill>
                  <a:schemeClr val="tx1"/>
                </a:solidFill>
                <a:latin typeface="Hoefler Text" charset="0"/>
              </a:defRPr>
            </a:lvl7pPr>
            <a:lvl8pPr fontAlgn="base">
              <a:spcBef>
                <a:spcPct val="0"/>
              </a:spcBef>
              <a:spcAft>
                <a:spcPct val="0"/>
              </a:spcAft>
              <a:defRPr sz="1200">
                <a:solidFill>
                  <a:schemeClr val="tx1"/>
                </a:solidFill>
                <a:latin typeface="Hoefler Text" charset="0"/>
              </a:defRPr>
            </a:lvl8pPr>
            <a:lvl9pPr fontAlgn="base">
              <a:spcBef>
                <a:spcPct val="0"/>
              </a:spcBef>
              <a:spcAft>
                <a:spcPct val="0"/>
              </a:spcAft>
              <a:defRPr sz="1200">
                <a:solidFill>
                  <a:schemeClr val="tx1"/>
                </a:solidFill>
                <a:latin typeface="Hoefler Text" charset="0"/>
              </a:defRPr>
            </a:lvl9pPr>
          </a:lstStyle>
          <a:p>
            <a:pPr algn="ctr"/>
            <a:r>
              <a:rPr lang="en-US" altLang="LID4096" sz="3600">
                <a:solidFill>
                  <a:srgbClr val="003C52"/>
                </a:solidFill>
                <a:cs typeface="Hoefler Text" charset="0"/>
              </a:rPr>
              <a:t>Competitive</a:t>
            </a:r>
            <a:br>
              <a:rPr lang="en-US" altLang="LID4096" sz="3600">
                <a:solidFill>
                  <a:srgbClr val="003C52"/>
                </a:solidFill>
                <a:cs typeface="Hoefler Text" charset="0"/>
              </a:rPr>
            </a:br>
            <a:r>
              <a:rPr lang="en-US" altLang="LID4096" sz="3600">
                <a:solidFill>
                  <a:srgbClr val="003C52"/>
                </a:solidFill>
                <a:cs typeface="Hoefler Text" charset="0"/>
              </a:rPr>
              <a:t>Games</a:t>
            </a:r>
          </a:p>
        </p:txBody>
      </p:sp>
      <p:sp>
        <p:nvSpPr>
          <p:cNvPr id="34820" name="Text Box 4">
            <a:extLst>
              <a:ext uri="{FF2B5EF4-FFF2-40B4-BE49-F238E27FC236}">
                <a16:creationId xmlns:a16="http://schemas.microsoft.com/office/drawing/2014/main" id="{1D246115-A7FF-7577-DAB4-664E6FD23237}"/>
              </a:ext>
            </a:extLst>
          </p:cNvPr>
          <p:cNvSpPr txBox="1">
            <a:spLocks noChangeArrowheads="1"/>
          </p:cNvSpPr>
          <p:nvPr/>
        </p:nvSpPr>
        <p:spPr bwMode="auto">
          <a:xfrm>
            <a:off x="6302375" y="9131300"/>
            <a:ext cx="385763"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lstStyle>
            <a:lvl1pPr algn="l">
              <a:defRPr sz="1200">
                <a:solidFill>
                  <a:schemeClr val="tx1"/>
                </a:solidFill>
                <a:latin typeface="Hoefler Text" charset="0"/>
              </a:defRPr>
            </a:lvl1pPr>
            <a:lvl2pPr algn="l">
              <a:defRPr sz="1200">
                <a:solidFill>
                  <a:schemeClr val="tx1"/>
                </a:solidFill>
                <a:latin typeface="Hoefler Text" charset="0"/>
              </a:defRPr>
            </a:lvl2pPr>
            <a:lvl3pPr algn="l">
              <a:defRPr sz="1200">
                <a:solidFill>
                  <a:schemeClr val="tx1"/>
                </a:solidFill>
                <a:latin typeface="Hoefler Text" charset="0"/>
              </a:defRPr>
            </a:lvl3pPr>
            <a:lvl4pPr algn="l">
              <a:defRPr sz="1200">
                <a:solidFill>
                  <a:schemeClr val="tx1"/>
                </a:solidFill>
                <a:latin typeface="Hoefler Text" charset="0"/>
              </a:defRPr>
            </a:lvl4pPr>
            <a:lvl5pPr algn="l">
              <a:defRPr sz="1200">
                <a:solidFill>
                  <a:schemeClr val="tx1"/>
                </a:solidFill>
                <a:latin typeface="Hoefler Text" charset="0"/>
              </a:defRPr>
            </a:lvl5pPr>
            <a:lvl6pPr fontAlgn="base">
              <a:spcBef>
                <a:spcPct val="0"/>
              </a:spcBef>
              <a:spcAft>
                <a:spcPct val="0"/>
              </a:spcAft>
              <a:defRPr sz="1200">
                <a:solidFill>
                  <a:schemeClr val="tx1"/>
                </a:solidFill>
                <a:latin typeface="Hoefler Text" charset="0"/>
              </a:defRPr>
            </a:lvl6pPr>
            <a:lvl7pPr fontAlgn="base">
              <a:spcBef>
                <a:spcPct val="0"/>
              </a:spcBef>
              <a:spcAft>
                <a:spcPct val="0"/>
              </a:spcAft>
              <a:defRPr sz="1200">
                <a:solidFill>
                  <a:schemeClr val="tx1"/>
                </a:solidFill>
                <a:latin typeface="Hoefler Text" charset="0"/>
              </a:defRPr>
            </a:lvl7pPr>
            <a:lvl8pPr fontAlgn="base">
              <a:spcBef>
                <a:spcPct val="0"/>
              </a:spcBef>
              <a:spcAft>
                <a:spcPct val="0"/>
              </a:spcAft>
              <a:defRPr sz="1200">
                <a:solidFill>
                  <a:schemeClr val="tx1"/>
                </a:solidFill>
                <a:latin typeface="Hoefler Text" charset="0"/>
              </a:defRPr>
            </a:lvl8pPr>
            <a:lvl9pPr fontAlgn="base">
              <a:spcBef>
                <a:spcPct val="0"/>
              </a:spcBef>
              <a:spcAft>
                <a:spcPct val="0"/>
              </a:spcAft>
              <a:defRPr sz="1200">
                <a:solidFill>
                  <a:schemeClr val="tx1"/>
                </a:solidFill>
                <a:latin typeface="Hoefler Text" charset="0"/>
              </a:defRPr>
            </a:lvl9pPr>
          </a:lstStyle>
          <a:p>
            <a:pPr algn="ctr"/>
            <a:fld id="{EBABDA2C-6998-4E0D-8920-E4AC51E95371}" type="slidenum">
              <a:rPr lang="en-US" altLang="LID4096" sz="2200">
                <a:solidFill>
                  <a:srgbClr val="4B4B4B"/>
                </a:solidFill>
                <a:cs typeface="Hoefler Text" charset="0"/>
              </a:rPr>
              <a:pPr algn="ctr"/>
              <a:t>10</a:t>
            </a:fld>
            <a:endParaRPr lang="en-US" altLang="LID4096" sz="2200">
              <a:solidFill>
                <a:srgbClr val="4B4B4B"/>
              </a:solidFill>
              <a:cs typeface="Hoefler Text" charset="0"/>
            </a:endParaRPr>
          </a:p>
        </p:txBody>
      </p:sp>
      <p:sp>
        <p:nvSpPr>
          <p:cNvPr id="34821" name="Rectangle 5">
            <a:extLst>
              <a:ext uri="{FF2B5EF4-FFF2-40B4-BE49-F238E27FC236}">
                <a16:creationId xmlns:a16="http://schemas.microsoft.com/office/drawing/2014/main" id="{99E04795-D30F-7061-105D-940C6EE87DD1}"/>
              </a:ext>
            </a:extLst>
          </p:cNvPr>
          <p:cNvSpPr>
            <a:spLocks/>
          </p:cNvSpPr>
          <p:nvPr/>
        </p:nvSpPr>
        <p:spPr bwMode="auto">
          <a:xfrm>
            <a:off x="9777413" y="2355850"/>
            <a:ext cx="2586037" cy="119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wrap="none" lIns="0" tIns="0" rIns="0" bIns="0" anchor="ctr">
            <a:spAutoFit/>
          </a:bodyPr>
          <a:lstStyle>
            <a:lvl1pPr algn="l">
              <a:defRPr sz="1200">
                <a:solidFill>
                  <a:schemeClr val="tx1"/>
                </a:solidFill>
                <a:latin typeface="Hoefler Text" charset="0"/>
              </a:defRPr>
            </a:lvl1pPr>
            <a:lvl2pPr algn="l">
              <a:defRPr sz="1200">
                <a:solidFill>
                  <a:schemeClr val="tx1"/>
                </a:solidFill>
                <a:latin typeface="Hoefler Text" charset="0"/>
              </a:defRPr>
            </a:lvl2pPr>
            <a:lvl3pPr algn="l">
              <a:defRPr sz="1200">
                <a:solidFill>
                  <a:schemeClr val="tx1"/>
                </a:solidFill>
                <a:latin typeface="Hoefler Text" charset="0"/>
              </a:defRPr>
            </a:lvl3pPr>
            <a:lvl4pPr algn="l">
              <a:defRPr sz="1200">
                <a:solidFill>
                  <a:schemeClr val="tx1"/>
                </a:solidFill>
                <a:latin typeface="Hoefler Text" charset="0"/>
              </a:defRPr>
            </a:lvl4pPr>
            <a:lvl5pPr algn="l">
              <a:defRPr sz="1200">
                <a:solidFill>
                  <a:schemeClr val="tx1"/>
                </a:solidFill>
                <a:latin typeface="Hoefler Text" charset="0"/>
              </a:defRPr>
            </a:lvl5pPr>
            <a:lvl6pPr fontAlgn="base">
              <a:spcBef>
                <a:spcPct val="0"/>
              </a:spcBef>
              <a:spcAft>
                <a:spcPct val="0"/>
              </a:spcAft>
              <a:defRPr sz="1200">
                <a:solidFill>
                  <a:schemeClr val="tx1"/>
                </a:solidFill>
                <a:latin typeface="Hoefler Text" charset="0"/>
              </a:defRPr>
            </a:lvl6pPr>
            <a:lvl7pPr fontAlgn="base">
              <a:spcBef>
                <a:spcPct val="0"/>
              </a:spcBef>
              <a:spcAft>
                <a:spcPct val="0"/>
              </a:spcAft>
              <a:defRPr sz="1200">
                <a:solidFill>
                  <a:schemeClr val="tx1"/>
                </a:solidFill>
                <a:latin typeface="Hoefler Text" charset="0"/>
              </a:defRPr>
            </a:lvl7pPr>
            <a:lvl8pPr fontAlgn="base">
              <a:spcBef>
                <a:spcPct val="0"/>
              </a:spcBef>
              <a:spcAft>
                <a:spcPct val="0"/>
              </a:spcAft>
              <a:defRPr sz="1200">
                <a:solidFill>
                  <a:schemeClr val="tx1"/>
                </a:solidFill>
                <a:latin typeface="Hoefler Text" charset="0"/>
              </a:defRPr>
            </a:lvl8pPr>
            <a:lvl9pPr fontAlgn="base">
              <a:spcBef>
                <a:spcPct val="0"/>
              </a:spcBef>
              <a:spcAft>
                <a:spcPct val="0"/>
              </a:spcAft>
              <a:defRPr sz="1200">
                <a:solidFill>
                  <a:schemeClr val="tx1"/>
                </a:solidFill>
                <a:latin typeface="Hoefler Text" charset="0"/>
              </a:defRPr>
            </a:lvl9pPr>
          </a:lstStyle>
          <a:p>
            <a:pPr algn="ctr"/>
            <a:r>
              <a:rPr lang="en-US" altLang="LID4096" sz="3600">
                <a:solidFill>
                  <a:srgbClr val="003C52"/>
                </a:solidFill>
                <a:cs typeface="Hoefler Text" charset="0"/>
              </a:rPr>
              <a:t>Cooperative</a:t>
            </a:r>
            <a:br>
              <a:rPr lang="en-US" altLang="LID4096" sz="3600">
                <a:solidFill>
                  <a:srgbClr val="003C52"/>
                </a:solidFill>
                <a:cs typeface="Hoefler Text" charset="0"/>
              </a:rPr>
            </a:br>
            <a:r>
              <a:rPr lang="en-US" altLang="LID4096" sz="3600">
                <a:solidFill>
                  <a:srgbClr val="003C52"/>
                </a:solidFill>
                <a:cs typeface="Hoefler Text" charset="0"/>
              </a:rPr>
              <a:t>Games</a:t>
            </a: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1">
            <a:extLst>
              <a:ext uri="{FF2B5EF4-FFF2-40B4-BE49-F238E27FC236}">
                <a16:creationId xmlns:a16="http://schemas.microsoft.com/office/drawing/2014/main" id="{FC57AA87-4CA4-8A67-FBC1-6D9368796E0D}"/>
              </a:ext>
            </a:extLst>
          </p:cNvPr>
          <p:cNvSpPr>
            <a:spLocks noChangeArrowheads="1"/>
          </p:cNvSpPr>
          <p:nvPr>
            <p:ph type="body" idx="1"/>
          </p:nvPr>
        </p:nvSpPr>
        <p:spPr bwMode="auto">
          <a:xfrm>
            <a:off x="622300" y="8547100"/>
            <a:ext cx="11760200" cy="4953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0" bIns="45720" numCol="1" anchor="t" anchorCtr="0" compatLnSpc="1">
            <a:prstTxWarp prst="textNoShape">
              <a:avLst/>
            </a:prstTxWarp>
          </a:bodyPr>
          <a:lstStyle/>
          <a:p>
            <a:pPr marL="0" indent="0" algn="ctr">
              <a:spcBef>
                <a:spcPct val="0"/>
              </a:spcBef>
              <a:buFontTx/>
              <a:buNone/>
            </a:pPr>
            <a:r>
              <a:rPr lang="en-US" altLang="LID4096" sz="2400"/>
              <a:t>[Adapted from Zagal et. al 2006, in </a:t>
            </a:r>
            <a:r>
              <a:rPr lang="en-US" altLang="LID4096" sz="2400" i="1"/>
              <a:t>Simulation &amp; Gaming</a:t>
            </a:r>
            <a:r>
              <a:rPr lang="en-US" altLang="LID4096" sz="2400"/>
              <a:t>]</a:t>
            </a:r>
          </a:p>
        </p:txBody>
      </p:sp>
      <p:graphicFrame>
        <p:nvGraphicFramePr>
          <p:cNvPr id="36866" name="Object 2">
            <a:extLst>
              <a:ext uri="{FF2B5EF4-FFF2-40B4-BE49-F238E27FC236}">
                <a16:creationId xmlns:a16="http://schemas.microsoft.com/office/drawing/2014/main" id="{FF7C9693-B384-E3BE-2AAE-FCB62BA3540D}"/>
              </a:ext>
            </a:extLst>
          </p:cNvPr>
          <p:cNvGraphicFramePr>
            <a:graphicFrameLocks/>
          </p:cNvGraphicFramePr>
          <p:nvPr/>
        </p:nvGraphicFramePr>
        <p:xfrm>
          <a:off x="96838" y="2673350"/>
          <a:ext cx="12626975" cy="2522538"/>
        </p:xfrm>
        <a:graphic>
          <a:graphicData uri="http://schemas.openxmlformats.org/presentationml/2006/ole">
            <mc:AlternateContent xmlns:mc="http://schemas.openxmlformats.org/markup-compatibility/2006">
              <mc:Choice xmlns:v="urn:schemas-microsoft-com:vml" Requires="v">
                <p:oleObj name="Chart" r:id="rId3" imgW="17739683" imgH="3545550" progId="MSGraph.Chart.8">
                  <p:embed/>
                </p:oleObj>
              </mc:Choice>
              <mc:Fallback>
                <p:oleObj name="Chart" r:id="rId3" imgW="17739683" imgH="3545550" progId="MSGraph.Chart.8">
                  <p:embed/>
                  <p:pic>
                    <p:nvPicPr>
                      <p:cNvPr id="0" name="Object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838" y="2673350"/>
                        <a:ext cx="12626975" cy="252253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6867" name="Rectangle 3">
            <a:extLst>
              <a:ext uri="{FF2B5EF4-FFF2-40B4-BE49-F238E27FC236}">
                <a16:creationId xmlns:a16="http://schemas.microsoft.com/office/drawing/2014/main" id="{A816D1C9-AD81-DC90-CBEF-761BD26C76E4}"/>
              </a:ext>
            </a:extLst>
          </p:cNvPr>
          <p:cNvSpPr>
            <a:spLocks/>
          </p:cNvSpPr>
          <p:nvPr/>
        </p:nvSpPr>
        <p:spPr bwMode="auto">
          <a:xfrm>
            <a:off x="579438" y="2355850"/>
            <a:ext cx="2641600" cy="119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wrap="none" lIns="0" tIns="0" rIns="0" bIns="0" anchor="ctr">
            <a:spAutoFit/>
          </a:bodyPr>
          <a:lstStyle>
            <a:lvl1pPr algn="l">
              <a:defRPr sz="1200">
                <a:solidFill>
                  <a:schemeClr val="tx1"/>
                </a:solidFill>
                <a:latin typeface="Hoefler Text" charset="0"/>
              </a:defRPr>
            </a:lvl1pPr>
            <a:lvl2pPr algn="l">
              <a:defRPr sz="1200">
                <a:solidFill>
                  <a:schemeClr val="tx1"/>
                </a:solidFill>
                <a:latin typeface="Hoefler Text" charset="0"/>
              </a:defRPr>
            </a:lvl2pPr>
            <a:lvl3pPr algn="l">
              <a:defRPr sz="1200">
                <a:solidFill>
                  <a:schemeClr val="tx1"/>
                </a:solidFill>
                <a:latin typeface="Hoefler Text" charset="0"/>
              </a:defRPr>
            </a:lvl3pPr>
            <a:lvl4pPr algn="l">
              <a:defRPr sz="1200">
                <a:solidFill>
                  <a:schemeClr val="tx1"/>
                </a:solidFill>
                <a:latin typeface="Hoefler Text" charset="0"/>
              </a:defRPr>
            </a:lvl4pPr>
            <a:lvl5pPr algn="l">
              <a:defRPr sz="1200">
                <a:solidFill>
                  <a:schemeClr val="tx1"/>
                </a:solidFill>
                <a:latin typeface="Hoefler Text" charset="0"/>
              </a:defRPr>
            </a:lvl5pPr>
            <a:lvl6pPr fontAlgn="base">
              <a:spcBef>
                <a:spcPct val="0"/>
              </a:spcBef>
              <a:spcAft>
                <a:spcPct val="0"/>
              </a:spcAft>
              <a:defRPr sz="1200">
                <a:solidFill>
                  <a:schemeClr val="tx1"/>
                </a:solidFill>
                <a:latin typeface="Hoefler Text" charset="0"/>
              </a:defRPr>
            </a:lvl6pPr>
            <a:lvl7pPr fontAlgn="base">
              <a:spcBef>
                <a:spcPct val="0"/>
              </a:spcBef>
              <a:spcAft>
                <a:spcPct val="0"/>
              </a:spcAft>
              <a:defRPr sz="1200">
                <a:solidFill>
                  <a:schemeClr val="tx1"/>
                </a:solidFill>
                <a:latin typeface="Hoefler Text" charset="0"/>
              </a:defRPr>
            </a:lvl7pPr>
            <a:lvl8pPr fontAlgn="base">
              <a:spcBef>
                <a:spcPct val="0"/>
              </a:spcBef>
              <a:spcAft>
                <a:spcPct val="0"/>
              </a:spcAft>
              <a:defRPr sz="1200">
                <a:solidFill>
                  <a:schemeClr val="tx1"/>
                </a:solidFill>
                <a:latin typeface="Hoefler Text" charset="0"/>
              </a:defRPr>
            </a:lvl8pPr>
            <a:lvl9pPr fontAlgn="base">
              <a:spcBef>
                <a:spcPct val="0"/>
              </a:spcBef>
              <a:spcAft>
                <a:spcPct val="0"/>
              </a:spcAft>
              <a:defRPr sz="1200">
                <a:solidFill>
                  <a:schemeClr val="tx1"/>
                </a:solidFill>
                <a:latin typeface="Hoefler Text" charset="0"/>
              </a:defRPr>
            </a:lvl9pPr>
          </a:lstStyle>
          <a:p>
            <a:pPr algn="ctr"/>
            <a:r>
              <a:rPr lang="en-US" altLang="LID4096" sz="3600">
                <a:solidFill>
                  <a:srgbClr val="003C52"/>
                </a:solidFill>
                <a:cs typeface="Hoefler Text" charset="0"/>
              </a:rPr>
              <a:t>Competitive</a:t>
            </a:r>
            <a:br>
              <a:rPr lang="en-US" altLang="LID4096" sz="3600">
                <a:solidFill>
                  <a:srgbClr val="003C52"/>
                </a:solidFill>
                <a:cs typeface="Hoefler Text" charset="0"/>
              </a:rPr>
            </a:br>
            <a:r>
              <a:rPr lang="en-US" altLang="LID4096" sz="3600">
                <a:solidFill>
                  <a:srgbClr val="003C52"/>
                </a:solidFill>
                <a:cs typeface="Hoefler Text" charset="0"/>
              </a:rPr>
              <a:t>Games</a:t>
            </a:r>
          </a:p>
        </p:txBody>
      </p:sp>
      <p:sp>
        <p:nvSpPr>
          <p:cNvPr id="36868" name="Text Box 4">
            <a:extLst>
              <a:ext uri="{FF2B5EF4-FFF2-40B4-BE49-F238E27FC236}">
                <a16:creationId xmlns:a16="http://schemas.microsoft.com/office/drawing/2014/main" id="{D8E4CA4B-FB30-2BCD-A557-BB0902C49123}"/>
              </a:ext>
            </a:extLst>
          </p:cNvPr>
          <p:cNvSpPr txBox="1">
            <a:spLocks noChangeArrowheads="1"/>
          </p:cNvSpPr>
          <p:nvPr/>
        </p:nvSpPr>
        <p:spPr bwMode="auto">
          <a:xfrm>
            <a:off x="6302375" y="9131300"/>
            <a:ext cx="385763"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lstStyle>
            <a:lvl1pPr algn="l">
              <a:defRPr sz="1200">
                <a:solidFill>
                  <a:schemeClr val="tx1"/>
                </a:solidFill>
                <a:latin typeface="Hoefler Text" charset="0"/>
              </a:defRPr>
            </a:lvl1pPr>
            <a:lvl2pPr algn="l">
              <a:defRPr sz="1200">
                <a:solidFill>
                  <a:schemeClr val="tx1"/>
                </a:solidFill>
                <a:latin typeface="Hoefler Text" charset="0"/>
              </a:defRPr>
            </a:lvl2pPr>
            <a:lvl3pPr algn="l">
              <a:defRPr sz="1200">
                <a:solidFill>
                  <a:schemeClr val="tx1"/>
                </a:solidFill>
                <a:latin typeface="Hoefler Text" charset="0"/>
              </a:defRPr>
            </a:lvl3pPr>
            <a:lvl4pPr algn="l">
              <a:defRPr sz="1200">
                <a:solidFill>
                  <a:schemeClr val="tx1"/>
                </a:solidFill>
                <a:latin typeface="Hoefler Text" charset="0"/>
              </a:defRPr>
            </a:lvl4pPr>
            <a:lvl5pPr algn="l">
              <a:defRPr sz="1200">
                <a:solidFill>
                  <a:schemeClr val="tx1"/>
                </a:solidFill>
                <a:latin typeface="Hoefler Text" charset="0"/>
              </a:defRPr>
            </a:lvl5pPr>
            <a:lvl6pPr fontAlgn="base">
              <a:spcBef>
                <a:spcPct val="0"/>
              </a:spcBef>
              <a:spcAft>
                <a:spcPct val="0"/>
              </a:spcAft>
              <a:defRPr sz="1200">
                <a:solidFill>
                  <a:schemeClr val="tx1"/>
                </a:solidFill>
                <a:latin typeface="Hoefler Text" charset="0"/>
              </a:defRPr>
            </a:lvl6pPr>
            <a:lvl7pPr fontAlgn="base">
              <a:spcBef>
                <a:spcPct val="0"/>
              </a:spcBef>
              <a:spcAft>
                <a:spcPct val="0"/>
              </a:spcAft>
              <a:defRPr sz="1200">
                <a:solidFill>
                  <a:schemeClr val="tx1"/>
                </a:solidFill>
                <a:latin typeface="Hoefler Text" charset="0"/>
              </a:defRPr>
            </a:lvl7pPr>
            <a:lvl8pPr fontAlgn="base">
              <a:spcBef>
                <a:spcPct val="0"/>
              </a:spcBef>
              <a:spcAft>
                <a:spcPct val="0"/>
              </a:spcAft>
              <a:defRPr sz="1200">
                <a:solidFill>
                  <a:schemeClr val="tx1"/>
                </a:solidFill>
                <a:latin typeface="Hoefler Text" charset="0"/>
              </a:defRPr>
            </a:lvl8pPr>
            <a:lvl9pPr fontAlgn="base">
              <a:spcBef>
                <a:spcPct val="0"/>
              </a:spcBef>
              <a:spcAft>
                <a:spcPct val="0"/>
              </a:spcAft>
              <a:defRPr sz="1200">
                <a:solidFill>
                  <a:schemeClr val="tx1"/>
                </a:solidFill>
                <a:latin typeface="Hoefler Text" charset="0"/>
              </a:defRPr>
            </a:lvl9pPr>
          </a:lstStyle>
          <a:p>
            <a:pPr algn="ctr"/>
            <a:fld id="{6BCE3C19-8E52-4B7A-8E5B-35199EBDCE4D}" type="slidenum">
              <a:rPr lang="en-US" altLang="LID4096" sz="2200">
                <a:solidFill>
                  <a:srgbClr val="4B4B4B"/>
                </a:solidFill>
                <a:cs typeface="Hoefler Text" charset="0"/>
              </a:rPr>
              <a:pPr algn="ctr"/>
              <a:t>11</a:t>
            </a:fld>
            <a:endParaRPr lang="en-US" altLang="LID4096" sz="2200">
              <a:solidFill>
                <a:srgbClr val="4B4B4B"/>
              </a:solidFill>
              <a:cs typeface="Hoefler Text" charset="0"/>
            </a:endParaRPr>
          </a:p>
        </p:txBody>
      </p:sp>
      <p:sp>
        <p:nvSpPr>
          <p:cNvPr id="36869" name="Rectangle 5">
            <a:extLst>
              <a:ext uri="{FF2B5EF4-FFF2-40B4-BE49-F238E27FC236}">
                <a16:creationId xmlns:a16="http://schemas.microsoft.com/office/drawing/2014/main" id="{773C9D86-7106-07F5-2143-D94C6C3CC2A9}"/>
              </a:ext>
            </a:extLst>
          </p:cNvPr>
          <p:cNvSpPr>
            <a:spLocks/>
          </p:cNvSpPr>
          <p:nvPr/>
        </p:nvSpPr>
        <p:spPr bwMode="auto">
          <a:xfrm>
            <a:off x="9777413" y="2355850"/>
            <a:ext cx="2586037" cy="119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wrap="none" lIns="0" tIns="0" rIns="0" bIns="0" anchor="ctr">
            <a:spAutoFit/>
          </a:bodyPr>
          <a:lstStyle>
            <a:lvl1pPr algn="l">
              <a:defRPr sz="1200">
                <a:solidFill>
                  <a:schemeClr val="tx1"/>
                </a:solidFill>
                <a:latin typeface="Hoefler Text" charset="0"/>
              </a:defRPr>
            </a:lvl1pPr>
            <a:lvl2pPr algn="l">
              <a:defRPr sz="1200">
                <a:solidFill>
                  <a:schemeClr val="tx1"/>
                </a:solidFill>
                <a:latin typeface="Hoefler Text" charset="0"/>
              </a:defRPr>
            </a:lvl2pPr>
            <a:lvl3pPr algn="l">
              <a:defRPr sz="1200">
                <a:solidFill>
                  <a:schemeClr val="tx1"/>
                </a:solidFill>
                <a:latin typeface="Hoefler Text" charset="0"/>
              </a:defRPr>
            </a:lvl3pPr>
            <a:lvl4pPr algn="l">
              <a:defRPr sz="1200">
                <a:solidFill>
                  <a:schemeClr val="tx1"/>
                </a:solidFill>
                <a:latin typeface="Hoefler Text" charset="0"/>
              </a:defRPr>
            </a:lvl4pPr>
            <a:lvl5pPr algn="l">
              <a:defRPr sz="1200">
                <a:solidFill>
                  <a:schemeClr val="tx1"/>
                </a:solidFill>
                <a:latin typeface="Hoefler Text" charset="0"/>
              </a:defRPr>
            </a:lvl5pPr>
            <a:lvl6pPr fontAlgn="base">
              <a:spcBef>
                <a:spcPct val="0"/>
              </a:spcBef>
              <a:spcAft>
                <a:spcPct val="0"/>
              </a:spcAft>
              <a:defRPr sz="1200">
                <a:solidFill>
                  <a:schemeClr val="tx1"/>
                </a:solidFill>
                <a:latin typeface="Hoefler Text" charset="0"/>
              </a:defRPr>
            </a:lvl6pPr>
            <a:lvl7pPr fontAlgn="base">
              <a:spcBef>
                <a:spcPct val="0"/>
              </a:spcBef>
              <a:spcAft>
                <a:spcPct val="0"/>
              </a:spcAft>
              <a:defRPr sz="1200">
                <a:solidFill>
                  <a:schemeClr val="tx1"/>
                </a:solidFill>
                <a:latin typeface="Hoefler Text" charset="0"/>
              </a:defRPr>
            </a:lvl7pPr>
            <a:lvl8pPr fontAlgn="base">
              <a:spcBef>
                <a:spcPct val="0"/>
              </a:spcBef>
              <a:spcAft>
                <a:spcPct val="0"/>
              </a:spcAft>
              <a:defRPr sz="1200">
                <a:solidFill>
                  <a:schemeClr val="tx1"/>
                </a:solidFill>
                <a:latin typeface="Hoefler Text" charset="0"/>
              </a:defRPr>
            </a:lvl8pPr>
            <a:lvl9pPr fontAlgn="base">
              <a:spcBef>
                <a:spcPct val="0"/>
              </a:spcBef>
              <a:spcAft>
                <a:spcPct val="0"/>
              </a:spcAft>
              <a:defRPr sz="1200">
                <a:solidFill>
                  <a:schemeClr val="tx1"/>
                </a:solidFill>
                <a:latin typeface="Hoefler Text" charset="0"/>
              </a:defRPr>
            </a:lvl9pPr>
          </a:lstStyle>
          <a:p>
            <a:pPr algn="ctr"/>
            <a:r>
              <a:rPr lang="en-US" altLang="LID4096" sz="3600">
                <a:solidFill>
                  <a:srgbClr val="003C52"/>
                </a:solidFill>
                <a:cs typeface="Hoefler Text" charset="0"/>
              </a:rPr>
              <a:t>Cooperative</a:t>
            </a:r>
            <a:br>
              <a:rPr lang="en-US" altLang="LID4096" sz="3600">
                <a:solidFill>
                  <a:srgbClr val="003C52"/>
                </a:solidFill>
                <a:cs typeface="Hoefler Text" charset="0"/>
              </a:rPr>
            </a:br>
            <a:r>
              <a:rPr lang="en-US" altLang="LID4096" sz="3600">
                <a:solidFill>
                  <a:srgbClr val="003C52"/>
                </a:solidFill>
                <a:cs typeface="Hoefler Text" charset="0"/>
              </a:rPr>
              <a:t>Games</a:t>
            </a: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1">
            <a:extLst>
              <a:ext uri="{FF2B5EF4-FFF2-40B4-BE49-F238E27FC236}">
                <a16:creationId xmlns:a16="http://schemas.microsoft.com/office/drawing/2014/main" id="{BE422B7C-5433-ECE2-F7AA-815086EE896A}"/>
              </a:ext>
            </a:extLst>
          </p:cNvPr>
          <p:cNvSpPr>
            <a:spLocks noChangeArrowheads="1"/>
          </p:cNvSpPr>
          <p:nvPr>
            <p:ph type="body" idx="1"/>
          </p:nvPr>
        </p:nvSpPr>
        <p:spPr bwMode="auto">
          <a:xfrm>
            <a:off x="622300" y="8547100"/>
            <a:ext cx="11760200" cy="4953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0" bIns="45720" numCol="1" anchor="t" anchorCtr="0" compatLnSpc="1">
            <a:prstTxWarp prst="textNoShape">
              <a:avLst/>
            </a:prstTxWarp>
          </a:bodyPr>
          <a:lstStyle/>
          <a:p>
            <a:pPr marL="0" indent="0" algn="ctr">
              <a:spcBef>
                <a:spcPct val="0"/>
              </a:spcBef>
              <a:buFontTx/>
              <a:buNone/>
            </a:pPr>
            <a:r>
              <a:rPr lang="en-US" altLang="LID4096" sz="2400"/>
              <a:t>[Adapted from Zagal et. al 2006, in </a:t>
            </a:r>
            <a:r>
              <a:rPr lang="en-US" altLang="LID4096" sz="2400" i="1"/>
              <a:t>Simulation &amp; Gaming</a:t>
            </a:r>
            <a:r>
              <a:rPr lang="en-US" altLang="LID4096" sz="2400"/>
              <a:t>]</a:t>
            </a:r>
          </a:p>
        </p:txBody>
      </p:sp>
      <p:graphicFrame>
        <p:nvGraphicFramePr>
          <p:cNvPr id="38914" name="Object 2">
            <a:extLst>
              <a:ext uri="{FF2B5EF4-FFF2-40B4-BE49-F238E27FC236}">
                <a16:creationId xmlns:a16="http://schemas.microsoft.com/office/drawing/2014/main" id="{31652819-200D-D2F8-0108-1B95974A9841}"/>
              </a:ext>
            </a:extLst>
          </p:cNvPr>
          <p:cNvGraphicFramePr>
            <a:graphicFrameLocks/>
          </p:cNvGraphicFramePr>
          <p:nvPr/>
        </p:nvGraphicFramePr>
        <p:xfrm>
          <a:off x="96838" y="2673350"/>
          <a:ext cx="8042275" cy="2522538"/>
        </p:xfrm>
        <a:graphic>
          <a:graphicData uri="http://schemas.openxmlformats.org/presentationml/2006/ole">
            <mc:AlternateContent xmlns:mc="http://schemas.openxmlformats.org/markup-compatibility/2006">
              <mc:Choice xmlns:v="urn:schemas-microsoft-com:vml" Requires="v">
                <p:oleObj name="Chart" r:id="rId3" imgW="11301587" imgH="3545550" progId="MSGraph.Chart.8">
                  <p:embed/>
                </p:oleObj>
              </mc:Choice>
              <mc:Fallback>
                <p:oleObj name="Chart" r:id="rId3" imgW="11301587" imgH="3545550" progId="MSGraph.Chart.8">
                  <p:embed/>
                  <p:pic>
                    <p:nvPicPr>
                      <p:cNvPr id="0" name="Object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838" y="2673350"/>
                        <a:ext cx="8042275" cy="252253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8915" name="Rectangle 3">
            <a:extLst>
              <a:ext uri="{FF2B5EF4-FFF2-40B4-BE49-F238E27FC236}">
                <a16:creationId xmlns:a16="http://schemas.microsoft.com/office/drawing/2014/main" id="{4C0C342E-DEC2-809B-04EC-994C9D529996}"/>
              </a:ext>
            </a:extLst>
          </p:cNvPr>
          <p:cNvSpPr>
            <a:spLocks/>
          </p:cNvSpPr>
          <p:nvPr/>
        </p:nvSpPr>
        <p:spPr bwMode="auto">
          <a:xfrm>
            <a:off x="579438" y="2355850"/>
            <a:ext cx="2641600" cy="119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wrap="none" lIns="0" tIns="0" rIns="0" bIns="0" anchor="ctr">
            <a:spAutoFit/>
          </a:bodyPr>
          <a:lstStyle>
            <a:lvl1pPr algn="l">
              <a:defRPr sz="1200">
                <a:solidFill>
                  <a:schemeClr val="tx1"/>
                </a:solidFill>
                <a:latin typeface="Hoefler Text" charset="0"/>
              </a:defRPr>
            </a:lvl1pPr>
            <a:lvl2pPr algn="l">
              <a:defRPr sz="1200">
                <a:solidFill>
                  <a:schemeClr val="tx1"/>
                </a:solidFill>
                <a:latin typeface="Hoefler Text" charset="0"/>
              </a:defRPr>
            </a:lvl2pPr>
            <a:lvl3pPr algn="l">
              <a:defRPr sz="1200">
                <a:solidFill>
                  <a:schemeClr val="tx1"/>
                </a:solidFill>
                <a:latin typeface="Hoefler Text" charset="0"/>
              </a:defRPr>
            </a:lvl3pPr>
            <a:lvl4pPr algn="l">
              <a:defRPr sz="1200">
                <a:solidFill>
                  <a:schemeClr val="tx1"/>
                </a:solidFill>
                <a:latin typeface="Hoefler Text" charset="0"/>
              </a:defRPr>
            </a:lvl4pPr>
            <a:lvl5pPr algn="l">
              <a:defRPr sz="1200">
                <a:solidFill>
                  <a:schemeClr val="tx1"/>
                </a:solidFill>
                <a:latin typeface="Hoefler Text" charset="0"/>
              </a:defRPr>
            </a:lvl5pPr>
            <a:lvl6pPr fontAlgn="base">
              <a:spcBef>
                <a:spcPct val="0"/>
              </a:spcBef>
              <a:spcAft>
                <a:spcPct val="0"/>
              </a:spcAft>
              <a:defRPr sz="1200">
                <a:solidFill>
                  <a:schemeClr val="tx1"/>
                </a:solidFill>
                <a:latin typeface="Hoefler Text" charset="0"/>
              </a:defRPr>
            </a:lvl6pPr>
            <a:lvl7pPr fontAlgn="base">
              <a:spcBef>
                <a:spcPct val="0"/>
              </a:spcBef>
              <a:spcAft>
                <a:spcPct val="0"/>
              </a:spcAft>
              <a:defRPr sz="1200">
                <a:solidFill>
                  <a:schemeClr val="tx1"/>
                </a:solidFill>
                <a:latin typeface="Hoefler Text" charset="0"/>
              </a:defRPr>
            </a:lvl7pPr>
            <a:lvl8pPr fontAlgn="base">
              <a:spcBef>
                <a:spcPct val="0"/>
              </a:spcBef>
              <a:spcAft>
                <a:spcPct val="0"/>
              </a:spcAft>
              <a:defRPr sz="1200">
                <a:solidFill>
                  <a:schemeClr val="tx1"/>
                </a:solidFill>
                <a:latin typeface="Hoefler Text" charset="0"/>
              </a:defRPr>
            </a:lvl8pPr>
            <a:lvl9pPr fontAlgn="base">
              <a:spcBef>
                <a:spcPct val="0"/>
              </a:spcBef>
              <a:spcAft>
                <a:spcPct val="0"/>
              </a:spcAft>
              <a:defRPr sz="1200">
                <a:solidFill>
                  <a:schemeClr val="tx1"/>
                </a:solidFill>
                <a:latin typeface="Hoefler Text" charset="0"/>
              </a:defRPr>
            </a:lvl9pPr>
          </a:lstStyle>
          <a:p>
            <a:pPr algn="ctr"/>
            <a:r>
              <a:rPr lang="en-US" altLang="LID4096" sz="3600">
                <a:solidFill>
                  <a:srgbClr val="003C52"/>
                </a:solidFill>
                <a:cs typeface="Hoefler Text" charset="0"/>
              </a:rPr>
              <a:t>Competitive</a:t>
            </a:r>
            <a:br>
              <a:rPr lang="en-US" altLang="LID4096" sz="3600">
                <a:solidFill>
                  <a:srgbClr val="003C52"/>
                </a:solidFill>
                <a:cs typeface="Hoefler Text" charset="0"/>
              </a:rPr>
            </a:br>
            <a:r>
              <a:rPr lang="en-US" altLang="LID4096" sz="3600">
                <a:solidFill>
                  <a:srgbClr val="003C52"/>
                </a:solidFill>
                <a:cs typeface="Hoefler Text" charset="0"/>
              </a:rPr>
              <a:t>Games</a:t>
            </a:r>
          </a:p>
        </p:txBody>
      </p:sp>
      <p:sp>
        <p:nvSpPr>
          <p:cNvPr id="38916" name="Text Box 4">
            <a:extLst>
              <a:ext uri="{FF2B5EF4-FFF2-40B4-BE49-F238E27FC236}">
                <a16:creationId xmlns:a16="http://schemas.microsoft.com/office/drawing/2014/main" id="{B1952DA5-5A9F-0CB1-DB7D-91B024907EB7}"/>
              </a:ext>
            </a:extLst>
          </p:cNvPr>
          <p:cNvSpPr txBox="1">
            <a:spLocks noChangeArrowheads="1"/>
          </p:cNvSpPr>
          <p:nvPr/>
        </p:nvSpPr>
        <p:spPr bwMode="auto">
          <a:xfrm>
            <a:off x="6302375" y="9131300"/>
            <a:ext cx="385763"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lstStyle>
            <a:lvl1pPr algn="l">
              <a:defRPr sz="1200">
                <a:solidFill>
                  <a:schemeClr val="tx1"/>
                </a:solidFill>
                <a:latin typeface="Hoefler Text" charset="0"/>
              </a:defRPr>
            </a:lvl1pPr>
            <a:lvl2pPr algn="l">
              <a:defRPr sz="1200">
                <a:solidFill>
                  <a:schemeClr val="tx1"/>
                </a:solidFill>
                <a:latin typeface="Hoefler Text" charset="0"/>
              </a:defRPr>
            </a:lvl2pPr>
            <a:lvl3pPr algn="l">
              <a:defRPr sz="1200">
                <a:solidFill>
                  <a:schemeClr val="tx1"/>
                </a:solidFill>
                <a:latin typeface="Hoefler Text" charset="0"/>
              </a:defRPr>
            </a:lvl3pPr>
            <a:lvl4pPr algn="l">
              <a:defRPr sz="1200">
                <a:solidFill>
                  <a:schemeClr val="tx1"/>
                </a:solidFill>
                <a:latin typeface="Hoefler Text" charset="0"/>
              </a:defRPr>
            </a:lvl4pPr>
            <a:lvl5pPr algn="l">
              <a:defRPr sz="1200">
                <a:solidFill>
                  <a:schemeClr val="tx1"/>
                </a:solidFill>
                <a:latin typeface="Hoefler Text" charset="0"/>
              </a:defRPr>
            </a:lvl5pPr>
            <a:lvl6pPr fontAlgn="base">
              <a:spcBef>
                <a:spcPct val="0"/>
              </a:spcBef>
              <a:spcAft>
                <a:spcPct val="0"/>
              </a:spcAft>
              <a:defRPr sz="1200">
                <a:solidFill>
                  <a:schemeClr val="tx1"/>
                </a:solidFill>
                <a:latin typeface="Hoefler Text" charset="0"/>
              </a:defRPr>
            </a:lvl6pPr>
            <a:lvl7pPr fontAlgn="base">
              <a:spcBef>
                <a:spcPct val="0"/>
              </a:spcBef>
              <a:spcAft>
                <a:spcPct val="0"/>
              </a:spcAft>
              <a:defRPr sz="1200">
                <a:solidFill>
                  <a:schemeClr val="tx1"/>
                </a:solidFill>
                <a:latin typeface="Hoefler Text" charset="0"/>
              </a:defRPr>
            </a:lvl7pPr>
            <a:lvl8pPr fontAlgn="base">
              <a:spcBef>
                <a:spcPct val="0"/>
              </a:spcBef>
              <a:spcAft>
                <a:spcPct val="0"/>
              </a:spcAft>
              <a:defRPr sz="1200">
                <a:solidFill>
                  <a:schemeClr val="tx1"/>
                </a:solidFill>
                <a:latin typeface="Hoefler Text" charset="0"/>
              </a:defRPr>
            </a:lvl8pPr>
            <a:lvl9pPr fontAlgn="base">
              <a:spcBef>
                <a:spcPct val="0"/>
              </a:spcBef>
              <a:spcAft>
                <a:spcPct val="0"/>
              </a:spcAft>
              <a:defRPr sz="1200">
                <a:solidFill>
                  <a:schemeClr val="tx1"/>
                </a:solidFill>
                <a:latin typeface="Hoefler Text" charset="0"/>
              </a:defRPr>
            </a:lvl9pPr>
          </a:lstStyle>
          <a:p>
            <a:pPr algn="ctr"/>
            <a:fld id="{89F00A49-0389-49E2-9463-CFAB2DE79728}" type="slidenum">
              <a:rPr lang="en-US" altLang="LID4096" sz="2200">
                <a:solidFill>
                  <a:srgbClr val="4B4B4B"/>
                </a:solidFill>
                <a:cs typeface="Hoefler Text" charset="0"/>
              </a:rPr>
              <a:pPr algn="ctr"/>
              <a:t>12</a:t>
            </a:fld>
            <a:endParaRPr lang="en-US" altLang="LID4096" sz="2200">
              <a:solidFill>
                <a:srgbClr val="4B4B4B"/>
              </a:solidFill>
              <a:cs typeface="Hoefler Text" charset="0"/>
            </a:endParaRPr>
          </a:p>
        </p:txBody>
      </p:sp>
      <p:sp>
        <p:nvSpPr>
          <p:cNvPr id="38917" name="Rectangle 5">
            <a:extLst>
              <a:ext uri="{FF2B5EF4-FFF2-40B4-BE49-F238E27FC236}">
                <a16:creationId xmlns:a16="http://schemas.microsoft.com/office/drawing/2014/main" id="{CFD3E4B5-B08C-1C62-B56A-A4D57B055C80}"/>
              </a:ext>
            </a:extLst>
          </p:cNvPr>
          <p:cNvSpPr>
            <a:spLocks/>
          </p:cNvSpPr>
          <p:nvPr/>
        </p:nvSpPr>
        <p:spPr bwMode="auto">
          <a:xfrm>
            <a:off x="5205413" y="2355850"/>
            <a:ext cx="2586037" cy="119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wrap="none" lIns="0" tIns="0" rIns="0" bIns="0" anchor="ctr">
            <a:spAutoFit/>
          </a:bodyPr>
          <a:lstStyle>
            <a:lvl1pPr algn="l">
              <a:defRPr sz="1200">
                <a:solidFill>
                  <a:schemeClr val="tx1"/>
                </a:solidFill>
                <a:latin typeface="Hoefler Text" charset="0"/>
              </a:defRPr>
            </a:lvl1pPr>
            <a:lvl2pPr algn="l">
              <a:defRPr sz="1200">
                <a:solidFill>
                  <a:schemeClr val="tx1"/>
                </a:solidFill>
                <a:latin typeface="Hoefler Text" charset="0"/>
              </a:defRPr>
            </a:lvl2pPr>
            <a:lvl3pPr algn="l">
              <a:defRPr sz="1200">
                <a:solidFill>
                  <a:schemeClr val="tx1"/>
                </a:solidFill>
                <a:latin typeface="Hoefler Text" charset="0"/>
              </a:defRPr>
            </a:lvl3pPr>
            <a:lvl4pPr algn="l">
              <a:defRPr sz="1200">
                <a:solidFill>
                  <a:schemeClr val="tx1"/>
                </a:solidFill>
                <a:latin typeface="Hoefler Text" charset="0"/>
              </a:defRPr>
            </a:lvl4pPr>
            <a:lvl5pPr algn="l">
              <a:defRPr sz="1200">
                <a:solidFill>
                  <a:schemeClr val="tx1"/>
                </a:solidFill>
                <a:latin typeface="Hoefler Text" charset="0"/>
              </a:defRPr>
            </a:lvl5pPr>
            <a:lvl6pPr fontAlgn="base">
              <a:spcBef>
                <a:spcPct val="0"/>
              </a:spcBef>
              <a:spcAft>
                <a:spcPct val="0"/>
              </a:spcAft>
              <a:defRPr sz="1200">
                <a:solidFill>
                  <a:schemeClr val="tx1"/>
                </a:solidFill>
                <a:latin typeface="Hoefler Text" charset="0"/>
              </a:defRPr>
            </a:lvl6pPr>
            <a:lvl7pPr fontAlgn="base">
              <a:spcBef>
                <a:spcPct val="0"/>
              </a:spcBef>
              <a:spcAft>
                <a:spcPct val="0"/>
              </a:spcAft>
              <a:defRPr sz="1200">
                <a:solidFill>
                  <a:schemeClr val="tx1"/>
                </a:solidFill>
                <a:latin typeface="Hoefler Text" charset="0"/>
              </a:defRPr>
            </a:lvl7pPr>
            <a:lvl8pPr fontAlgn="base">
              <a:spcBef>
                <a:spcPct val="0"/>
              </a:spcBef>
              <a:spcAft>
                <a:spcPct val="0"/>
              </a:spcAft>
              <a:defRPr sz="1200">
                <a:solidFill>
                  <a:schemeClr val="tx1"/>
                </a:solidFill>
                <a:latin typeface="Hoefler Text" charset="0"/>
              </a:defRPr>
            </a:lvl8pPr>
            <a:lvl9pPr fontAlgn="base">
              <a:spcBef>
                <a:spcPct val="0"/>
              </a:spcBef>
              <a:spcAft>
                <a:spcPct val="0"/>
              </a:spcAft>
              <a:defRPr sz="1200">
                <a:solidFill>
                  <a:schemeClr val="tx1"/>
                </a:solidFill>
                <a:latin typeface="Hoefler Text" charset="0"/>
              </a:defRPr>
            </a:lvl9pPr>
          </a:lstStyle>
          <a:p>
            <a:pPr algn="ctr"/>
            <a:r>
              <a:rPr lang="en-US" altLang="LID4096" sz="3600">
                <a:solidFill>
                  <a:srgbClr val="003C52"/>
                </a:solidFill>
                <a:cs typeface="Hoefler Text" charset="0"/>
              </a:rPr>
              <a:t>Cooperative</a:t>
            </a:r>
            <a:br>
              <a:rPr lang="en-US" altLang="LID4096" sz="3600">
                <a:solidFill>
                  <a:srgbClr val="003C52"/>
                </a:solidFill>
                <a:cs typeface="Hoefler Text" charset="0"/>
              </a:rPr>
            </a:br>
            <a:r>
              <a:rPr lang="en-US" altLang="LID4096" sz="3600">
                <a:solidFill>
                  <a:srgbClr val="003C52"/>
                </a:solidFill>
                <a:cs typeface="Hoefler Text" charset="0"/>
              </a:rPr>
              <a:t>Games</a:t>
            </a:r>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961" name="Object 1">
            <a:extLst>
              <a:ext uri="{FF2B5EF4-FFF2-40B4-BE49-F238E27FC236}">
                <a16:creationId xmlns:a16="http://schemas.microsoft.com/office/drawing/2014/main" id="{647173B8-C44A-3A12-110A-51D68AD4C5A1}"/>
              </a:ext>
            </a:extLst>
          </p:cNvPr>
          <p:cNvGraphicFramePr>
            <a:graphicFrameLocks/>
          </p:cNvGraphicFramePr>
          <p:nvPr/>
        </p:nvGraphicFramePr>
        <p:xfrm>
          <a:off x="96838" y="2673350"/>
          <a:ext cx="12633325" cy="2522538"/>
        </p:xfrm>
        <a:graphic>
          <a:graphicData uri="http://schemas.openxmlformats.org/presentationml/2006/ole">
            <mc:AlternateContent xmlns:mc="http://schemas.openxmlformats.org/markup-compatibility/2006">
              <mc:Choice xmlns:v="urn:schemas-microsoft-com:vml" Requires="v">
                <p:oleObj name="Chart" r:id="rId3" imgW="17752381" imgH="3545550" progId="MSGraph.Chart.8">
                  <p:embed/>
                </p:oleObj>
              </mc:Choice>
              <mc:Fallback>
                <p:oleObj name="Chart" r:id="rId3" imgW="17752381" imgH="3545550" progId="MSGraph.Chart.8">
                  <p:embed/>
                  <p:pic>
                    <p:nvPicPr>
                      <p:cNvPr id="0" name="Object 1"/>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838" y="2673350"/>
                        <a:ext cx="12633325" cy="252253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0962" name="Rectangle 2">
            <a:extLst>
              <a:ext uri="{FF2B5EF4-FFF2-40B4-BE49-F238E27FC236}">
                <a16:creationId xmlns:a16="http://schemas.microsoft.com/office/drawing/2014/main" id="{8740C70E-226E-F105-0CED-2BDEB9335DDD}"/>
              </a:ext>
            </a:extLst>
          </p:cNvPr>
          <p:cNvSpPr>
            <a:spLocks/>
          </p:cNvSpPr>
          <p:nvPr/>
        </p:nvSpPr>
        <p:spPr bwMode="auto">
          <a:xfrm>
            <a:off x="579438" y="2355850"/>
            <a:ext cx="2641600" cy="119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wrap="none" lIns="0" tIns="0" rIns="0" bIns="0" anchor="ctr">
            <a:spAutoFit/>
          </a:bodyPr>
          <a:lstStyle>
            <a:lvl1pPr algn="l">
              <a:defRPr sz="1200">
                <a:solidFill>
                  <a:schemeClr val="tx1"/>
                </a:solidFill>
                <a:latin typeface="Hoefler Text" charset="0"/>
              </a:defRPr>
            </a:lvl1pPr>
            <a:lvl2pPr algn="l">
              <a:defRPr sz="1200">
                <a:solidFill>
                  <a:schemeClr val="tx1"/>
                </a:solidFill>
                <a:latin typeface="Hoefler Text" charset="0"/>
              </a:defRPr>
            </a:lvl2pPr>
            <a:lvl3pPr algn="l">
              <a:defRPr sz="1200">
                <a:solidFill>
                  <a:schemeClr val="tx1"/>
                </a:solidFill>
                <a:latin typeface="Hoefler Text" charset="0"/>
              </a:defRPr>
            </a:lvl3pPr>
            <a:lvl4pPr algn="l">
              <a:defRPr sz="1200">
                <a:solidFill>
                  <a:schemeClr val="tx1"/>
                </a:solidFill>
                <a:latin typeface="Hoefler Text" charset="0"/>
              </a:defRPr>
            </a:lvl4pPr>
            <a:lvl5pPr algn="l">
              <a:defRPr sz="1200">
                <a:solidFill>
                  <a:schemeClr val="tx1"/>
                </a:solidFill>
                <a:latin typeface="Hoefler Text" charset="0"/>
              </a:defRPr>
            </a:lvl5pPr>
            <a:lvl6pPr fontAlgn="base">
              <a:spcBef>
                <a:spcPct val="0"/>
              </a:spcBef>
              <a:spcAft>
                <a:spcPct val="0"/>
              </a:spcAft>
              <a:defRPr sz="1200">
                <a:solidFill>
                  <a:schemeClr val="tx1"/>
                </a:solidFill>
                <a:latin typeface="Hoefler Text" charset="0"/>
              </a:defRPr>
            </a:lvl6pPr>
            <a:lvl7pPr fontAlgn="base">
              <a:spcBef>
                <a:spcPct val="0"/>
              </a:spcBef>
              <a:spcAft>
                <a:spcPct val="0"/>
              </a:spcAft>
              <a:defRPr sz="1200">
                <a:solidFill>
                  <a:schemeClr val="tx1"/>
                </a:solidFill>
                <a:latin typeface="Hoefler Text" charset="0"/>
              </a:defRPr>
            </a:lvl7pPr>
            <a:lvl8pPr fontAlgn="base">
              <a:spcBef>
                <a:spcPct val="0"/>
              </a:spcBef>
              <a:spcAft>
                <a:spcPct val="0"/>
              </a:spcAft>
              <a:defRPr sz="1200">
                <a:solidFill>
                  <a:schemeClr val="tx1"/>
                </a:solidFill>
                <a:latin typeface="Hoefler Text" charset="0"/>
              </a:defRPr>
            </a:lvl8pPr>
            <a:lvl9pPr fontAlgn="base">
              <a:spcBef>
                <a:spcPct val="0"/>
              </a:spcBef>
              <a:spcAft>
                <a:spcPct val="0"/>
              </a:spcAft>
              <a:defRPr sz="1200">
                <a:solidFill>
                  <a:schemeClr val="tx1"/>
                </a:solidFill>
                <a:latin typeface="Hoefler Text" charset="0"/>
              </a:defRPr>
            </a:lvl9pPr>
          </a:lstStyle>
          <a:p>
            <a:pPr algn="ctr"/>
            <a:r>
              <a:rPr lang="en-US" altLang="LID4096" sz="3600">
                <a:solidFill>
                  <a:srgbClr val="003C52"/>
                </a:solidFill>
                <a:cs typeface="Hoefler Text" charset="0"/>
              </a:rPr>
              <a:t>Competitive</a:t>
            </a:r>
            <a:br>
              <a:rPr lang="en-US" altLang="LID4096" sz="3600">
                <a:solidFill>
                  <a:srgbClr val="003C52"/>
                </a:solidFill>
                <a:cs typeface="Hoefler Text" charset="0"/>
              </a:rPr>
            </a:br>
            <a:r>
              <a:rPr lang="en-US" altLang="LID4096" sz="3600">
                <a:solidFill>
                  <a:srgbClr val="003C52"/>
                </a:solidFill>
                <a:cs typeface="Hoefler Text" charset="0"/>
              </a:rPr>
              <a:t>Games</a:t>
            </a:r>
          </a:p>
        </p:txBody>
      </p:sp>
      <p:sp>
        <p:nvSpPr>
          <p:cNvPr id="40963" name="Rectangle 3">
            <a:extLst>
              <a:ext uri="{FF2B5EF4-FFF2-40B4-BE49-F238E27FC236}">
                <a16:creationId xmlns:a16="http://schemas.microsoft.com/office/drawing/2014/main" id="{7091C422-888F-BD79-2BA8-29BBB6F99184}"/>
              </a:ext>
            </a:extLst>
          </p:cNvPr>
          <p:cNvSpPr>
            <a:spLocks/>
          </p:cNvSpPr>
          <p:nvPr/>
        </p:nvSpPr>
        <p:spPr bwMode="auto">
          <a:xfrm>
            <a:off x="5205413" y="2355850"/>
            <a:ext cx="2586037" cy="119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wrap="none" lIns="0" tIns="0" rIns="0" bIns="0" anchor="ctr">
            <a:spAutoFit/>
          </a:bodyPr>
          <a:lstStyle>
            <a:lvl1pPr algn="l">
              <a:defRPr sz="1200">
                <a:solidFill>
                  <a:schemeClr val="tx1"/>
                </a:solidFill>
                <a:latin typeface="Hoefler Text" charset="0"/>
              </a:defRPr>
            </a:lvl1pPr>
            <a:lvl2pPr algn="l">
              <a:defRPr sz="1200">
                <a:solidFill>
                  <a:schemeClr val="tx1"/>
                </a:solidFill>
                <a:latin typeface="Hoefler Text" charset="0"/>
              </a:defRPr>
            </a:lvl2pPr>
            <a:lvl3pPr algn="l">
              <a:defRPr sz="1200">
                <a:solidFill>
                  <a:schemeClr val="tx1"/>
                </a:solidFill>
                <a:latin typeface="Hoefler Text" charset="0"/>
              </a:defRPr>
            </a:lvl3pPr>
            <a:lvl4pPr algn="l">
              <a:defRPr sz="1200">
                <a:solidFill>
                  <a:schemeClr val="tx1"/>
                </a:solidFill>
                <a:latin typeface="Hoefler Text" charset="0"/>
              </a:defRPr>
            </a:lvl4pPr>
            <a:lvl5pPr algn="l">
              <a:defRPr sz="1200">
                <a:solidFill>
                  <a:schemeClr val="tx1"/>
                </a:solidFill>
                <a:latin typeface="Hoefler Text" charset="0"/>
              </a:defRPr>
            </a:lvl5pPr>
            <a:lvl6pPr fontAlgn="base">
              <a:spcBef>
                <a:spcPct val="0"/>
              </a:spcBef>
              <a:spcAft>
                <a:spcPct val="0"/>
              </a:spcAft>
              <a:defRPr sz="1200">
                <a:solidFill>
                  <a:schemeClr val="tx1"/>
                </a:solidFill>
                <a:latin typeface="Hoefler Text" charset="0"/>
              </a:defRPr>
            </a:lvl6pPr>
            <a:lvl7pPr fontAlgn="base">
              <a:spcBef>
                <a:spcPct val="0"/>
              </a:spcBef>
              <a:spcAft>
                <a:spcPct val="0"/>
              </a:spcAft>
              <a:defRPr sz="1200">
                <a:solidFill>
                  <a:schemeClr val="tx1"/>
                </a:solidFill>
                <a:latin typeface="Hoefler Text" charset="0"/>
              </a:defRPr>
            </a:lvl7pPr>
            <a:lvl8pPr fontAlgn="base">
              <a:spcBef>
                <a:spcPct val="0"/>
              </a:spcBef>
              <a:spcAft>
                <a:spcPct val="0"/>
              </a:spcAft>
              <a:defRPr sz="1200">
                <a:solidFill>
                  <a:schemeClr val="tx1"/>
                </a:solidFill>
                <a:latin typeface="Hoefler Text" charset="0"/>
              </a:defRPr>
            </a:lvl8pPr>
            <a:lvl9pPr fontAlgn="base">
              <a:spcBef>
                <a:spcPct val="0"/>
              </a:spcBef>
              <a:spcAft>
                <a:spcPct val="0"/>
              </a:spcAft>
              <a:defRPr sz="1200">
                <a:solidFill>
                  <a:schemeClr val="tx1"/>
                </a:solidFill>
                <a:latin typeface="Hoefler Text" charset="0"/>
              </a:defRPr>
            </a:lvl9pPr>
          </a:lstStyle>
          <a:p>
            <a:pPr algn="ctr"/>
            <a:r>
              <a:rPr lang="en-US" altLang="LID4096" sz="3600">
                <a:solidFill>
                  <a:srgbClr val="003C52"/>
                </a:solidFill>
                <a:cs typeface="Hoefler Text" charset="0"/>
              </a:rPr>
              <a:t>Cooperative</a:t>
            </a:r>
            <a:br>
              <a:rPr lang="en-US" altLang="LID4096" sz="3600">
                <a:solidFill>
                  <a:srgbClr val="003C52"/>
                </a:solidFill>
                <a:cs typeface="Hoefler Text" charset="0"/>
              </a:rPr>
            </a:br>
            <a:r>
              <a:rPr lang="en-US" altLang="LID4096" sz="3600">
                <a:solidFill>
                  <a:srgbClr val="003C52"/>
                </a:solidFill>
                <a:cs typeface="Hoefler Text" charset="0"/>
              </a:rPr>
              <a:t>Games</a:t>
            </a:r>
          </a:p>
        </p:txBody>
      </p:sp>
      <p:sp>
        <p:nvSpPr>
          <p:cNvPr id="40964" name="Rectangle 4">
            <a:extLst>
              <a:ext uri="{FF2B5EF4-FFF2-40B4-BE49-F238E27FC236}">
                <a16:creationId xmlns:a16="http://schemas.microsoft.com/office/drawing/2014/main" id="{4774C76E-8BBB-C73F-DF31-801331D4C215}"/>
              </a:ext>
            </a:extLst>
          </p:cNvPr>
          <p:cNvSpPr>
            <a:spLocks/>
          </p:cNvSpPr>
          <p:nvPr/>
        </p:nvSpPr>
        <p:spPr bwMode="auto">
          <a:xfrm>
            <a:off x="9663113" y="2355850"/>
            <a:ext cx="2816225" cy="119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wrap="none" lIns="0" tIns="0" rIns="0" bIns="0" anchor="ctr">
            <a:spAutoFit/>
          </a:bodyPr>
          <a:lstStyle>
            <a:lvl1pPr algn="l">
              <a:defRPr sz="1200">
                <a:solidFill>
                  <a:schemeClr val="tx1"/>
                </a:solidFill>
                <a:latin typeface="Hoefler Text" charset="0"/>
              </a:defRPr>
            </a:lvl1pPr>
            <a:lvl2pPr algn="l">
              <a:defRPr sz="1200">
                <a:solidFill>
                  <a:schemeClr val="tx1"/>
                </a:solidFill>
                <a:latin typeface="Hoefler Text" charset="0"/>
              </a:defRPr>
            </a:lvl2pPr>
            <a:lvl3pPr algn="l">
              <a:defRPr sz="1200">
                <a:solidFill>
                  <a:schemeClr val="tx1"/>
                </a:solidFill>
                <a:latin typeface="Hoefler Text" charset="0"/>
              </a:defRPr>
            </a:lvl3pPr>
            <a:lvl4pPr algn="l">
              <a:defRPr sz="1200">
                <a:solidFill>
                  <a:schemeClr val="tx1"/>
                </a:solidFill>
                <a:latin typeface="Hoefler Text" charset="0"/>
              </a:defRPr>
            </a:lvl4pPr>
            <a:lvl5pPr algn="l">
              <a:defRPr sz="1200">
                <a:solidFill>
                  <a:schemeClr val="tx1"/>
                </a:solidFill>
                <a:latin typeface="Hoefler Text" charset="0"/>
              </a:defRPr>
            </a:lvl5pPr>
            <a:lvl6pPr fontAlgn="base">
              <a:spcBef>
                <a:spcPct val="0"/>
              </a:spcBef>
              <a:spcAft>
                <a:spcPct val="0"/>
              </a:spcAft>
              <a:defRPr sz="1200">
                <a:solidFill>
                  <a:schemeClr val="tx1"/>
                </a:solidFill>
                <a:latin typeface="Hoefler Text" charset="0"/>
              </a:defRPr>
            </a:lvl6pPr>
            <a:lvl7pPr fontAlgn="base">
              <a:spcBef>
                <a:spcPct val="0"/>
              </a:spcBef>
              <a:spcAft>
                <a:spcPct val="0"/>
              </a:spcAft>
              <a:defRPr sz="1200">
                <a:solidFill>
                  <a:schemeClr val="tx1"/>
                </a:solidFill>
                <a:latin typeface="Hoefler Text" charset="0"/>
              </a:defRPr>
            </a:lvl7pPr>
            <a:lvl8pPr fontAlgn="base">
              <a:spcBef>
                <a:spcPct val="0"/>
              </a:spcBef>
              <a:spcAft>
                <a:spcPct val="0"/>
              </a:spcAft>
              <a:defRPr sz="1200">
                <a:solidFill>
                  <a:schemeClr val="tx1"/>
                </a:solidFill>
                <a:latin typeface="Hoefler Text" charset="0"/>
              </a:defRPr>
            </a:lvl8pPr>
            <a:lvl9pPr fontAlgn="base">
              <a:spcBef>
                <a:spcPct val="0"/>
              </a:spcBef>
              <a:spcAft>
                <a:spcPct val="0"/>
              </a:spcAft>
              <a:defRPr sz="1200">
                <a:solidFill>
                  <a:schemeClr val="tx1"/>
                </a:solidFill>
                <a:latin typeface="Hoefler Text" charset="0"/>
              </a:defRPr>
            </a:lvl9pPr>
          </a:lstStyle>
          <a:p>
            <a:pPr algn="ctr"/>
            <a:r>
              <a:rPr lang="en-US" altLang="LID4096" sz="3600">
                <a:solidFill>
                  <a:srgbClr val="003C52"/>
                </a:solidFill>
                <a:cs typeface="Hoefler Text" charset="0"/>
              </a:rPr>
              <a:t>Collaborative</a:t>
            </a:r>
            <a:br>
              <a:rPr lang="en-US" altLang="LID4096" sz="3600">
                <a:solidFill>
                  <a:srgbClr val="003C52"/>
                </a:solidFill>
                <a:cs typeface="Hoefler Text" charset="0"/>
              </a:rPr>
            </a:br>
            <a:r>
              <a:rPr lang="en-US" altLang="LID4096" sz="3600">
                <a:solidFill>
                  <a:srgbClr val="003C52"/>
                </a:solidFill>
                <a:cs typeface="Hoefler Text" charset="0"/>
              </a:rPr>
              <a:t>Games</a:t>
            </a:r>
          </a:p>
        </p:txBody>
      </p:sp>
      <p:sp>
        <p:nvSpPr>
          <p:cNvPr id="40965" name="Text Box 5">
            <a:extLst>
              <a:ext uri="{FF2B5EF4-FFF2-40B4-BE49-F238E27FC236}">
                <a16:creationId xmlns:a16="http://schemas.microsoft.com/office/drawing/2014/main" id="{543315DE-9C79-08E9-2903-7756D77DA512}"/>
              </a:ext>
            </a:extLst>
          </p:cNvPr>
          <p:cNvSpPr txBox="1">
            <a:spLocks noChangeArrowheads="1"/>
          </p:cNvSpPr>
          <p:nvPr/>
        </p:nvSpPr>
        <p:spPr bwMode="auto">
          <a:xfrm>
            <a:off x="6302375" y="9131300"/>
            <a:ext cx="385763"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lstStyle>
            <a:lvl1pPr algn="l">
              <a:defRPr sz="1200">
                <a:solidFill>
                  <a:schemeClr val="tx1"/>
                </a:solidFill>
                <a:latin typeface="Hoefler Text" charset="0"/>
              </a:defRPr>
            </a:lvl1pPr>
            <a:lvl2pPr algn="l">
              <a:defRPr sz="1200">
                <a:solidFill>
                  <a:schemeClr val="tx1"/>
                </a:solidFill>
                <a:latin typeface="Hoefler Text" charset="0"/>
              </a:defRPr>
            </a:lvl2pPr>
            <a:lvl3pPr algn="l">
              <a:defRPr sz="1200">
                <a:solidFill>
                  <a:schemeClr val="tx1"/>
                </a:solidFill>
                <a:latin typeface="Hoefler Text" charset="0"/>
              </a:defRPr>
            </a:lvl3pPr>
            <a:lvl4pPr algn="l">
              <a:defRPr sz="1200">
                <a:solidFill>
                  <a:schemeClr val="tx1"/>
                </a:solidFill>
                <a:latin typeface="Hoefler Text" charset="0"/>
              </a:defRPr>
            </a:lvl4pPr>
            <a:lvl5pPr algn="l">
              <a:defRPr sz="1200">
                <a:solidFill>
                  <a:schemeClr val="tx1"/>
                </a:solidFill>
                <a:latin typeface="Hoefler Text" charset="0"/>
              </a:defRPr>
            </a:lvl5pPr>
            <a:lvl6pPr fontAlgn="base">
              <a:spcBef>
                <a:spcPct val="0"/>
              </a:spcBef>
              <a:spcAft>
                <a:spcPct val="0"/>
              </a:spcAft>
              <a:defRPr sz="1200">
                <a:solidFill>
                  <a:schemeClr val="tx1"/>
                </a:solidFill>
                <a:latin typeface="Hoefler Text" charset="0"/>
              </a:defRPr>
            </a:lvl6pPr>
            <a:lvl7pPr fontAlgn="base">
              <a:spcBef>
                <a:spcPct val="0"/>
              </a:spcBef>
              <a:spcAft>
                <a:spcPct val="0"/>
              </a:spcAft>
              <a:defRPr sz="1200">
                <a:solidFill>
                  <a:schemeClr val="tx1"/>
                </a:solidFill>
                <a:latin typeface="Hoefler Text" charset="0"/>
              </a:defRPr>
            </a:lvl7pPr>
            <a:lvl8pPr fontAlgn="base">
              <a:spcBef>
                <a:spcPct val="0"/>
              </a:spcBef>
              <a:spcAft>
                <a:spcPct val="0"/>
              </a:spcAft>
              <a:defRPr sz="1200">
                <a:solidFill>
                  <a:schemeClr val="tx1"/>
                </a:solidFill>
                <a:latin typeface="Hoefler Text" charset="0"/>
              </a:defRPr>
            </a:lvl8pPr>
            <a:lvl9pPr fontAlgn="base">
              <a:spcBef>
                <a:spcPct val="0"/>
              </a:spcBef>
              <a:spcAft>
                <a:spcPct val="0"/>
              </a:spcAft>
              <a:defRPr sz="1200">
                <a:solidFill>
                  <a:schemeClr val="tx1"/>
                </a:solidFill>
                <a:latin typeface="Hoefler Text" charset="0"/>
              </a:defRPr>
            </a:lvl9pPr>
          </a:lstStyle>
          <a:p>
            <a:pPr algn="ctr"/>
            <a:fld id="{5868C7B2-9C3B-4C12-A0CB-2E9868A4B797}" type="slidenum">
              <a:rPr lang="en-US" altLang="LID4096" sz="2200">
                <a:solidFill>
                  <a:srgbClr val="4B4B4B"/>
                </a:solidFill>
                <a:cs typeface="Hoefler Text" charset="0"/>
              </a:rPr>
              <a:pPr algn="ctr"/>
              <a:t>13</a:t>
            </a:fld>
            <a:endParaRPr lang="en-US" altLang="LID4096" sz="2200">
              <a:solidFill>
                <a:srgbClr val="4B4B4B"/>
              </a:solidFill>
              <a:cs typeface="Hoefler Text" charset="0"/>
            </a:endParaRPr>
          </a:p>
        </p:txBody>
      </p:sp>
      <p:sp>
        <p:nvSpPr>
          <p:cNvPr id="40966" name="Rectangle 6">
            <a:extLst>
              <a:ext uri="{FF2B5EF4-FFF2-40B4-BE49-F238E27FC236}">
                <a16:creationId xmlns:a16="http://schemas.microsoft.com/office/drawing/2014/main" id="{40A46D7B-EF80-B11A-C7C0-BFCD0C27E533}"/>
              </a:ext>
            </a:extLst>
          </p:cNvPr>
          <p:cNvSpPr>
            <a:spLocks/>
          </p:cNvSpPr>
          <p:nvPr/>
        </p:nvSpPr>
        <p:spPr bwMode="auto">
          <a:xfrm>
            <a:off x="622300" y="8547100"/>
            <a:ext cx="117602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lvl1pPr algn="l">
              <a:defRPr sz="1200">
                <a:solidFill>
                  <a:schemeClr val="tx1"/>
                </a:solidFill>
                <a:latin typeface="Hoefler Text" charset="0"/>
              </a:defRPr>
            </a:lvl1pPr>
            <a:lvl2pPr algn="l">
              <a:defRPr sz="1200">
                <a:solidFill>
                  <a:schemeClr val="tx1"/>
                </a:solidFill>
                <a:latin typeface="Hoefler Text" charset="0"/>
              </a:defRPr>
            </a:lvl2pPr>
            <a:lvl3pPr algn="l">
              <a:defRPr sz="1200">
                <a:solidFill>
                  <a:schemeClr val="tx1"/>
                </a:solidFill>
                <a:latin typeface="Hoefler Text" charset="0"/>
              </a:defRPr>
            </a:lvl3pPr>
            <a:lvl4pPr algn="l">
              <a:defRPr sz="1200">
                <a:solidFill>
                  <a:schemeClr val="tx1"/>
                </a:solidFill>
                <a:latin typeface="Hoefler Text" charset="0"/>
              </a:defRPr>
            </a:lvl4pPr>
            <a:lvl5pPr algn="l">
              <a:defRPr sz="1200">
                <a:solidFill>
                  <a:schemeClr val="tx1"/>
                </a:solidFill>
                <a:latin typeface="Hoefler Text" charset="0"/>
              </a:defRPr>
            </a:lvl5pPr>
            <a:lvl6pPr fontAlgn="base">
              <a:spcBef>
                <a:spcPct val="0"/>
              </a:spcBef>
              <a:spcAft>
                <a:spcPct val="0"/>
              </a:spcAft>
              <a:defRPr sz="1200">
                <a:solidFill>
                  <a:schemeClr val="tx1"/>
                </a:solidFill>
                <a:latin typeface="Hoefler Text" charset="0"/>
              </a:defRPr>
            </a:lvl6pPr>
            <a:lvl7pPr fontAlgn="base">
              <a:spcBef>
                <a:spcPct val="0"/>
              </a:spcBef>
              <a:spcAft>
                <a:spcPct val="0"/>
              </a:spcAft>
              <a:defRPr sz="1200">
                <a:solidFill>
                  <a:schemeClr val="tx1"/>
                </a:solidFill>
                <a:latin typeface="Hoefler Text" charset="0"/>
              </a:defRPr>
            </a:lvl7pPr>
            <a:lvl8pPr fontAlgn="base">
              <a:spcBef>
                <a:spcPct val="0"/>
              </a:spcBef>
              <a:spcAft>
                <a:spcPct val="0"/>
              </a:spcAft>
              <a:defRPr sz="1200">
                <a:solidFill>
                  <a:schemeClr val="tx1"/>
                </a:solidFill>
                <a:latin typeface="Hoefler Text" charset="0"/>
              </a:defRPr>
            </a:lvl8pPr>
            <a:lvl9pPr fontAlgn="base">
              <a:spcBef>
                <a:spcPct val="0"/>
              </a:spcBef>
              <a:spcAft>
                <a:spcPct val="0"/>
              </a:spcAft>
              <a:defRPr sz="1200">
                <a:solidFill>
                  <a:schemeClr val="tx1"/>
                </a:solidFill>
                <a:latin typeface="Hoefler Text" charset="0"/>
              </a:defRPr>
            </a:lvl9pPr>
          </a:lstStyle>
          <a:p>
            <a:pPr algn="ctr"/>
            <a:r>
              <a:rPr lang="en-US" altLang="LID4096" sz="2400">
                <a:solidFill>
                  <a:srgbClr val="4B4B4B"/>
                </a:solidFill>
                <a:cs typeface="Hoefler Text" charset="0"/>
              </a:rPr>
              <a:t>[Adapted from Zagal et. al 2006, in </a:t>
            </a:r>
            <a:r>
              <a:rPr lang="en-US" altLang="LID4096" sz="2400" i="1">
                <a:solidFill>
                  <a:srgbClr val="4B4B4B"/>
                </a:solidFill>
                <a:cs typeface="Hoefler Text" charset="0"/>
              </a:rPr>
              <a:t>Simulation &amp; Gaming</a:t>
            </a:r>
            <a:r>
              <a:rPr lang="en-US" altLang="LID4096" sz="2400">
                <a:solidFill>
                  <a:srgbClr val="4B4B4B"/>
                </a:solidFill>
                <a:cs typeface="Hoefler Text" charset="0"/>
              </a:rPr>
              <a:t>]</a:t>
            </a: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3009" name="Object 1">
            <a:extLst>
              <a:ext uri="{FF2B5EF4-FFF2-40B4-BE49-F238E27FC236}">
                <a16:creationId xmlns:a16="http://schemas.microsoft.com/office/drawing/2014/main" id="{1A624F7D-52FA-9AA2-FF34-2F6599592488}"/>
              </a:ext>
            </a:extLst>
          </p:cNvPr>
          <p:cNvGraphicFramePr>
            <a:graphicFrameLocks/>
          </p:cNvGraphicFramePr>
          <p:nvPr/>
        </p:nvGraphicFramePr>
        <p:xfrm>
          <a:off x="96838" y="2673350"/>
          <a:ext cx="12633325" cy="2522538"/>
        </p:xfrm>
        <a:graphic>
          <a:graphicData uri="http://schemas.openxmlformats.org/presentationml/2006/ole">
            <mc:AlternateContent xmlns:mc="http://schemas.openxmlformats.org/markup-compatibility/2006">
              <mc:Choice xmlns:v="urn:schemas-microsoft-com:vml" Requires="v">
                <p:oleObj name="Chart" r:id="rId3" imgW="17752381" imgH="3545550" progId="MSGraph.Chart.8">
                  <p:embed/>
                </p:oleObj>
              </mc:Choice>
              <mc:Fallback>
                <p:oleObj name="Chart" r:id="rId3" imgW="17752381" imgH="3545550" progId="MSGraph.Chart.8">
                  <p:embed/>
                  <p:pic>
                    <p:nvPicPr>
                      <p:cNvPr id="0" name="Object 1"/>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838" y="2673350"/>
                        <a:ext cx="12633325" cy="252253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3010" name="Rectangle 2">
            <a:extLst>
              <a:ext uri="{FF2B5EF4-FFF2-40B4-BE49-F238E27FC236}">
                <a16:creationId xmlns:a16="http://schemas.microsoft.com/office/drawing/2014/main" id="{8D9E16C1-2FC4-22A1-F7CD-77465967982B}"/>
              </a:ext>
            </a:extLst>
          </p:cNvPr>
          <p:cNvSpPr>
            <a:spLocks/>
          </p:cNvSpPr>
          <p:nvPr/>
        </p:nvSpPr>
        <p:spPr bwMode="auto">
          <a:xfrm>
            <a:off x="579438" y="2355850"/>
            <a:ext cx="2641600" cy="119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wrap="none" lIns="0" tIns="0" rIns="0" bIns="0" anchor="ctr">
            <a:spAutoFit/>
          </a:bodyPr>
          <a:lstStyle>
            <a:lvl1pPr algn="l">
              <a:defRPr sz="1200">
                <a:solidFill>
                  <a:schemeClr val="tx1"/>
                </a:solidFill>
                <a:latin typeface="Hoefler Text" charset="0"/>
              </a:defRPr>
            </a:lvl1pPr>
            <a:lvl2pPr algn="l">
              <a:defRPr sz="1200">
                <a:solidFill>
                  <a:schemeClr val="tx1"/>
                </a:solidFill>
                <a:latin typeface="Hoefler Text" charset="0"/>
              </a:defRPr>
            </a:lvl2pPr>
            <a:lvl3pPr algn="l">
              <a:defRPr sz="1200">
                <a:solidFill>
                  <a:schemeClr val="tx1"/>
                </a:solidFill>
                <a:latin typeface="Hoefler Text" charset="0"/>
              </a:defRPr>
            </a:lvl3pPr>
            <a:lvl4pPr algn="l">
              <a:defRPr sz="1200">
                <a:solidFill>
                  <a:schemeClr val="tx1"/>
                </a:solidFill>
                <a:latin typeface="Hoefler Text" charset="0"/>
              </a:defRPr>
            </a:lvl4pPr>
            <a:lvl5pPr algn="l">
              <a:defRPr sz="1200">
                <a:solidFill>
                  <a:schemeClr val="tx1"/>
                </a:solidFill>
                <a:latin typeface="Hoefler Text" charset="0"/>
              </a:defRPr>
            </a:lvl5pPr>
            <a:lvl6pPr fontAlgn="base">
              <a:spcBef>
                <a:spcPct val="0"/>
              </a:spcBef>
              <a:spcAft>
                <a:spcPct val="0"/>
              </a:spcAft>
              <a:defRPr sz="1200">
                <a:solidFill>
                  <a:schemeClr val="tx1"/>
                </a:solidFill>
                <a:latin typeface="Hoefler Text" charset="0"/>
              </a:defRPr>
            </a:lvl6pPr>
            <a:lvl7pPr fontAlgn="base">
              <a:spcBef>
                <a:spcPct val="0"/>
              </a:spcBef>
              <a:spcAft>
                <a:spcPct val="0"/>
              </a:spcAft>
              <a:defRPr sz="1200">
                <a:solidFill>
                  <a:schemeClr val="tx1"/>
                </a:solidFill>
                <a:latin typeface="Hoefler Text" charset="0"/>
              </a:defRPr>
            </a:lvl7pPr>
            <a:lvl8pPr fontAlgn="base">
              <a:spcBef>
                <a:spcPct val="0"/>
              </a:spcBef>
              <a:spcAft>
                <a:spcPct val="0"/>
              </a:spcAft>
              <a:defRPr sz="1200">
                <a:solidFill>
                  <a:schemeClr val="tx1"/>
                </a:solidFill>
                <a:latin typeface="Hoefler Text" charset="0"/>
              </a:defRPr>
            </a:lvl8pPr>
            <a:lvl9pPr fontAlgn="base">
              <a:spcBef>
                <a:spcPct val="0"/>
              </a:spcBef>
              <a:spcAft>
                <a:spcPct val="0"/>
              </a:spcAft>
              <a:defRPr sz="1200">
                <a:solidFill>
                  <a:schemeClr val="tx1"/>
                </a:solidFill>
                <a:latin typeface="Hoefler Text" charset="0"/>
              </a:defRPr>
            </a:lvl9pPr>
          </a:lstStyle>
          <a:p>
            <a:pPr algn="ctr"/>
            <a:r>
              <a:rPr lang="en-US" altLang="LID4096" sz="3600">
                <a:solidFill>
                  <a:srgbClr val="003C52"/>
                </a:solidFill>
                <a:cs typeface="Hoefler Text" charset="0"/>
              </a:rPr>
              <a:t>Competitive</a:t>
            </a:r>
            <a:br>
              <a:rPr lang="en-US" altLang="LID4096" sz="3600">
                <a:solidFill>
                  <a:srgbClr val="003C52"/>
                </a:solidFill>
                <a:cs typeface="Hoefler Text" charset="0"/>
              </a:rPr>
            </a:br>
            <a:r>
              <a:rPr lang="en-US" altLang="LID4096" sz="3600">
                <a:solidFill>
                  <a:srgbClr val="003C52"/>
                </a:solidFill>
                <a:cs typeface="Hoefler Text" charset="0"/>
              </a:rPr>
              <a:t>Games</a:t>
            </a:r>
          </a:p>
        </p:txBody>
      </p:sp>
      <p:sp>
        <p:nvSpPr>
          <p:cNvPr id="43011" name="Rectangle 3">
            <a:extLst>
              <a:ext uri="{FF2B5EF4-FFF2-40B4-BE49-F238E27FC236}">
                <a16:creationId xmlns:a16="http://schemas.microsoft.com/office/drawing/2014/main" id="{E4AED83E-1B9B-A41F-011F-789560A50A91}"/>
              </a:ext>
            </a:extLst>
          </p:cNvPr>
          <p:cNvSpPr>
            <a:spLocks/>
          </p:cNvSpPr>
          <p:nvPr/>
        </p:nvSpPr>
        <p:spPr bwMode="auto">
          <a:xfrm>
            <a:off x="5205413" y="2355850"/>
            <a:ext cx="2586037" cy="119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wrap="none" lIns="0" tIns="0" rIns="0" bIns="0" anchor="ctr">
            <a:spAutoFit/>
          </a:bodyPr>
          <a:lstStyle>
            <a:lvl1pPr algn="l">
              <a:defRPr sz="1200">
                <a:solidFill>
                  <a:schemeClr val="tx1"/>
                </a:solidFill>
                <a:latin typeface="Hoefler Text" charset="0"/>
              </a:defRPr>
            </a:lvl1pPr>
            <a:lvl2pPr algn="l">
              <a:defRPr sz="1200">
                <a:solidFill>
                  <a:schemeClr val="tx1"/>
                </a:solidFill>
                <a:latin typeface="Hoefler Text" charset="0"/>
              </a:defRPr>
            </a:lvl2pPr>
            <a:lvl3pPr algn="l">
              <a:defRPr sz="1200">
                <a:solidFill>
                  <a:schemeClr val="tx1"/>
                </a:solidFill>
                <a:latin typeface="Hoefler Text" charset="0"/>
              </a:defRPr>
            </a:lvl3pPr>
            <a:lvl4pPr algn="l">
              <a:defRPr sz="1200">
                <a:solidFill>
                  <a:schemeClr val="tx1"/>
                </a:solidFill>
                <a:latin typeface="Hoefler Text" charset="0"/>
              </a:defRPr>
            </a:lvl4pPr>
            <a:lvl5pPr algn="l">
              <a:defRPr sz="1200">
                <a:solidFill>
                  <a:schemeClr val="tx1"/>
                </a:solidFill>
                <a:latin typeface="Hoefler Text" charset="0"/>
              </a:defRPr>
            </a:lvl5pPr>
            <a:lvl6pPr fontAlgn="base">
              <a:spcBef>
                <a:spcPct val="0"/>
              </a:spcBef>
              <a:spcAft>
                <a:spcPct val="0"/>
              </a:spcAft>
              <a:defRPr sz="1200">
                <a:solidFill>
                  <a:schemeClr val="tx1"/>
                </a:solidFill>
                <a:latin typeface="Hoefler Text" charset="0"/>
              </a:defRPr>
            </a:lvl6pPr>
            <a:lvl7pPr fontAlgn="base">
              <a:spcBef>
                <a:spcPct val="0"/>
              </a:spcBef>
              <a:spcAft>
                <a:spcPct val="0"/>
              </a:spcAft>
              <a:defRPr sz="1200">
                <a:solidFill>
                  <a:schemeClr val="tx1"/>
                </a:solidFill>
                <a:latin typeface="Hoefler Text" charset="0"/>
              </a:defRPr>
            </a:lvl7pPr>
            <a:lvl8pPr fontAlgn="base">
              <a:spcBef>
                <a:spcPct val="0"/>
              </a:spcBef>
              <a:spcAft>
                <a:spcPct val="0"/>
              </a:spcAft>
              <a:defRPr sz="1200">
                <a:solidFill>
                  <a:schemeClr val="tx1"/>
                </a:solidFill>
                <a:latin typeface="Hoefler Text" charset="0"/>
              </a:defRPr>
            </a:lvl8pPr>
            <a:lvl9pPr fontAlgn="base">
              <a:spcBef>
                <a:spcPct val="0"/>
              </a:spcBef>
              <a:spcAft>
                <a:spcPct val="0"/>
              </a:spcAft>
              <a:defRPr sz="1200">
                <a:solidFill>
                  <a:schemeClr val="tx1"/>
                </a:solidFill>
                <a:latin typeface="Hoefler Text" charset="0"/>
              </a:defRPr>
            </a:lvl9pPr>
          </a:lstStyle>
          <a:p>
            <a:pPr algn="ctr"/>
            <a:r>
              <a:rPr lang="en-US" altLang="LID4096" sz="3600">
                <a:solidFill>
                  <a:srgbClr val="003C52"/>
                </a:solidFill>
                <a:cs typeface="Hoefler Text" charset="0"/>
              </a:rPr>
              <a:t>Cooperative</a:t>
            </a:r>
            <a:br>
              <a:rPr lang="en-US" altLang="LID4096" sz="3600">
                <a:solidFill>
                  <a:srgbClr val="003C52"/>
                </a:solidFill>
                <a:cs typeface="Hoefler Text" charset="0"/>
              </a:rPr>
            </a:br>
            <a:r>
              <a:rPr lang="en-US" altLang="LID4096" sz="3600">
                <a:solidFill>
                  <a:srgbClr val="003C52"/>
                </a:solidFill>
                <a:cs typeface="Hoefler Text" charset="0"/>
              </a:rPr>
              <a:t>Games</a:t>
            </a:r>
          </a:p>
        </p:txBody>
      </p:sp>
      <p:sp>
        <p:nvSpPr>
          <p:cNvPr id="43012" name="Rectangle 4">
            <a:extLst>
              <a:ext uri="{FF2B5EF4-FFF2-40B4-BE49-F238E27FC236}">
                <a16:creationId xmlns:a16="http://schemas.microsoft.com/office/drawing/2014/main" id="{78A1219D-88D1-1E45-164F-DD534D411985}"/>
              </a:ext>
            </a:extLst>
          </p:cNvPr>
          <p:cNvSpPr>
            <a:spLocks/>
          </p:cNvSpPr>
          <p:nvPr/>
        </p:nvSpPr>
        <p:spPr bwMode="auto">
          <a:xfrm>
            <a:off x="9663113" y="2355850"/>
            <a:ext cx="2816225" cy="119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wrap="none" lIns="0" tIns="0" rIns="0" bIns="0" anchor="ctr">
            <a:spAutoFit/>
          </a:bodyPr>
          <a:lstStyle>
            <a:lvl1pPr algn="l">
              <a:defRPr sz="1200">
                <a:solidFill>
                  <a:schemeClr val="tx1"/>
                </a:solidFill>
                <a:latin typeface="Hoefler Text" charset="0"/>
              </a:defRPr>
            </a:lvl1pPr>
            <a:lvl2pPr algn="l">
              <a:defRPr sz="1200">
                <a:solidFill>
                  <a:schemeClr val="tx1"/>
                </a:solidFill>
                <a:latin typeface="Hoefler Text" charset="0"/>
              </a:defRPr>
            </a:lvl2pPr>
            <a:lvl3pPr algn="l">
              <a:defRPr sz="1200">
                <a:solidFill>
                  <a:schemeClr val="tx1"/>
                </a:solidFill>
                <a:latin typeface="Hoefler Text" charset="0"/>
              </a:defRPr>
            </a:lvl3pPr>
            <a:lvl4pPr algn="l">
              <a:defRPr sz="1200">
                <a:solidFill>
                  <a:schemeClr val="tx1"/>
                </a:solidFill>
                <a:latin typeface="Hoefler Text" charset="0"/>
              </a:defRPr>
            </a:lvl4pPr>
            <a:lvl5pPr algn="l">
              <a:defRPr sz="1200">
                <a:solidFill>
                  <a:schemeClr val="tx1"/>
                </a:solidFill>
                <a:latin typeface="Hoefler Text" charset="0"/>
              </a:defRPr>
            </a:lvl5pPr>
            <a:lvl6pPr fontAlgn="base">
              <a:spcBef>
                <a:spcPct val="0"/>
              </a:spcBef>
              <a:spcAft>
                <a:spcPct val="0"/>
              </a:spcAft>
              <a:defRPr sz="1200">
                <a:solidFill>
                  <a:schemeClr val="tx1"/>
                </a:solidFill>
                <a:latin typeface="Hoefler Text" charset="0"/>
              </a:defRPr>
            </a:lvl6pPr>
            <a:lvl7pPr fontAlgn="base">
              <a:spcBef>
                <a:spcPct val="0"/>
              </a:spcBef>
              <a:spcAft>
                <a:spcPct val="0"/>
              </a:spcAft>
              <a:defRPr sz="1200">
                <a:solidFill>
                  <a:schemeClr val="tx1"/>
                </a:solidFill>
                <a:latin typeface="Hoefler Text" charset="0"/>
              </a:defRPr>
            </a:lvl7pPr>
            <a:lvl8pPr fontAlgn="base">
              <a:spcBef>
                <a:spcPct val="0"/>
              </a:spcBef>
              <a:spcAft>
                <a:spcPct val="0"/>
              </a:spcAft>
              <a:defRPr sz="1200">
                <a:solidFill>
                  <a:schemeClr val="tx1"/>
                </a:solidFill>
                <a:latin typeface="Hoefler Text" charset="0"/>
              </a:defRPr>
            </a:lvl8pPr>
            <a:lvl9pPr fontAlgn="base">
              <a:spcBef>
                <a:spcPct val="0"/>
              </a:spcBef>
              <a:spcAft>
                <a:spcPct val="0"/>
              </a:spcAft>
              <a:defRPr sz="1200">
                <a:solidFill>
                  <a:schemeClr val="tx1"/>
                </a:solidFill>
                <a:latin typeface="Hoefler Text" charset="0"/>
              </a:defRPr>
            </a:lvl9pPr>
          </a:lstStyle>
          <a:p>
            <a:pPr algn="ctr"/>
            <a:r>
              <a:rPr lang="en-US" altLang="LID4096" sz="3600">
                <a:solidFill>
                  <a:srgbClr val="003C52"/>
                </a:solidFill>
                <a:cs typeface="Hoefler Text" charset="0"/>
              </a:rPr>
              <a:t>Collaborative</a:t>
            </a:r>
            <a:br>
              <a:rPr lang="en-US" altLang="LID4096" sz="3600">
                <a:solidFill>
                  <a:srgbClr val="003C52"/>
                </a:solidFill>
                <a:cs typeface="Hoefler Text" charset="0"/>
              </a:rPr>
            </a:br>
            <a:r>
              <a:rPr lang="en-US" altLang="LID4096" sz="3600">
                <a:solidFill>
                  <a:srgbClr val="003C52"/>
                </a:solidFill>
                <a:cs typeface="Hoefler Text" charset="0"/>
              </a:rPr>
              <a:t>Games</a:t>
            </a:r>
          </a:p>
        </p:txBody>
      </p:sp>
      <p:graphicFrame>
        <p:nvGraphicFramePr>
          <p:cNvPr id="43013" name="Object 5">
            <a:extLst>
              <a:ext uri="{FF2B5EF4-FFF2-40B4-BE49-F238E27FC236}">
                <a16:creationId xmlns:a16="http://schemas.microsoft.com/office/drawing/2014/main" id="{7CED0DE0-2797-8917-5A8A-F22B05C60668}"/>
              </a:ext>
            </a:extLst>
          </p:cNvPr>
          <p:cNvGraphicFramePr>
            <a:graphicFrameLocks/>
          </p:cNvGraphicFramePr>
          <p:nvPr/>
        </p:nvGraphicFramePr>
        <p:xfrm>
          <a:off x="325438" y="6584950"/>
          <a:ext cx="12174537" cy="2522538"/>
        </p:xfrm>
        <a:graphic>
          <a:graphicData uri="http://schemas.openxmlformats.org/presentationml/2006/ole">
            <mc:AlternateContent xmlns:mc="http://schemas.openxmlformats.org/markup-compatibility/2006">
              <mc:Choice xmlns:v="urn:schemas-microsoft-com:vml" Requires="v">
                <p:oleObj name="Chart" r:id="rId5" imgW="17104762" imgH="3545550" progId="MSGraph.Chart.8">
                  <p:embed/>
                </p:oleObj>
              </mc:Choice>
              <mc:Fallback>
                <p:oleObj name="Chart" r:id="rId5" imgW="17104762" imgH="3545550" progId="MSGraph.Chart.8">
                  <p:embed/>
                  <p:pic>
                    <p:nvPicPr>
                      <p:cNvPr id="0" name="Object 5"/>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5438" y="6584950"/>
                        <a:ext cx="12174537" cy="252253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3014" name="Rectangle 6">
            <a:extLst>
              <a:ext uri="{FF2B5EF4-FFF2-40B4-BE49-F238E27FC236}">
                <a16:creationId xmlns:a16="http://schemas.microsoft.com/office/drawing/2014/main" id="{7F25085C-4042-DFB4-1256-1363E7B4B8AA}"/>
              </a:ext>
            </a:extLst>
          </p:cNvPr>
          <p:cNvSpPr>
            <a:spLocks/>
          </p:cNvSpPr>
          <p:nvPr/>
        </p:nvSpPr>
        <p:spPr bwMode="auto">
          <a:xfrm>
            <a:off x="787400" y="228600"/>
            <a:ext cx="11430000"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lvl1pPr algn="l">
              <a:defRPr sz="1200">
                <a:solidFill>
                  <a:schemeClr val="tx1"/>
                </a:solidFill>
                <a:latin typeface="Hoefler Text" charset="0"/>
              </a:defRPr>
            </a:lvl1pPr>
            <a:lvl2pPr algn="l">
              <a:defRPr sz="1200">
                <a:solidFill>
                  <a:schemeClr val="tx1"/>
                </a:solidFill>
                <a:latin typeface="Hoefler Text" charset="0"/>
              </a:defRPr>
            </a:lvl2pPr>
            <a:lvl3pPr algn="l">
              <a:defRPr sz="1200">
                <a:solidFill>
                  <a:schemeClr val="tx1"/>
                </a:solidFill>
                <a:latin typeface="Hoefler Text" charset="0"/>
              </a:defRPr>
            </a:lvl3pPr>
            <a:lvl4pPr algn="l">
              <a:defRPr sz="1200">
                <a:solidFill>
                  <a:schemeClr val="tx1"/>
                </a:solidFill>
                <a:latin typeface="Hoefler Text" charset="0"/>
              </a:defRPr>
            </a:lvl4pPr>
            <a:lvl5pPr algn="l">
              <a:defRPr sz="1200">
                <a:solidFill>
                  <a:schemeClr val="tx1"/>
                </a:solidFill>
                <a:latin typeface="Hoefler Text" charset="0"/>
              </a:defRPr>
            </a:lvl5pPr>
            <a:lvl6pPr fontAlgn="base">
              <a:spcBef>
                <a:spcPct val="0"/>
              </a:spcBef>
              <a:spcAft>
                <a:spcPct val="0"/>
              </a:spcAft>
              <a:defRPr sz="1200">
                <a:solidFill>
                  <a:schemeClr val="tx1"/>
                </a:solidFill>
                <a:latin typeface="Hoefler Text" charset="0"/>
              </a:defRPr>
            </a:lvl6pPr>
            <a:lvl7pPr fontAlgn="base">
              <a:spcBef>
                <a:spcPct val="0"/>
              </a:spcBef>
              <a:spcAft>
                <a:spcPct val="0"/>
              </a:spcAft>
              <a:defRPr sz="1200">
                <a:solidFill>
                  <a:schemeClr val="tx1"/>
                </a:solidFill>
                <a:latin typeface="Hoefler Text" charset="0"/>
              </a:defRPr>
            </a:lvl7pPr>
            <a:lvl8pPr fontAlgn="base">
              <a:spcBef>
                <a:spcPct val="0"/>
              </a:spcBef>
              <a:spcAft>
                <a:spcPct val="0"/>
              </a:spcAft>
              <a:defRPr sz="1200">
                <a:solidFill>
                  <a:schemeClr val="tx1"/>
                </a:solidFill>
                <a:latin typeface="Hoefler Text" charset="0"/>
              </a:defRPr>
            </a:lvl8pPr>
            <a:lvl9pPr fontAlgn="base">
              <a:spcBef>
                <a:spcPct val="0"/>
              </a:spcBef>
              <a:spcAft>
                <a:spcPct val="0"/>
              </a:spcAft>
              <a:defRPr sz="1200">
                <a:solidFill>
                  <a:schemeClr val="tx1"/>
                </a:solidFill>
                <a:latin typeface="Hoefler Text" charset="0"/>
              </a:defRPr>
            </a:lvl9pPr>
          </a:lstStyle>
          <a:p>
            <a:pPr algn="ctr"/>
            <a:r>
              <a:rPr lang="en-US" altLang="LID4096" sz="5200">
                <a:solidFill>
                  <a:srgbClr val="626053"/>
                </a:solidFill>
                <a:effectLst>
                  <a:outerShdw blurRad="38100" dist="38100" dir="2700000" algn="tl">
                    <a:srgbClr val="000000"/>
                  </a:outerShdw>
                </a:effectLst>
                <a:latin typeface="Baskerville" charset="0"/>
                <a:cs typeface="Baskerville" charset="0"/>
                <a:sym typeface="Baskerville" charset="0"/>
              </a:rPr>
              <a:t>Game Mechanics</a:t>
            </a:r>
          </a:p>
        </p:txBody>
      </p:sp>
      <p:sp>
        <p:nvSpPr>
          <p:cNvPr id="43015" name="Rectangle 7">
            <a:extLst>
              <a:ext uri="{FF2B5EF4-FFF2-40B4-BE49-F238E27FC236}">
                <a16:creationId xmlns:a16="http://schemas.microsoft.com/office/drawing/2014/main" id="{0B9E7E1B-0984-8840-83E7-9C50DCAFF148}"/>
              </a:ext>
            </a:extLst>
          </p:cNvPr>
          <p:cNvSpPr>
            <a:spLocks/>
          </p:cNvSpPr>
          <p:nvPr/>
        </p:nvSpPr>
        <p:spPr bwMode="auto">
          <a:xfrm>
            <a:off x="787400" y="5537200"/>
            <a:ext cx="11430000"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lvl1pPr algn="l">
              <a:defRPr sz="1200">
                <a:solidFill>
                  <a:schemeClr val="tx1"/>
                </a:solidFill>
                <a:latin typeface="Hoefler Text" charset="0"/>
              </a:defRPr>
            </a:lvl1pPr>
            <a:lvl2pPr algn="l">
              <a:defRPr sz="1200">
                <a:solidFill>
                  <a:schemeClr val="tx1"/>
                </a:solidFill>
                <a:latin typeface="Hoefler Text" charset="0"/>
              </a:defRPr>
            </a:lvl2pPr>
            <a:lvl3pPr algn="l">
              <a:defRPr sz="1200">
                <a:solidFill>
                  <a:schemeClr val="tx1"/>
                </a:solidFill>
                <a:latin typeface="Hoefler Text" charset="0"/>
              </a:defRPr>
            </a:lvl3pPr>
            <a:lvl4pPr algn="l">
              <a:defRPr sz="1200">
                <a:solidFill>
                  <a:schemeClr val="tx1"/>
                </a:solidFill>
                <a:latin typeface="Hoefler Text" charset="0"/>
              </a:defRPr>
            </a:lvl4pPr>
            <a:lvl5pPr algn="l">
              <a:defRPr sz="1200">
                <a:solidFill>
                  <a:schemeClr val="tx1"/>
                </a:solidFill>
                <a:latin typeface="Hoefler Text" charset="0"/>
              </a:defRPr>
            </a:lvl5pPr>
            <a:lvl6pPr fontAlgn="base">
              <a:spcBef>
                <a:spcPct val="0"/>
              </a:spcBef>
              <a:spcAft>
                <a:spcPct val="0"/>
              </a:spcAft>
              <a:defRPr sz="1200">
                <a:solidFill>
                  <a:schemeClr val="tx1"/>
                </a:solidFill>
                <a:latin typeface="Hoefler Text" charset="0"/>
              </a:defRPr>
            </a:lvl6pPr>
            <a:lvl7pPr fontAlgn="base">
              <a:spcBef>
                <a:spcPct val="0"/>
              </a:spcBef>
              <a:spcAft>
                <a:spcPct val="0"/>
              </a:spcAft>
              <a:defRPr sz="1200">
                <a:solidFill>
                  <a:schemeClr val="tx1"/>
                </a:solidFill>
                <a:latin typeface="Hoefler Text" charset="0"/>
              </a:defRPr>
            </a:lvl7pPr>
            <a:lvl8pPr fontAlgn="base">
              <a:spcBef>
                <a:spcPct val="0"/>
              </a:spcBef>
              <a:spcAft>
                <a:spcPct val="0"/>
              </a:spcAft>
              <a:defRPr sz="1200">
                <a:solidFill>
                  <a:schemeClr val="tx1"/>
                </a:solidFill>
                <a:latin typeface="Hoefler Text" charset="0"/>
              </a:defRPr>
            </a:lvl8pPr>
            <a:lvl9pPr fontAlgn="base">
              <a:spcBef>
                <a:spcPct val="0"/>
              </a:spcBef>
              <a:spcAft>
                <a:spcPct val="0"/>
              </a:spcAft>
              <a:defRPr sz="1200">
                <a:solidFill>
                  <a:schemeClr val="tx1"/>
                </a:solidFill>
                <a:latin typeface="Hoefler Text" charset="0"/>
              </a:defRPr>
            </a:lvl9pPr>
          </a:lstStyle>
          <a:p>
            <a:pPr algn="ctr"/>
            <a:r>
              <a:rPr lang="en-US" altLang="LID4096" sz="5200">
                <a:solidFill>
                  <a:srgbClr val="626053"/>
                </a:solidFill>
                <a:effectLst>
                  <a:outerShdw blurRad="38100" dist="38100" dir="2700000" algn="tl">
                    <a:srgbClr val="000000"/>
                  </a:outerShdw>
                </a:effectLst>
                <a:latin typeface="Baskerville" charset="0"/>
                <a:cs typeface="Baskerville" charset="0"/>
                <a:sym typeface="Baskerville" charset="0"/>
              </a:rPr>
              <a:t>Group Dynamics</a:t>
            </a:r>
          </a:p>
        </p:txBody>
      </p:sp>
      <p:grpSp>
        <p:nvGrpSpPr>
          <p:cNvPr id="43016" name="Group 8">
            <a:extLst>
              <a:ext uri="{FF2B5EF4-FFF2-40B4-BE49-F238E27FC236}">
                <a16:creationId xmlns:a16="http://schemas.microsoft.com/office/drawing/2014/main" id="{8F984293-3E92-7C23-7E92-E3696A6BCA47}"/>
              </a:ext>
            </a:extLst>
          </p:cNvPr>
          <p:cNvGrpSpPr>
            <a:grpSpLocks/>
          </p:cNvGrpSpPr>
          <p:nvPr/>
        </p:nvGrpSpPr>
        <p:grpSpPr bwMode="auto">
          <a:xfrm>
            <a:off x="10602913" y="4889500"/>
            <a:ext cx="1422400" cy="1498600"/>
            <a:chOff x="0" y="0"/>
            <a:chExt cx="896" cy="944"/>
          </a:xfrm>
        </p:grpSpPr>
        <p:sp>
          <p:nvSpPr>
            <p:cNvPr id="43017" name="AutoShape 9">
              <a:extLst>
                <a:ext uri="{FF2B5EF4-FFF2-40B4-BE49-F238E27FC236}">
                  <a16:creationId xmlns:a16="http://schemas.microsoft.com/office/drawing/2014/main" id="{7513C5E7-3A73-1C13-0B53-40CE3925A8B0}"/>
                </a:ext>
              </a:extLst>
            </p:cNvPr>
            <p:cNvSpPr>
              <a:spLocks/>
            </p:cNvSpPr>
            <p:nvPr/>
          </p:nvSpPr>
          <p:spPr bwMode="auto">
            <a:xfrm rot="5400000">
              <a:off x="0" y="48"/>
              <a:ext cx="896" cy="896"/>
            </a:xfrm>
            <a:prstGeom prst="rightArrow">
              <a:avLst>
                <a:gd name="adj1" fmla="val 40972"/>
                <a:gd name="adj2" fmla="val 32870"/>
              </a:avLst>
            </a:prstGeom>
            <a:blipFill dpi="0" rotWithShape="0">
              <a:blip r:embed="rId7">
                <a:alphaModFix amt="30000"/>
              </a:blip>
              <a:srcRect/>
              <a:tile tx="0" ty="0" sx="100000" sy="100000" flip="none" algn="tl"/>
            </a:blipFill>
            <a:ln>
              <a:noFill/>
            </a:ln>
            <a:effectLst>
              <a:outerShdw blurRad="127000" dist="76199" dir="2700000" algn="ctr" rotWithShape="0">
                <a:schemeClr val="bg2">
                  <a:alpha val="75000"/>
                </a:schemeClr>
              </a:outerShdw>
            </a:effectLst>
            <a:extLst>
              <a:ext uri="{91240B29-F687-4F45-9708-019B960494DF}">
                <a14:hiddenLine xmlns:a14="http://schemas.microsoft.com/office/drawing/2010/main" w="25400" cap="flat">
                  <a:solidFill>
                    <a:srgbClr val="000000">
                      <a:alpha val="29999"/>
                    </a:srgbClr>
                  </a:solidFill>
                  <a:miter lim="800000"/>
                  <a:headEnd type="none" w="med" len="med"/>
                  <a:tailEnd type="none" w="med" len="med"/>
                </a14:hiddenLine>
              </a:ext>
            </a:extLst>
          </p:spPr>
          <p:txBody>
            <a:bodyPr lIns="0" tIns="0" rIns="0" bIns="0"/>
            <a:lstStyle/>
            <a:p>
              <a:endParaRPr lang="LID4096"/>
            </a:p>
          </p:txBody>
        </p:sp>
        <p:sp>
          <p:nvSpPr>
            <p:cNvPr id="43018" name="Rectangle 10">
              <a:extLst>
                <a:ext uri="{FF2B5EF4-FFF2-40B4-BE49-F238E27FC236}">
                  <a16:creationId xmlns:a16="http://schemas.microsoft.com/office/drawing/2014/main" id="{6582E33E-AE45-9E57-A337-4309DC52A0D4}"/>
                </a:ext>
              </a:extLst>
            </p:cNvPr>
            <p:cNvSpPr>
              <a:spLocks/>
            </p:cNvSpPr>
            <p:nvPr/>
          </p:nvSpPr>
          <p:spPr bwMode="auto">
            <a:xfrm>
              <a:off x="240" y="0"/>
              <a:ext cx="440" cy="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lvl1pPr algn="l">
                <a:defRPr sz="1200">
                  <a:solidFill>
                    <a:schemeClr val="tx1"/>
                  </a:solidFill>
                  <a:latin typeface="Hoefler Text" charset="0"/>
                </a:defRPr>
              </a:lvl1pPr>
              <a:lvl2pPr algn="l">
                <a:defRPr sz="1200">
                  <a:solidFill>
                    <a:schemeClr val="tx1"/>
                  </a:solidFill>
                  <a:latin typeface="Hoefler Text" charset="0"/>
                </a:defRPr>
              </a:lvl2pPr>
              <a:lvl3pPr algn="l">
                <a:defRPr sz="1200">
                  <a:solidFill>
                    <a:schemeClr val="tx1"/>
                  </a:solidFill>
                  <a:latin typeface="Hoefler Text" charset="0"/>
                </a:defRPr>
              </a:lvl3pPr>
              <a:lvl4pPr algn="l">
                <a:defRPr sz="1200">
                  <a:solidFill>
                    <a:schemeClr val="tx1"/>
                  </a:solidFill>
                  <a:latin typeface="Hoefler Text" charset="0"/>
                </a:defRPr>
              </a:lvl4pPr>
              <a:lvl5pPr algn="l">
                <a:defRPr sz="1200">
                  <a:solidFill>
                    <a:schemeClr val="tx1"/>
                  </a:solidFill>
                  <a:latin typeface="Hoefler Text" charset="0"/>
                </a:defRPr>
              </a:lvl5pPr>
              <a:lvl6pPr fontAlgn="base">
                <a:spcBef>
                  <a:spcPct val="0"/>
                </a:spcBef>
                <a:spcAft>
                  <a:spcPct val="0"/>
                </a:spcAft>
                <a:defRPr sz="1200">
                  <a:solidFill>
                    <a:schemeClr val="tx1"/>
                  </a:solidFill>
                  <a:latin typeface="Hoefler Text" charset="0"/>
                </a:defRPr>
              </a:lvl6pPr>
              <a:lvl7pPr fontAlgn="base">
                <a:spcBef>
                  <a:spcPct val="0"/>
                </a:spcBef>
                <a:spcAft>
                  <a:spcPct val="0"/>
                </a:spcAft>
                <a:defRPr sz="1200">
                  <a:solidFill>
                    <a:schemeClr val="tx1"/>
                  </a:solidFill>
                  <a:latin typeface="Hoefler Text" charset="0"/>
                </a:defRPr>
              </a:lvl7pPr>
              <a:lvl8pPr fontAlgn="base">
                <a:spcBef>
                  <a:spcPct val="0"/>
                </a:spcBef>
                <a:spcAft>
                  <a:spcPct val="0"/>
                </a:spcAft>
                <a:defRPr sz="1200">
                  <a:solidFill>
                    <a:schemeClr val="tx1"/>
                  </a:solidFill>
                  <a:latin typeface="Hoefler Text" charset="0"/>
                </a:defRPr>
              </a:lvl8pPr>
              <a:lvl9pPr fontAlgn="base">
                <a:spcBef>
                  <a:spcPct val="0"/>
                </a:spcBef>
                <a:spcAft>
                  <a:spcPct val="0"/>
                </a:spcAft>
                <a:defRPr sz="1200">
                  <a:solidFill>
                    <a:schemeClr val="tx1"/>
                  </a:solidFill>
                  <a:latin typeface="Hoefler Text" charset="0"/>
                </a:defRPr>
              </a:lvl9pPr>
            </a:lstStyle>
            <a:p>
              <a:pPr algn="ctr"/>
              <a:r>
                <a:rPr lang="en-US" altLang="LID4096" sz="7200" b="1">
                  <a:solidFill>
                    <a:srgbClr val="626053"/>
                  </a:solidFill>
                  <a:effectLst>
                    <a:outerShdw blurRad="38100" dist="38100" dir="2700000" algn="tl">
                      <a:srgbClr val="000000"/>
                    </a:outerShdw>
                  </a:effectLst>
                  <a:latin typeface="Baskerville" charset="0"/>
                  <a:cs typeface="Baskerville" charset="0"/>
                  <a:sym typeface="Baskerville" charset="0"/>
                </a:rPr>
                <a:t>?</a:t>
              </a:r>
            </a:p>
          </p:txBody>
        </p:sp>
      </p:grpSp>
      <p:grpSp>
        <p:nvGrpSpPr>
          <p:cNvPr id="43019" name="Group 11">
            <a:extLst>
              <a:ext uri="{FF2B5EF4-FFF2-40B4-BE49-F238E27FC236}">
                <a16:creationId xmlns:a16="http://schemas.microsoft.com/office/drawing/2014/main" id="{73DFCB4D-3468-E1FE-B396-8B8AFFA2258F}"/>
              </a:ext>
            </a:extLst>
          </p:cNvPr>
          <p:cNvGrpSpPr>
            <a:grpSpLocks/>
          </p:cNvGrpSpPr>
          <p:nvPr/>
        </p:nvGrpSpPr>
        <p:grpSpPr bwMode="auto">
          <a:xfrm>
            <a:off x="1193800" y="4889500"/>
            <a:ext cx="1422400" cy="1498600"/>
            <a:chOff x="0" y="0"/>
            <a:chExt cx="896" cy="944"/>
          </a:xfrm>
        </p:grpSpPr>
        <p:sp>
          <p:nvSpPr>
            <p:cNvPr id="43020" name="AutoShape 12">
              <a:extLst>
                <a:ext uri="{FF2B5EF4-FFF2-40B4-BE49-F238E27FC236}">
                  <a16:creationId xmlns:a16="http://schemas.microsoft.com/office/drawing/2014/main" id="{48BB6513-4F03-2C88-1152-73E3C607D692}"/>
                </a:ext>
              </a:extLst>
            </p:cNvPr>
            <p:cNvSpPr>
              <a:spLocks/>
            </p:cNvSpPr>
            <p:nvPr/>
          </p:nvSpPr>
          <p:spPr bwMode="auto">
            <a:xfrm rot="5400000">
              <a:off x="0" y="48"/>
              <a:ext cx="896" cy="896"/>
            </a:xfrm>
            <a:prstGeom prst="rightArrow">
              <a:avLst>
                <a:gd name="adj1" fmla="val 40972"/>
                <a:gd name="adj2" fmla="val 32870"/>
              </a:avLst>
            </a:prstGeom>
            <a:blipFill dpi="0" rotWithShape="0">
              <a:blip r:embed="rId7">
                <a:alphaModFix amt="30000"/>
              </a:blip>
              <a:srcRect/>
              <a:tile tx="0" ty="0" sx="100000" sy="100000" flip="none" algn="tl"/>
            </a:blipFill>
            <a:ln>
              <a:noFill/>
            </a:ln>
            <a:effectLst>
              <a:outerShdw blurRad="127000" dist="76199" dir="2700000" algn="ctr" rotWithShape="0">
                <a:schemeClr val="bg2">
                  <a:alpha val="75000"/>
                </a:schemeClr>
              </a:outerShdw>
            </a:effectLst>
            <a:extLst>
              <a:ext uri="{91240B29-F687-4F45-9708-019B960494DF}">
                <a14:hiddenLine xmlns:a14="http://schemas.microsoft.com/office/drawing/2010/main" w="25400" cap="flat">
                  <a:solidFill>
                    <a:srgbClr val="000000">
                      <a:alpha val="29999"/>
                    </a:srgbClr>
                  </a:solidFill>
                  <a:miter lim="800000"/>
                  <a:headEnd type="none" w="med" len="med"/>
                  <a:tailEnd type="none" w="med" len="med"/>
                </a14:hiddenLine>
              </a:ext>
            </a:extLst>
          </p:spPr>
          <p:txBody>
            <a:bodyPr lIns="0" tIns="0" rIns="0" bIns="0"/>
            <a:lstStyle/>
            <a:p>
              <a:endParaRPr lang="LID4096"/>
            </a:p>
          </p:txBody>
        </p:sp>
        <p:sp>
          <p:nvSpPr>
            <p:cNvPr id="43021" name="Rectangle 13">
              <a:extLst>
                <a:ext uri="{FF2B5EF4-FFF2-40B4-BE49-F238E27FC236}">
                  <a16:creationId xmlns:a16="http://schemas.microsoft.com/office/drawing/2014/main" id="{82E7DEBA-A298-C978-58E1-AE43EB148B43}"/>
                </a:ext>
              </a:extLst>
            </p:cNvPr>
            <p:cNvSpPr>
              <a:spLocks/>
            </p:cNvSpPr>
            <p:nvPr/>
          </p:nvSpPr>
          <p:spPr bwMode="auto">
            <a:xfrm>
              <a:off x="240" y="0"/>
              <a:ext cx="440" cy="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lvl1pPr algn="l">
                <a:defRPr sz="1200">
                  <a:solidFill>
                    <a:schemeClr val="tx1"/>
                  </a:solidFill>
                  <a:latin typeface="Hoefler Text" charset="0"/>
                </a:defRPr>
              </a:lvl1pPr>
              <a:lvl2pPr algn="l">
                <a:defRPr sz="1200">
                  <a:solidFill>
                    <a:schemeClr val="tx1"/>
                  </a:solidFill>
                  <a:latin typeface="Hoefler Text" charset="0"/>
                </a:defRPr>
              </a:lvl2pPr>
              <a:lvl3pPr algn="l">
                <a:defRPr sz="1200">
                  <a:solidFill>
                    <a:schemeClr val="tx1"/>
                  </a:solidFill>
                  <a:latin typeface="Hoefler Text" charset="0"/>
                </a:defRPr>
              </a:lvl3pPr>
              <a:lvl4pPr algn="l">
                <a:defRPr sz="1200">
                  <a:solidFill>
                    <a:schemeClr val="tx1"/>
                  </a:solidFill>
                  <a:latin typeface="Hoefler Text" charset="0"/>
                </a:defRPr>
              </a:lvl4pPr>
              <a:lvl5pPr algn="l">
                <a:defRPr sz="1200">
                  <a:solidFill>
                    <a:schemeClr val="tx1"/>
                  </a:solidFill>
                  <a:latin typeface="Hoefler Text" charset="0"/>
                </a:defRPr>
              </a:lvl5pPr>
              <a:lvl6pPr fontAlgn="base">
                <a:spcBef>
                  <a:spcPct val="0"/>
                </a:spcBef>
                <a:spcAft>
                  <a:spcPct val="0"/>
                </a:spcAft>
                <a:defRPr sz="1200">
                  <a:solidFill>
                    <a:schemeClr val="tx1"/>
                  </a:solidFill>
                  <a:latin typeface="Hoefler Text" charset="0"/>
                </a:defRPr>
              </a:lvl6pPr>
              <a:lvl7pPr fontAlgn="base">
                <a:spcBef>
                  <a:spcPct val="0"/>
                </a:spcBef>
                <a:spcAft>
                  <a:spcPct val="0"/>
                </a:spcAft>
                <a:defRPr sz="1200">
                  <a:solidFill>
                    <a:schemeClr val="tx1"/>
                  </a:solidFill>
                  <a:latin typeface="Hoefler Text" charset="0"/>
                </a:defRPr>
              </a:lvl7pPr>
              <a:lvl8pPr fontAlgn="base">
                <a:spcBef>
                  <a:spcPct val="0"/>
                </a:spcBef>
                <a:spcAft>
                  <a:spcPct val="0"/>
                </a:spcAft>
                <a:defRPr sz="1200">
                  <a:solidFill>
                    <a:schemeClr val="tx1"/>
                  </a:solidFill>
                  <a:latin typeface="Hoefler Text" charset="0"/>
                </a:defRPr>
              </a:lvl8pPr>
              <a:lvl9pPr fontAlgn="base">
                <a:spcBef>
                  <a:spcPct val="0"/>
                </a:spcBef>
                <a:spcAft>
                  <a:spcPct val="0"/>
                </a:spcAft>
                <a:defRPr sz="1200">
                  <a:solidFill>
                    <a:schemeClr val="tx1"/>
                  </a:solidFill>
                  <a:latin typeface="Hoefler Text" charset="0"/>
                </a:defRPr>
              </a:lvl9pPr>
            </a:lstStyle>
            <a:p>
              <a:pPr algn="ctr"/>
              <a:r>
                <a:rPr lang="en-US" altLang="LID4096" sz="7200" b="1">
                  <a:solidFill>
                    <a:srgbClr val="626053"/>
                  </a:solidFill>
                  <a:effectLst>
                    <a:outerShdw blurRad="38100" dist="38100" dir="2700000" algn="tl">
                      <a:srgbClr val="000000"/>
                    </a:outerShdw>
                  </a:effectLst>
                  <a:latin typeface="Baskerville" charset="0"/>
                  <a:cs typeface="Baskerville" charset="0"/>
                  <a:sym typeface="Baskerville" charset="0"/>
                </a:rPr>
                <a:t>?</a:t>
              </a:r>
            </a:p>
          </p:txBody>
        </p:sp>
      </p:grpSp>
      <p:sp>
        <p:nvSpPr>
          <p:cNvPr id="43022" name="Text Box 14">
            <a:extLst>
              <a:ext uri="{FF2B5EF4-FFF2-40B4-BE49-F238E27FC236}">
                <a16:creationId xmlns:a16="http://schemas.microsoft.com/office/drawing/2014/main" id="{E73141BC-EBA9-6254-B655-D06F8BFA4CE9}"/>
              </a:ext>
            </a:extLst>
          </p:cNvPr>
          <p:cNvSpPr txBox="1">
            <a:spLocks noChangeArrowheads="1"/>
          </p:cNvSpPr>
          <p:nvPr/>
        </p:nvSpPr>
        <p:spPr bwMode="auto">
          <a:xfrm>
            <a:off x="6302375" y="9131300"/>
            <a:ext cx="385763"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lstStyle>
            <a:lvl1pPr algn="l">
              <a:defRPr sz="1200">
                <a:solidFill>
                  <a:schemeClr val="tx1"/>
                </a:solidFill>
                <a:latin typeface="Hoefler Text" charset="0"/>
              </a:defRPr>
            </a:lvl1pPr>
            <a:lvl2pPr algn="l">
              <a:defRPr sz="1200">
                <a:solidFill>
                  <a:schemeClr val="tx1"/>
                </a:solidFill>
                <a:latin typeface="Hoefler Text" charset="0"/>
              </a:defRPr>
            </a:lvl2pPr>
            <a:lvl3pPr algn="l">
              <a:defRPr sz="1200">
                <a:solidFill>
                  <a:schemeClr val="tx1"/>
                </a:solidFill>
                <a:latin typeface="Hoefler Text" charset="0"/>
              </a:defRPr>
            </a:lvl3pPr>
            <a:lvl4pPr algn="l">
              <a:defRPr sz="1200">
                <a:solidFill>
                  <a:schemeClr val="tx1"/>
                </a:solidFill>
                <a:latin typeface="Hoefler Text" charset="0"/>
              </a:defRPr>
            </a:lvl4pPr>
            <a:lvl5pPr algn="l">
              <a:defRPr sz="1200">
                <a:solidFill>
                  <a:schemeClr val="tx1"/>
                </a:solidFill>
                <a:latin typeface="Hoefler Text" charset="0"/>
              </a:defRPr>
            </a:lvl5pPr>
            <a:lvl6pPr fontAlgn="base">
              <a:spcBef>
                <a:spcPct val="0"/>
              </a:spcBef>
              <a:spcAft>
                <a:spcPct val="0"/>
              </a:spcAft>
              <a:defRPr sz="1200">
                <a:solidFill>
                  <a:schemeClr val="tx1"/>
                </a:solidFill>
                <a:latin typeface="Hoefler Text" charset="0"/>
              </a:defRPr>
            </a:lvl6pPr>
            <a:lvl7pPr fontAlgn="base">
              <a:spcBef>
                <a:spcPct val="0"/>
              </a:spcBef>
              <a:spcAft>
                <a:spcPct val="0"/>
              </a:spcAft>
              <a:defRPr sz="1200">
                <a:solidFill>
                  <a:schemeClr val="tx1"/>
                </a:solidFill>
                <a:latin typeface="Hoefler Text" charset="0"/>
              </a:defRPr>
            </a:lvl7pPr>
            <a:lvl8pPr fontAlgn="base">
              <a:spcBef>
                <a:spcPct val="0"/>
              </a:spcBef>
              <a:spcAft>
                <a:spcPct val="0"/>
              </a:spcAft>
              <a:defRPr sz="1200">
                <a:solidFill>
                  <a:schemeClr val="tx1"/>
                </a:solidFill>
                <a:latin typeface="Hoefler Text" charset="0"/>
              </a:defRPr>
            </a:lvl8pPr>
            <a:lvl9pPr fontAlgn="base">
              <a:spcBef>
                <a:spcPct val="0"/>
              </a:spcBef>
              <a:spcAft>
                <a:spcPct val="0"/>
              </a:spcAft>
              <a:defRPr sz="1200">
                <a:solidFill>
                  <a:schemeClr val="tx1"/>
                </a:solidFill>
                <a:latin typeface="Hoefler Text" charset="0"/>
              </a:defRPr>
            </a:lvl9pPr>
          </a:lstStyle>
          <a:p>
            <a:pPr algn="ctr"/>
            <a:fld id="{CDC7CA31-22BD-41C5-8C82-6DFBA462FBF9}" type="slidenum">
              <a:rPr lang="en-US" altLang="LID4096" sz="2200">
                <a:solidFill>
                  <a:srgbClr val="4B4B4B"/>
                </a:solidFill>
                <a:cs typeface="Hoefler Text" charset="0"/>
              </a:rPr>
              <a:pPr algn="ctr"/>
              <a:t>14</a:t>
            </a:fld>
            <a:endParaRPr lang="en-US" altLang="LID4096" sz="2200">
              <a:solidFill>
                <a:srgbClr val="4B4B4B"/>
              </a:solidFill>
              <a:cs typeface="Hoefler Text" charset="0"/>
            </a:endParaRPr>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1">
            <a:extLst>
              <a:ext uri="{FF2B5EF4-FFF2-40B4-BE49-F238E27FC236}">
                <a16:creationId xmlns:a16="http://schemas.microsoft.com/office/drawing/2014/main" id="{C0531393-8FDE-7465-964B-79171E6300D4}"/>
              </a:ext>
            </a:extLst>
          </p:cNvPr>
          <p:cNvSpPr>
            <a:spLocks noChangeArrowheads="1"/>
          </p:cNvSpPr>
          <p:nvPr>
            <p:ph type="body" idx="1"/>
          </p:nvPr>
        </p:nvSpPr>
        <p:spPr bwMode="auto">
          <a:xfrm>
            <a:off x="787400" y="8775700"/>
            <a:ext cx="5575300" cy="4953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0" bIns="45720" numCol="1" anchor="t" anchorCtr="0" compatLnSpc="1">
            <a:prstTxWarp prst="textNoShape">
              <a:avLst/>
            </a:prstTxWarp>
          </a:bodyPr>
          <a:lstStyle/>
          <a:p>
            <a:pPr marL="0" indent="0" algn="ctr">
              <a:spcBef>
                <a:spcPct val="0"/>
              </a:spcBef>
              <a:buFontTx/>
              <a:buNone/>
            </a:pPr>
            <a:r>
              <a:rPr lang="en-US" altLang="LID4096" sz="2400"/>
              <a:t>Image from nintendoworldreport.com</a:t>
            </a:r>
          </a:p>
        </p:txBody>
      </p:sp>
      <p:sp>
        <p:nvSpPr>
          <p:cNvPr id="45058" name="Rectangle 2">
            <a:extLst>
              <a:ext uri="{FF2B5EF4-FFF2-40B4-BE49-F238E27FC236}">
                <a16:creationId xmlns:a16="http://schemas.microsoft.com/office/drawing/2014/main" id="{85FDB231-309C-7BBE-229A-F14728C5E1DF}"/>
              </a:ext>
            </a:extLst>
          </p:cNvPr>
          <p:cNvSpPr>
            <a:spLocks/>
          </p:cNvSpPr>
          <p:nvPr/>
        </p:nvSpPr>
        <p:spPr bwMode="auto">
          <a:xfrm>
            <a:off x="6502400" y="711200"/>
            <a:ext cx="5715000" cy="831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lvl1pPr algn="l">
              <a:tabLst>
                <a:tab pos="989013" algn="l"/>
              </a:tabLst>
              <a:defRPr sz="1200">
                <a:solidFill>
                  <a:schemeClr val="tx1"/>
                </a:solidFill>
                <a:latin typeface="Hoefler Text" charset="0"/>
              </a:defRPr>
            </a:lvl1pPr>
            <a:lvl2pPr algn="l">
              <a:tabLst>
                <a:tab pos="989013" algn="l"/>
              </a:tabLst>
              <a:defRPr sz="1200">
                <a:solidFill>
                  <a:schemeClr val="tx1"/>
                </a:solidFill>
                <a:latin typeface="Hoefler Text" charset="0"/>
              </a:defRPr>
            </a:lvl2pPr>
            <a:lvl3pPr algn="l">
              <a:tabLst>
                <a:tab pos="989013" algn="l"/>
              </a:tabLst>
              <a:defRPr sz="1200">
                <a:solidFill>
                  <a:schemeClr val="tx1"/>
                </a:solidFill>
                <a:latin typeface="Hoefler Text" charset="0"/>
              </a:defRPr>
            </a:lvl3pPr>
            <a:lvl4pPr algn="l">
              <a:tabLst>
                <a:tab pos="989013" algn="l"/>
              </a:tabLst>
              <a:defRPr sz="1200">
                <a:solidFill>
                  <a:schemeClr val="tx1"/>
                </a:solidFill>
                <a:latin typeface="Hoefler Text" charset="0"/>
              </a:defRPr>
            </a:lvl4pPr>
            <a:lvl5pPr algn="l">
              <a:tabLst>
                <a:tab pos="989013" algn="l"/>
              </a:tabLst>
              <a:defRPr sz="1200">
                <a:solidFill>
                  <a:schemeClr val="tx1"/>
                </a:solidFill>
                <a:latin typeface="Hoefler Text" charset="0"/>
              </a:defRPr>
            </a:lvl5pPr>
            <a:lvl6pPr fontAlgn="base">
              <a:spcBef>
                <a:spcPct val="0"/>
              </a:spcBef>
              <a:spcAft>
                <a:spcPct val="0"/>
              </a:spcAft>
              <a:tabLst>
                <a:tab pos="989013" algn="l"/>
              </a:tabLst>
              <a:defRPr sz="1200">
                <a:solidFill>
                  <a:schemeClr val="tx1"/>
                </a:solidFill>
                <a:latin typeface="Hoefler Text" charset="0"/>
              </a:defRPr>
            </a:lvl6pPr>
            <a:lvl7pPr fontAlgn="base">
              <a:spcBef>
                <a:spcPct val="0"/>
              </a:spcBef>
              <a:spcAft>
                <a:spcPct val="0"/>
              </a:spcAft>
              <a:tabLst>
                <a:tab pos="989013" algn="l"/>
              </a:tabLst>
              <a:defRPr sz="1200">
                <a:solidFill>
                  <a:schemeClr val="tx1"/>
                </a:solidFill>
                <a:latin typeface="Hoefler Text" charset="0"/>
              </a:defRPr>
            </a:lvl7pPr>
            <a:lvl8pPr fontAlgn="base">
              <a:spcBef>
                <a:spcPct val="0"/>
              </a:spcBef>
              <a:spcAft>
                <a:spcPct val="0"/>
              </a:spcAft>
              <a:tabLst>
                <a:tab pos="989013" algn="l"/>
              </a:tabLst>
              <a:defRPr sz="1200">
                <a:solidFill>
                  <a:schemeClr val="tx1"/>
                </a:solidFill>
                <a:latin typeface="Hoefler Text" charset="0"/>
              </a:defRPr>
            </a:lvl8pPr>
            <a:lvl9pPr fontAlgn="base">
              <a:spcBef>
                <a:spcPct val="0"/>
              </a:spcBef>
              <a:spcAft>
                <a:spcPct val="0"/>
              </a:spcAft>
              <a:tabLst>
                <a:tab pos="989013" algn="l"/>
              </a:tabLst>
              <a:defRPr sz="1200">
                <a:solidFill>
                  <a:schemeClr val="tx1"/>
                </a:solidFill>
                <a:latin typeface="Hoefler Text" charset="0"/>
              </a:defRPr>
            </a:lvl9pPr>
          </a:lstStyle>
          <a:p>
            <a:pPr algn="r">
              <a:spcBef>
                <a:spcPts val="3000"/>
              </a:spcBef>
            </a:pPr>
            <a:r>
              <a:rPr lang="en-US" altLang="LID4096" sz="3600">
                <a:solidFill>
                  <a:srgbClr val="4D4D4D"/>
                </a:solidFill>
                <a:cs typeface="Hoefler Text" charset="0"/>
              </a:rPr>
              <a:t>Although it’s a game that four players have to cooperate to solve puzzles, when you play it… you actually end up competing a lot more in that game than you do cooperating.</a:t>
            </a:r>
            <a:r>
              <a:rPr lang="en-US" altLang="LID4096" sz="2400">
                <a:solidFill>
                  <a:srgbClr val="4D4D4D"/>
                </a:solidFill>
                <a:cs typeface="Hoefler Text" charset="0"/>
              </a:rPr>
              <a:t>- Shigeru Miyamoto</a:t>
            </a:r>
          </a:p>
        </p:txBody>
      </p:sp>
      <p:pic>
        <p:nvPicPr>
          <p:cNvPr id="45059" name="Picture 3">
            <a:extLst>
              <a:ext uri="{FF2B5EF4-FFF2-40B4-BE49-F238E27FC236}">
                <a16:creationId xmlns:a16="http://schemas.microsoft.com/office/drawing/2014/main" id="{FBB520A5-4B77-7121-523B-F7013D38B57F}"/>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0100" y="1016000"/>
            <a:ext cx="5562600" cy="7708900"/>
          </a:xfrm>
          <a:prstGeom prst="rect">
            <a:avLst/>
          </a:prstGeom>
          <a:noFill/>
          <a:ln>
            <a:noFill/>
          </a:ln>
          <a:effectLst>
            <a:outerShdw blurRad="63500" dist="38099" dir="5400000" algn="ctr" rotWithShape="0">
              <a:schemeClr val="bg2">
                <a:alpha val="5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sp>
        <p:nvSpPr>
          <p:cNvPr id="45060" name="Text Box 4">
            <a:extLst>
              <a:ext uri="{FF2B5EF4-FFF2-40B4-BE49-F238E27FC236}">
                <a16:creationId xmlns:a16="http://schemas.microsoft.com/office/drawing/2014/main" id="{938102AA-E018-2387-557A-64735A79BCB8}"/>
              </a:ext>
            </a:extLst>
          </p:cNvPr>
          <p:cNvSpPr txBox="1">
            <a:spLocks noChangeArrowheads="1"/>
          </p:cNvSpPr>
          <p:nvPr/>
        </p:nvSpPr>
        <p:spPr bwMode="auto">
          <a:xfrm>
            <a:off x="6302375" y="9131300"/>
            <a:ext cx="385763"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lstStyle>
            <a:lvl1pPr algn="l">
              <a:defRPr sz="1200">
                <a:solidFill>
                  <a:schemeClr val="tx1"/>
                </a:solidFill>
                <a:latin typeface="Hoefler Text" charset="0"/>
              </a:defRPr>
            </a:lvl1pPr>
            <a:lvl2pPr algn="l">
              <a:defRPr sz="1200">
                <a:solidFill>
                  <a:schemeClr val="tx1"/>
                </a:solidFill>
                <a:latin typeface="Hoefler Text" charset="0"/>
              </a:defRPr>
            </a:lvl2pPr>
            <a:lvl3pPr algn="l">
              <a:defRPr sz="1200">
                <a:solidFill>
                  <a:schemeClr val="tx1"/>
                </a:solidFill>
                <a:latin typeface="Hoefler Text" charset="0"/>
              </a:defRPr>
            </a:lvl3pPr>
            <a:lvl4pPr algn="l">
              <a:defRPr sz="1200">
                <a:solidFill>
                  <a:schemeClr val="tx1"/>
                </a:solidFill>
                <a:latin typeface="Hoefler Text" charset="0"/>
              </a:defRPr>
            </a:lvl4pPr>
            <a:lvl5pPr algn="l">
              <a:defRPr sz="1200">
                <a:solidFill>
                  <a:schemeClr val="tx1"/>
                </a:solidFill>
                <a:latin typeface="Hoefler Text" charset="0"/>
              </a:defRPr>
            </a:lvl5pPr>
            <a:lvl6pPr fontAlgn="base">
              <a:spcBef>
                <a:spcPct val="0"/>
              </a:spcBef>
              <a:spcAft>
                <a:spcPct val="0"/>
              </a:spcAft>
              <a:defRPr sz="1200">
                <a:solidFill>
                  <a:schemeClr val="tx1"/>
                </a:solidFill>
                <a:latin typeface="Hoefler Text" charset="0"/>
              </a:defRPr>
            </a:lvl6pPr>
            <a:lvl7pPr fontAlgn="base">
              <a:spcBef>
                <a:spcPct val="0"/>
              </a:spcBef>
              <a:spcAft>
                <a:spcPct val="0"/>
              </a:spcAft>
              <a:defRPr sz="1200">
                <a:solidFill>
                  <a:schemeClr val="tx1"/>
                </a:solidFill>
                <a:latin typeface="Hoefler Text" charset="0"/>
              </a:defRPr>
            </a:lvl7pPr>
            <a:lvl8pPr fontAlgn="base">
              <a:spcBef>
                <a:spcPct val="0"/>
              </a:spcBef>
              <a:spcAft>
                <a:spcPct val="0"/>
              </a:spcAft>
              <a:defRPr sz="1200">
                <a:solidFill>
                  <a:schemeClr val="tx1"/>
                </a:solidFill>
                <a:latin typeface="Hoefler Text" charset="0"/>
              </a:defRPr>
            </a:lvl8pPr>
            <a:lvl9pPr fontAlgn="base">
              <a:spcBef>
                <a:spcPct val="0"/>
              </a:spcBef>
              <a:spcAft>
                <a:spcPct val="0"/>
              </a:spcAft>
              <a:defRPr sz="1200">
                <a:solidFill>
                  <a:schemeClr val="tx1"/>
                </a:solidFill>
                <a:latin typeface="Hoefler Text" charset="0"/>
              </a:defRPr>
            </a:lvl9pPr>
          </a:lstStyle>
          <a:p>
            <a:pPr algn="ctr"/>
            <a:fld id="{22C2531A-BB94-48AE-B8BE-0AF773B4BEFF}" type="slidenum">
              <a:rPr lang="en-US" altLang="LID4096" sz="2200">
                <a:solidFill>
                  <a:srgbClr val="4B4B4B"/>
                </a:solidFill>
                <a:cs typeface="Hoefler Text" charset="0"/>
              </a:rPr>
              <a:pPr algn="ctr"/>
              <a:t>15</a:t>
            </a:fld>
            <a:endParaRPr lang="en-US" altLang="LID4096" sz="2200">
              <a:solidFill>
                <a:srgbClr val="4B4B4B"/>
              </a:solidFill>
              <a:cs typeface="Hoefler Text" charset="0"/>
            </a:endParaRPr>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1">
            <a:extLst>
              <a:ext uri="{FF2B5EF4-FFF2-40B4-BE49-F238E27FC236}">
                <a16:creationId xmlns:a16="http://schemas.microsoft.com/office/drawing/2014/main" id="{F3FD500C-4970-DE46-A022-33EE6389DB48}"/>
              </a:ext>
            </a:extLst>
          </p:cNvPr>
          <p:cNvSpPr>
            <a:spLocks noChangeArrowheads="1"/>
          </p:cNvSpPr>
          <p:nvPr>
            <p:ph type="title"/>
          </p:nvPr>
        </p:nvSpPr>
        <p:spPr>
          <a:ln/>
        </p:spPr>
        <p:txBody>
          <a:bodyPr/>
          <a:lstStyle/>
          <a:p>
            <a:r>
              <a:rPr lang="en-US" altLang="LID4096" sz="7200"/>
              <a:t>Exploring Sociality in Gaming</a:t>
            </a:r>
          </a:p>
        </p:txBody>
      </p:sp>
      <p:sp>
        <p:nvSpPr>
          <p:cNvPr id="47106" name="Rectangle 2">
            <a:extLst>
              <a:ext uri="{FF2B5EF4-FFF2-40B4-BE49-F238E27FC236}">
                <a16:creationId xmlns:a16="http://schemas.microsoft.com/office/drawing/2014/main" id="{AB06B533-AF44-F2B0-E85D-6657BF7235DF}"/>
              </a:ext>
            </a:extLst>
          </p:cNvPr>
          <p:cNvSpPr>
            <a:spLocks noChangeArrowheads="1"/>
          </p:cNvSpPr>
          <p:nvPr>
            <p:ph type="body" idx="1"/>
          </p:nvPr>
        </p:nvSpPr>
        <p:spPr>
          <a:xfrm>
            <a:off x="787400" y="2501900"/>
            <a:ext cx="11430000" cy="6616700"/>
          </a:xfrm>
          <a:ln/>
        </p:spPr>
        <p:txBody>
          <a:bodyPr/>
          <a:lstStyle/>
          <a:p>
            <a:pPr>
              <a:buFontTx/>
              <a:buBlip>
                <a:blip r:embed="rId3"/>
              </a:buBlip>
            </a:pPr>
            <a:r>
              <a:rPr lang="en-US" altLang="LID4096" sz="3200"/>
              <a:t>Massively Multiplayer Online Games</a:t>
            </a:r>
          </a:p>
          <a:p>
            <a:pPr lvl="1">
              <a:buFontTx/>
              <a:buBlip>
                <a:blip r:embed="rId3"/>
              </a:buBlip>
            </a:pPr>
            <a:r>
              <a:rPr lang="en-US" altLang="LID4096" sz="3200"/>
              <a:t>Ducheneaut et al. [CHI 2006, JCSCW 2007...]</a:t>
            </a:r>
          </a:p>
          <a:p>
            <a:pPr lvl="1">
              <a:buFontTx/>
              <a:buBlip>
                <a:blip r:embed="rId3"/>
              </a:buBlip>
            </a:pPr>
            <a:r>
              <a:rPr lang="en-US" altLang="LID4096" sz="3200"/>
              <a:t>Nardi et al. [CSCW 2006...]</a:t>
            </a:r>
          </a:p>
          <a:p>
            <a:pPr>
              <a:buFontTx/>
              <a:buBlip>
                <a:blip r:embed="rId3"/>
              </a:buBlip>
            </a:pPr>
            <a:r>
              <a:rPr lang="en-US" altLang="LID4096" sz="3200"/>
              <a:t>Console and/or Physical Games</a:t>
            </a:r>
          </a:p>
          <a:p>
            <a:pPr lvl="1">
              <a:buFontTx/>
              <a:buBlip>
                <a:blip r:embed="rId3"/>
              </a:buBlip>
            </a:pPr>
            <a:r>
              <a:rPr lang="en-US" altLang="LID4096" sz="3200"/>
              <a:t>Voida &amp; Greenberg [CHI 2009]</a:t>
            </a:r>
          </a:p>
          <a:p>
            <a:pPr lvl="1">
              <a:buFontTx/>
              <a:buBlip>
                <a:blip r:embed="rId3"/>
              </a:buBlip>
            </a:pPr>
            <a:r>
              <a:rPr lang="en-US" altLang="LID4096" sz="3200"/>
              <a:t>Sall &amp; Grinter [JCSCW 2007]</a:t>
            </a:r>
          </a:p>
          <a:p>
            <a:pPr>
              <a:buFontTx/>
              <a:buBlip>
                <a:blip r:embed="rId3"/>
              </a:buBlip>
            </a:pPr>
            <a:r>
              <a:rPr lang="en-US" altLang="LID4096" sz="3200"/>
              <a:t>Handheld Games</a:t>
            </a:r>
          </a:p>
          <a:p>
            <a:pPr lvl="1">
              <a:buFontTx/>
              <a:buBlip>
                <a:blip r:embed="rId3"/>
              </a:buBlip>
            </a:pPr>
            <a:r>
              <a:rPr lang="en-US" altLang="LID4096" sz="3200"/>
              <a:t>Szentgyorgyi [CHI 2008]</a:t>
            </a:r>
          </a:p>
        </p:txBody>
      </p:sp>
      <p:sp>
        <p:nvSpPr>
          <p:cNvPr id="47107" name="Text Box 3">
            <a:extLst>
              <a:ext uri="{FF2B5EF4-FFF2-40B4-BE49-F238E27FC236}">
                <a16:creationId xmlns:a16="http://schemas.microsoft.com/office/drawing/2014/main" id="{A8AA322D-54BC-7C86-2ADD-E07F8C6687FE}"/>
              </a:ext>
            </a:extLst>
          </p:cNvPr>
          <p:cNvSpPr txBox="1">
            <a:spLocks noChangeArrowheads="1"/>
          </p:cNvSpPr>
          <p:nvPr/>
        </p:nvSpPr>
        <p:spPr bwMode="auto">
          <a:xfrm>
            <a:off x="6302375" y="9131300"/>
            <a:ext cx="385763"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lstStyle>
            <a:lvl1pPr algn="l">
              <a:defRPr sz="1200">
                <a:solidFill>
                  <a:schemeClr val="tx1"/>
                </a:solidFill>
                <a:latin typeface="Hoefler Text" charset="0"/>
              </a:defRPr>
            </a:lvl1pPr>
            <a:lvl2pPr algn="l">
              <a:defRPr sz="1200">
                <a:solidFill>
                  <a:schemeClr val="tx1"/>
                </a:solidFill>
                <a:latin typeface="Hoefler Text" charset="0"/>
              </a:defRPr>
            </a:lvl2pPr>
            <a:lvl3pPr algn="l">
              <a:defRPr sz="1200">
                <a:solidFill>
                  <a:schemeClr val="tx1"/>
                </a:solidFill>
                <a:latin typeface="Hoefler Text" charset="0"/>
              </a:defRPr>
            </a:lvl3pPr>
            <a:lvl4pPr algn="l">
              <a:defRPr sz="1200">
                <a:solidFill>
                  <a:schemeClr val="tx1"/>
                </a:solidFill>
                <a:latin typeface="Hoefler Text" charset="0"/>
              </a:defRPr>
            </a:lvl4pPr>
            <a:lvl5pPr algn="l">
              <a:defRPr sz="1200">
                <a:solidFill>
                  <a:schemeClr val="tx1"/>
                </a:solidFill>
                <a:latin typeface="Hoefler Text" charset="0"/>
              </a:defRPr>
            </a:lvl5pPr>
            <a:lvl6pPr fontAlgn="base">
              <a:spcBef>
                <a:spcPct val="0"/>
              </a:spcBef>
              <a:spcAft>
                <a:spcPct val="0"/>
              </a:spcAft>
              <a:defRPr sz="1200">
                <a:solidFill>
                  <a:schemeClr val="tx1"/>
                </a:solidFill>
                <a:latin typeface="Hoefler Text" charset="0"/>
              </a:defRPr>
            </a:lvl6pPr>
            <a:lvl7pPr fontAlgn="base">
              <a:spcBef>
                <a:spcPct val="0"/>
              </a:spcBef>
              <a:spcAft>
                <a:spcPct val="0"/>
              </a:spcAft>
              <a:defRPr sz="1200">
                <a:solidFill>
                  <a:schemeClr val="tx1"/>
                </a:solidFill>
                <a:latin typeface="Hoefler Text" charset="0"/>
              </a:defRPr>
            </a:lvl7pPr>
            <a:lvl8pPr fontAlgn="base">
              <a:spcBef>
                <a:spcPct val="0"/>
              </a:spcBef>
              <a:spcAft>
                <a:spcPct val="0"/>
              </a:spcAft>
              <a:defRPr sz="1200">
                <a:solidFill>
                  <a:schemeClr val="tx1"/>
                </a:solidFill>
                <a:latin typeface="Hoefler Text" charset="0"/>
              </a:defRPr>
            </a:lvl8pPr>
            <a:lvl9pPr fontAlgn="base">
              <a:spcBef>
                <a:spcPct val="0"/>
              </a:spcBef>
              <a:spcAft>
                <a:spcPct val="0"/>
              </a:spcAft>
              <a:defRPr sz="1200">
                <a:solidFill>
                  <a:schemeClr val="tx1"/>
                </a:solidFill>
                <a:latin typeface="Hoefler Text" charset="0"/>
              </a:defRPr>
            </a:lvl9pPr>
          </a:lstStyle>
          <a:p>
            <a:pPr algn="ctr"/>
            <a:fld id="{34011F46-2FFA-4C11-8173-8FFDDC413178}" type="slidenum">
              <a:rPr lang="en-US" altLang="LID4096" sz="2200">
                <a:solidFill>
                  <a:srgbClr val="4B4B4B"/>
                </a:solidFill>
                <a:cs typeface="Hoefler Text" charset="0"/>
              </a:rPr>
              <a:pPr algn="ctr"/>
              <a:t>16</a:t>
            </a:fld>
            <a:endParaRPr lang="en-US" altLang="LID4096" sz="2200">
              <a:solidFill>
                <a:srgbClr val="4B4B4B"/>
              </a:solidFill>
              <a:cs typeface="Hoefler Text" charset="0"/>
            </a:endParaRPr>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1">
            <a:extLst>
              <a:ext uri="{FF2B5EF4-FFF2-40B4-BE49-F238E27FC236}">
                <a16:creationId xmlns:a16="http://schemas.microsoft.com/office/drawing/2014/main" id="{F729A3AB-D5D4-8B36-85AF-FDEBC23675D4}"/>
              </a:ext>
            </a:extLst>
          </p:cNvPr>
          <p:cNvSpPr>
            <a:spLocks noChangeArrowheads="1"/>
          </p:cNvSpPr>
          <p:nvPr>
            <p:ph type="title"/>
          </p:nvPr>
        </p:nvSpPr>
        <p:spPr>
          <a:ln/>
        </p:spPr>
        <p:txBody>
          <a:bodyPr/>
          <a:lstStyle/>
          <a:p>
            <a:r>
              <a:rPr lang="en-US" altLang="LID4096"/>
              <a:t>Methods</a:t>
            </a:r>
          </a:p>
        </p:txBody>
      </p:sp>
      <p:sp>
        <p:nvSpPr>
          <p:cNvPr id="49154" name="Text Box 2">
            <a:extLst>
              <a:ext uri="{FF2B5EF4-FFF2-40B4-BE49-F238E27FC236}">
                <a16:creationId xmlns:a16="http://schemas.microsoft.com/office/drawing/2014/main" id="{5D2AA2B9-AAA7-EE12-4B01-FB65F16EC658}"/>
              </a:ext>
            </a:extLst>
          </p:cNvPr>
          <p:cNvSpPr txBox="1">
            <a:spLocks noChangeArrowheads="1"/>
          </p:cNvSpPr>
          <p:nvPr/>
        </p:nvSpPr>
        <p:spPr bwMode="auto">
          <a:xfrm>
            <a:off x="6302375" y="9131300"/>
            <a:ext cx="385763"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lstStyle>
            <a:lvl1pPr algn="l">
              <a:defRPr sz="1200">
                <a:solidFill>
                  <a:schemeClr val="tx1"/>
                </a:solidFill>
                <a:latin typeface="Hoefler Text" charset="0"/>
              </a:defRPr>
            </a:lvl1pPr>
            <a:lvl2pPr algn="l">
              <a:defRPr sz="1200">
                <a:solidFill>
                  <a:schemeClr val="tx1"/>
                </a:solidFill>
                <a:latin typeface="Hoefler Text" charset="0"/>
              </a:defRPr>
            </a:lvl2pPr>
            <a:lvl3pPr algn="l">
              <a:defRPr sz="1200">
                <a:solidFill>
                  <a:schemeClr val="tx1"/>
                </a:solidFill>
                <a:latin typeface="Hoefler Text" charset="0"/>
              </a:defRPr>
            </a:lvl3pPr>
            <a:lvl4pPr algn="l">
              <a:defRPr sz="1200">
                <a:solidFill>
                  <a:schemeClr val="tx1"/>
                </a:solidFill>
                <a:latin typeface="Hoefler Text" charset="0"/>
              </a:defRPr>
            </a:lvl4pPr>
            <a:lvl5pPr algn="l">
              <a:defRPr sz="1200">
                <a:solidFill>
                  <a:schemeClr val="tx1"/>
                </a:solidFill>
                <a:latin typeface="Hoefler Text" charset="0"/>
              </a:defRPr>
            </a:lvl5pPr>
            <a:lvl6pPr fontAlgn="base">
              <a:spcBef>
                <a:spcPct val="0"/>
              </a:spcBef>
              <a:spcAft>
                <a:spcPct val="0"/>
              </a:spcAft>
              <a:defRPr sz="1200">
                <a:solidFill>
                  <a:schemeClr val="tx1"/>
                </a:solidFill>
                <a:latin typeface="Hoefler Text" charset="0"/>
              </a:defRPr>
            </a:lvl6pPr>
            <a:lvl7pPr fontAlgn="base">
              <a:spcBef>
                <a:spcPct val="0"/>
              </a:spcBef>
              <a:spcAft>
                <a:spcPct val="0"/>
              </a:spcAft>
              <a:defRPr sz="1200">
                <a:solidFill>
                  <a:schemeClr val="tx1"/>
                </a:solidFill>
                <a:latin typeface="Hoefler Text" charset="0"/>
              </a:defRPr>
            </a:lvl7pPr>
            <a:lvl8pPr fontAlgn="base">
              <a:spcBef>
                <a:spcPct val="0"/>
              </a:spcBef>
              <a:spcAft>
                <a:spcPct val="0"/>
              </a:spcAft>
              <a:defRPr sz="1200">
                <a:solidFill>
                  <a:schemeClr val="tx1"/>
                </a:solidFill>
                <a:latin typeface="Hoefler Text" charset="0"/>
              </a:defRPr>
            </a:lvl8pPr>
            <a:lvl9pPr fontAlgn="base">
              <a:spcBef>
                <a:spcPct val="0"/>
              </a:spcBef>
              <a:spcAft>
                <a:spcPct val="0"/>
              </a:spcAft>
              <a:defRPr sz="1200">
                <a:solidFill>
                  <a:schemeClr val="tx1"/>
                </a:solidFill>
                <a:latin typeface="Hoefler Text" charset="0"/>
              </a:defRPr>
            </a:lvl9pPr>
          </a:lstStyle>
          <a:p>
            <a:pPr algn="ctr"/>
            <a:fld id="{7E91D67D-7C69-4FA4-A4DC-3979B3047EF6}" type="slidenum">
              <a:rPr lang="en-US" altLang="LID4096" sz="2200">
                <a:solidFill>
                  <a:srgbClr val="4B4B4B"/>
                </a:solidFill>
                <a:cs typeface="Hoefler Text" charset="0"/>
              </a:rPr>
              <a:pPr algn="ctr"/>
              <a:t>17</a:t>
            </a:fld>
            <a:endParaRPr lang="en-US" altLang="LID4096" sz="2200">
              <a:solidFill>
                <a:srgbClr val="4B4B4B"/>
              </a:solidFill>
              <a:cs typeface="Hoefler Text" charset="0"/>
            </a:endParaRPr>
          </a:p>
        </p:txBody>
      </p:sp>
      <p:sp>
        <p:nvSpPr>
          <p:cNvPr id="49155" name="Rectangle 3">
            <a:extLst>
              <a:ext uri="{FF2B5EF4-FFF2-40B4-BE49-F238E27FC236}">
                <a16:creationId xmlns:a16="http://schemas.microsoft.com/office/drawing/2014/main" id="{5B1CB726-9B73-D1AF-A819-7886F2BFDF34}"/>
              </a:ext>
            </a:extLst>
          </p:cNvPr>
          <p:cNvSpPr>
            <a:spLocks/>
          </p:cNvSpPr>
          <p:nvPr/>
        </p:nvSpPr>
        <p:spPr bwMode="auto">
          <a:xfrm>
            <a:off x="6667500" y="7061200"/>
            <a:ext cx="5219700" cy="113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lvl1pPr algn="l">
              <a:defRPr sz="1200">
                <a:solidFill>
                  <a:schemeClr val="tx1"/>
                </a:solidFill>
                <a:latin typeface="Hoefler Text" charset="0"/>
              </a:defRPr>
            </a:lvl1pPr>
            <a:lvl2pPr algn="l">
              <a:defRPr sz="1200">
                <a:solidFill>
                  <a:schemeClr val="tx1"/>
                </a:solidFill>
                <a:latin typeface="Hoefler Text" charset="0"/>
              </a:defRPr>
            </a:lvl2pPr>
            <a:lvl3pPr algn="l">
              <a:defRPr sz="1200">
                <a:solidFill>
                  <a:schemeClr val="tx1"/>
                </a:solidFill>
                <a:latin typeface="Hoefler Text" charset="0"/>
              </a:defRPr>
            </a:lvl3pPr>
            <a:lvl4pPr algn="l">
              <a:defRPr sz="1200">
                <a:solidFill>
                  <a:schemeClr val="tx1"/>
                </a:solidFill>
                <a:latin typeface="Hoefler Text" charset="0"/>
              </a:defRPr>
            </a:lvl4pPr>
            <a:lvl5pPr algn="l">
              <a:defRPr sz="1200">
                <a:solidFill>
                  <a:schemeClr val="tx1"/>
                </a:solidFill>
                <a:latin typeface="Hoefler Text" charset="0"/>
              </a:defRPr>
            </a:lvl5pPr>
            <a:lvl6pPr fontAlgn="base">
              <a:spcBef>
                <a:spcPct val="0"/>
              </a:spcBef>
              <a:spcAft>
                <a:spcPct val="0"/>
              </a:spcAft>
              <a:defRPr sz="1200">
                <a:solidFill>
                  <a:schemeClr val="tx1"/>
                </a:solidFill>
                <a:latin typeface="Hoefler Text" charset="0"/>
              </a:defRPr>
            </a:lvl6pPr>
            <a:lvl7pPr fontAlgn="base">
              <a:spcBef>
                <a:spcPct val="0"/>
              </a:spcBef>
              <a:spcAft>
                <a:spcPct val="0"/>
              </a:spcAft>
              <a:defRPr sz="1200">
                <a:solidFill>
                  <a:schemeClr val="tx1"/>
                </a:solidFill>
                <a:latin typeface="Hoefler Text" charset="0"/>
              </a:defRPr>
            </a:lvl7pPr>
            <a:lvl8pPr fontAlgn="base">
              <a:spcBef>
                <a:spcPct val="0"/>
              </a:spcBef>
              <a:spcAft>
                <a:spcPct val="0"/>
              </a:spcAft>
              <a:defRPr sz="1200">
                <a:solidFill>
                  <a:schemeClr val="tx1"/>
                </a:solidFill>
                <a:latin typeface="Hoefler Text" charset="0"/>
              </a:defRPr>
            </a:lvl8pPr>
            <a:lvl9pPr fontAlgn="base">
              <a:spcBef>
                <a:spcPct val="0"/>
              </a:spcBef>
              <a:spcAft>
                <a:spcPct val="0"/>
              </a:spcAft>
              <a:defRPr sz="1200">
                <a:solidFill>
                  <a:schemeClr val="tx1"/>
                </a:solidFill>
                <a:latin typeface="Hoefler Text" charset="0"/>
              </a:defRPr>
            </a:lvl9pPr>
          </a:lstStyle>
          <a:p>
            <a:pPr algn="ctr">
              <a:spcBef>
                <a:spcPts val="2800"/>
              </a:spcBef>
            </a:pPr>
            <a:r>
              <a:rPr lang="en-US" altLang="LID4096" sz="3200">
                <a:solidFill>
                  <a:srgbClr val="4D4D4D"/>
                </a:solidFill>
                <a:cs typeface="Hoefler Text" charset="0"/>
              </a:rPr>
              <a:t>Focus group</a:t>
            </a:r>
          </a:p>
        </p:txBody>
      </p:sp>
      <p:pic>
        <p:nvPicPr>
          <p:cNvPr id="49156" name="Picture 4">
            <a:extLst>
              <a:ext uri="{FF2B5EF4-FFF2-40B4-BE49-F238E27FC236}">
                <a16:creationId xmlns:a16="http://schemas.microsoft.com/office/drawing/2014/main" id="{DAF12A67-DD57-8C0E-BA24-959CCDCE7F3A}"/>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94500" y="2959100"/>
            <a:ext cx="4978400" cy="3835400"/>
          </a:xfrm>
          <a:prstGeom prst="rect">
            <a:avLst/>
          </a:prstGeom>
          <a:noFill/>
          <a:ln>
            <a:noFill/>
          </a:ln>
          <a:effectLst>
            <a:outerShdw blurRad="63500" dist="38099" dir="5400000" algn="ctr" rotWithShape="0">
              <a:schemeClr val="bg2">
                <a:alpha val="5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49157" name="Picture 5">
            <a:extLst>
              <a:ext uri="{FF2B5EF4-FFF2-40B4-BE49-F238E27FC236}">
                <a16:creationId xmlns:a16="http://schemas.microsoft.com/office/drawing/2014/main" id="{AA80A84A-77C8-3C27-F3ED-9E9183E1D9AF}"/>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19200" y="2959100"/>
            <a:ext cx="4978400" cy="3835400"/>
          </a:xfrm>
          <a:prstGeom prst="rect">
            <a:avLst/>
          </a:prstGeom>
          <a:noFill/>
          <a:ln>
            <a:noFill/>
          </a:ln>
          <a:effectLst>
            <a:outerShdw blurRad="63500" dist="38099" dir="5400000" algn="ctr" rotWithShape="0">
              <a:schemeClr val="bg2">
                <a:alpha val="5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sp>
        <p:nvSpPr>
          <p:cNvPr id="49158" name="Rectangle 6">
            <a:extLst>
              <a:ext uri="{FF2B5EF4-FFF2-40B4-BE49-F238E27FC236}">
                <a16:creationId xmlns:a16="http://schemas.microsoft.com/office/drawing/2014/main" id="{6D4FC87C-8007-0080-665D-C27B6182E7BC}"/>
              </a:ext>
            </a:extLst>
          </p:cNvPr>
          <p:cNvSpPr>
            <a:spLocks/>
          </p:cNvSpPr>
          <p:nvPr/>
        </p:nvSpPr>
        <p:spPr bwMode="auto">
          <a:xfrm>
            <a:off x="1409700" y="7150100"/>
            <a:ext cx="4597400" cy="100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lvl1pPr algn="l">
              <a:defRPr sz="1200">
                <a:solidFill>
                  <a:schemeClr val="tx1"/>
                </a:solidFill>
                <a:latin typeface="Hoefler Text" charset="0"/>
              </a:defRPr>
            </a:lvl1pPr>
            <a:lvl2pPr algn="l">
              <a:defRPr sz="1200">
                <a:solidFill>
                  <a:schemeClr val="tx1"/>
                </a:solidFill>
                <a:latin typeface="Hoefler Text" charset="0"/>
              </a:defRPr>
            </a:lvl2pPr>
            <a:lvl3pPr algn="l">
              <a:defRPr sz="1200">
                <a:solidFill>
                  <a:schemeClr val="tx1"/>
                </a:solidFill>
                <a:latin typeface="Hoefler Text" charset="0"/>
              </a:defRPr>
            </a:lvl3pPr>
            <a:lvl4pPr algn="l">
              <a:defRPr sz="1200">
                <a:solidFill>
                  <a:schemeClr val="tx1"/>
                </a:solidFill>
                <a:latin typeface="Hoefler Text" charset="0"/>
              </a:defRPr>
            </a:lvl4pPr>
            <a:lvl5pPr algn="l">
              <a:defRPr sz="1200">
                <a:solidFill>
                  <a:schemeClr val="tx1"/>
                </a:solidFill>
                <a:latin typeface="Hoefler Text" charset="0"/>
              </a:defRPr>
            </a:lvl5pPr>
            <a:lvl6pPr fontAlgn="base">
              <a:spcBef>
                <a:spcPct val="0"/>
              </a:spcBef>
              <a:spcAft>
                <a:spcPct val="0"/>
              </a:spcAft>
              <a:defRPr sz="1200">
                <a:solidFill>
                  <a:schemeClr val="tx1"/>
                </a:solidFill>
                <a:latin typeface="Hoefler Text" charset="0"/>
              </a:defRPr>
            </a:lvl6pPr>
            <a:lvl7pPr fontAlgn="base">
              <a:spcBef>
                <a:spcPct val="0"/>
              </a:spcBef>
              <a:spcAft>
                <a:spcPct val="0"/>
              </a:spcAft>
              <a:defRPr sz="1200">
                <a:solidFill>
                  <a:schemeClr val="tx1"/>
                </a:solidFill>
                <a:latin typeface="Hoefler Text" charset="0"/>
              </a:defRPr>
            </a:lvl7pPr>
            <a:lvl8pPr fontAlgn="base">
              <a:spcBef>
                <a:spcPct val="0"/>
              </a:spcBef>
              <a:spcAft>
                <a:spcPct val="0"/>
              </a:spcAft>
              <a:defRPr sz="1200">
                <a:solidFill>
                  <a:schemeClr val="tx1"/>
                </a:solidFill>
                <a:latin typeface="Hoefler Text" charset="0"/>
              </a:defRPr>
            </a:lvl8pPr>
            <a:lvl9pPr fontAlgn="base">
              <a:spcBef>
                <a:spcPct val="0"/>
              </a:spcBef>
              <a:spcAft>
                <a:spcPct val="0"/>
              </a:spcAft>
              <a:defRPr sz="1200">
                <a:solidFill>
                  <a:schemeClr val="tx1"/>
                </a:solidFill>
                <a:latin typeface="Hoefler Text" charset="0"/>
              </a:defRPr>
            </a:lvl9pPr>
          </a:lstStyle>
          <a:p>
            <a:pPr algn="ctr">
              <a:spcBef>
                <a:spcPts val="2800"/>
              </a:spcBef>
            </a:pPr>
            <a:r>
              <a:rPr lang="en-US" altLang="LID4096" sz="3200">
                <a:solidFill>
                  <a:srgbClr val="4D4D4D"/>
                </a:solidFill>
                <a:cs typeface="Hoefler Text" charset="0"/>
              </a:rPr>
              <a:t>Group Gameplay</a:t>
            </a:r>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1" name="Picture 1">
            <a:extLst>
              <a:ext uri="{FF2B5EF4-FFF2-40B4-BE49-F238E27FC236}">
                <a16:creationId xmlns:a16="http://schemas.microsoft.com/office/drawing/2014/main" id="{D9F2ED40-4D11-7AFF-1C13-4E4A72F9D16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9400" y="825500"/>
            <a:ext cx="12446000" cy="8716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sp>
        <p:nvSpPr>
          <p:cNvPr id="51202" name="Text Box 2">
            <a:extLst>
              <a:ext uri="{FF2B5EF4-FFF2-40B4-BE49-F238E27FC236}">
                <a16:creationId xmlns:a16="http://schemas.microsoft.com/office/drawing/2014/main" id="{451FC1FF-DF92-0BB7-7137-6310AB235064}"/>
              </a:ext>
            </a:extLst>
          </p:cNvPr>
          <p:cNvSpPr txBox="1">
            <a:spLocks noChangeArrowheads="1"/>
          </p:cNvSpPr>
          <p:nvPr/>
        </p:nvSpPr>
        <p:spPr bwMode="auto">
          <a:xfrm>
            <a:off x="6302375" y="9131300"/>
            <a:ext cx="385763"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lstStyle>
            <a:lvl1pPr algn="l">
              <a:defRPr sz="1200">
                <a:solidFill>
                  <a:schemeClr val="tx1"/>
                </a:solidFill>
                <a:latin typeface="Hoefler Text" charset="0"/>
              </a:defRPr>
            </a:lvl1pPr>
            <a:lvl2pPr algn="l">
              <a:defRPr sz="1200">
                <a:solidFill>
                  <a:schemeClr val="tx1"/>
                </a:solidFill>
                <a:latin typeface="Hoefler Text" charset="0"/>
              </a:defRPr>
            </a:lvl2pPr>
            <a:lvl3pPr algn="l">
              <a:defRPr sz="1200">
                <a:solidFill>
                  <a:schemeClr val="tx1"/>
                </a:solidFill>
                <a:latin typeface="Hoefler Text" charset="0"/>
              </a:defRPr>
            </a:lvl3pPr>
            <a:lvl4pPr algn="l">
              <a:defRPr sz="1200">
                <a:solidFill>
                  <a:schemeClr val="tx1"/>
                </a:solidFill>
                <a:latin typeface="Hoefler Text" charset="0"/>
              </a:defRPr>
            </a:lvl4pPr>
            <a:lvl5pPr algn="l">
              <a:defRPr sz="1200">
                <a:solidFill>
                  <a:schemeClr val="tx1"/>
                </a:solidFill>
                <a:latin typeface="Hoefler Text" charset="0"/>
              </a:defRPr>
            </a:lvl5pPr>
            <a:lvl6pPr fontAlgn="base">
              <a:spcBef>
                <a:spcPct val="0"/>
              </a:spcBef>
              <a:spcAft>
                <a:spcPct val="0"/>
              </a:spcAft>
              <a:defRPr sz="1200">
                <a:solidFill>
                  <a:schemeClr val="tx1"/>
                </a:solidFill>
                <a:latin typeface="Hoefler Text" charset="0"/>
              </a:defRPr>
            </a:lvl6pPr>
            <a:lvl7pPr fontAlgn="base">
              <a:spcBef>
                <a:spcPct val="0"/>
              </a:spcBef>
              <a:spcAft>
                <a:spcPct val="0"/>
              </a:spcAft>
              <a:defRPr sz="1200">
                <a:solidFill>
                  <a:schemeClr val="tx1"/>
                </a:solidFill>
                <a:latin typeface="Hoefler Text" charset="0"/>
              </a:defRPr>
            </a:lvl7pPr>
            <a:lvl8pPr fontAlgn="base">
              <a:spcBef>
                <a:spcPct val="0"/>
              </a:spcBef>
              <a:spcAft>
                <a:spcPct val="0"/>
              </a:spcAft>
              <a:defRPr sz="1200">
                <a:solidFill>
                  <a:schemeClr val="tx1"/>
                </a:solidFill>
                <a:latin typeface="Hoefler Text" charset="0"/>
              </a:defRPr>
            </a:lvl8pPr>
            <a:lvl9pPr fontAlgn="base">
              <a:spcBef>
                <a:spcPct val="0"/>
              </a:spcBef>
              <a:spcAft>
                <a:spcPct val="0"/>
              </a:spcAft>
              <a:defRPr sz="1200">
                <a:solidFill>
                  <a:schemeClr val="tx1"/>
                </a:solidFill>
                <a:latin typeface="Hoefler Text" charset="0"/>
              </a:defRPr>
            </a:lvl9pPr>
          </a:lstStyle>
          <a:p>
            <a:pPr algn="ctr"/>
            <a:fld id="{914CAA87-0761-4AEE-9D4E-3FF7C4C5C3C4}" type="slidenum">
              <a:rPr lang="en-US" altLang="LID4096" sz="2200">
                <a:solidFill>
                  <a:srgbClr val="4B4B4B"/>
                </a:solidFill>
                <a:cs typeface="Hoefler Text" charset="0"/>
              </a:rPr>
              <a:pPr algn="ctr"/>
              <a:t>18</a:t>
            </a:fld>
            <a:endParaRPr lang="en-US" altLang="LID4096" sz="2200">
              <a:solidFill>
                <a:srgbClr val="4B4B4B"/>
              </a:solidFill>
              <a:cs typeface="Hoefler Text" charset="0"/>
            </a:endParaRPr>
          </a:p>
        </p:txBody>
      </p:sp>
    </p:spTree>
  </p:cSld>
  <p:clrMapOvr>
    <a:masterClrMapping/>
  </p:clrMapOvr>
  <p:transition>
    <p:dissolv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ext Box 1">
            <a:extLst>
              <a:ext uri="{FF2B5EF4-FFF2-40B4-BE49-F238E27FC236}">
                <a16:creationId xmlns:a16="http://schemas.microsoft.com/office/drawing/2014/main" id="{A6E3ADE0-7036-1E38-AF5A-4F4A3109BFDA}"/>
              </a:ext>
            </a:extLst>
          </p:cNvPr>
          <p:cNvSpPr txBox="1">
            <a:spLocks noChangeArrowheads="1"/>
          </p:cNvSpPr>
          <p:nvPr/>
        </p:nvSpPr>
        <p:spPr bwMode="auto">
          <a:xfrm>
            <a:off x="6302375" y="9131300"/>
            <a:ext cx="385763"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lstStyle>
            <a:lvl1pPr algn="l">
              <a:defRPr sz="1200">
                <a:solidFill>
                  <a:schemeClr val="tx1"/>
                </a:solidFill>
                <a:latin typeface="Hoefler Text" charset="0"/>
              </a:defRPr>
            </a:lvl1pPr>
            <a:lvl2pPr algn="l">
              <a:defRPr sz="1200">
                <a:solidFill>
                  <a:schemeClr val="tx1"/>
                </a:solidFill>
                <a:latin typeface="Hoefler Text" charset="0"/>
              </a:defRPr>
            </a:lvl2pPr>
            <a:lvl3pPr algn="l">
              <a:defRPr sz="1200">
                <a:solidFill>
                  <a:schemeClr val="tx1"/>
                </a:solidFill>
                <a:latin typeface="Hoefler Text" charset="0"/>
              </a:defRPr>
            </a:lvl3pPr>
            <a:lvl4pPr algn="l">
              <a:defRPr sz="1200">
                <a:solidFill>
                  <a:schemeClr val="tx1"/>
                </a:solidFill>
                <a:latin typeface="Hoefler Text" charset="0"/>
              </a:defRPr>
            </a:lvl4pPr>
            <a:lvl5pPr algn="l">
              <a:defRPr sz="1200">
                <a:solidFill>
                  <a:schemeClr val="tx1"/>
                </a:solidFill>
                <a:latin typeface="Hoefler Text" charset="0"/>
              </a:defRPr>
            </a:lvl5pPr>
            <a:lvl6pPr fontAlgn="base">
              <a:spcBef>
                <a:spcPct val="0"/>
              </a:spcBef>
              <a:spcAft>
                <a:spcPct val="0"/>
              </a:spcAft>
              <a:defRPr sz="1200">
                <a:solidFill>
                  <a:schemeClr val="tx1"/>
                </a:solidFill>
                <a:latin typeface="Hoefler Text" charset="0"/>
              </a:defRPr>
            </a:lvl6pPr>
            <a:lvl7pPr fontAlgn="base">
              <a:spcBef>
                <a:spcPct val="0"/>
              </a:spcBef>
              <a:spcAft>
                <a:spcPct val="0"/>
              </a:spcAft>
              <a:defRPr sz="1200">
                <a:solidFill>
                  <a:schemeClr val="tx1"/>
                </a:solidFill>
                <a:latin typeface="Hoefler Text" charset="0"/>
              </a:defRPr>
            </a:lvl7pPr>
            <a:lvl8pPr fontAlgn="base">
              <a:spcBef>
                <a:spcPct val="0"/>
              </a:spcBef>
              <a:spcAft>
                <a:spcPct val="0"/>
              </a:spcAft>
              <a:defRPr sz="1200">
                <a:solidFill>
                  <a:schemeClr val="tx1"/>
                </a:solidFill>
                <a:latin typeface="Hoefler Text" charset="0"/>
              </a:defRPr>
            </a:lvl8pPr>
            <a:lvl9pPr fontAlgn="base">
              <a:spcBef>
                <a:spcPct val="0"/>
              </a:spcBef>
              <a:spcAft>
                <a:spcPct val="0"/>
              </a:spcAft>
              <a:defRPr sz="1200">
                <a:solidFill>
                  <a:schemeClr val="tx1"/>
                </a:solidFill>
                <a:latin typeface="Hoefler Text" charset="0"/>
              </a:defRPr>
            </a:lvl9pPr>
          </a:lstStyle>
          <a:p>
            <a:pPr algn="ctr"/>
            <a:fld id="{8D763E1D-0838-4E65-A804-625E1E7BCD1D}" type="slidenum">
              <a:rPr lang="en-US" altLang="LID4096" sz="2200">
                <a:solidFill>
                  <a:srgbClr val="4B4B4B"/>
                </a:solidFill>
                <a:cs typeface="Hoefler Text" charset="0"/>
              </a:rPr>
              <a:pPr algn="ctr"/>
              <a:t>19</a:t>
            </a:fld>
            <a:endParaRPr lang="en-US" altLang="LID4096" sz="2200">
              <a:solidFill>
                <a:srgbClr val="4B4B4B"/>
              </a:solidFill>
              <a:cs typeface="Hoefler Text" charset="0"/>
            </a:endParaRPr>
          </a:p>
        </p:txBody>
      </p:sp>
      <p:sp>
        <p:nvSpPr>
          <p:cNvPr id="53250" name="Rectangle 2">
            <a:extLst>
              <a:ext uri="{FF2B5EF4-FFF2-40B4-BE49-F238E27FC236}">
                <a16:creationId xmlns:a16="http://schemas.microsoft.com/office/drawing/2014/main" id="{6D37A58D-E607-B8B9-F4F7-0BC915BAAE61}"/>
              </a:ext>
            </a:extLst>
          </p:cNvPr>
          <p:cNvSpPr>
            <a:spLocks/>
          </p:cNvSpPr>
          <p:nvPr/>
        </p:nvSpPr>
        <p:spPr bwMode="auto">
          <a:xfrm>
            <a:off x="419100" y="1549400"/>
            <a:ext cx="12153900" cy="1371600"/>
          </a:xfrm>
          <a:prstGeom prst="rect">
            <a:avLst/>
          </a:prstGeom>
          <a:blipFill dpi="0" rotWithShape="0">
            <a:blip r:embed="rId3">
              <a:alphaModFix amt="45000"/>
            </a:blip>
            <a:srcRect/>
            <a:tile tx="0" ty="0" sx="100000" sy="100000" flip="none" algn="tl"/>
          </a:blipFill>
          <a:ln>
            <a:noFill/>
          </a:ln>
          <a:extLst>
            <a:ext uri="{91240B29-F687-4F45-9708-019B960494DF}">
              <a14:hiddenLine xmlns:a14="http://schemas.microsoft.com/office/drawing/2010/main" w="25400" cap="flat">
                <a:solidFill>
                  <a:srgbClr val="000000">
                    <a:alpha val="45000"/>
                  </a:srgbClr>
                </a:solidFill>
                <a:miter lim="800000"/>
                <a:headEnd type="none" w="med" len="med"/>
                <a:tailEnd type="none" w="med" len="med"/>
              </a14:hiddenLine>
            </a:ext>
          </a:extLst>
        </p:spPr>
        <p:txBody>
          <a:bodyPr lIns="0" tIns="0" rIns="0" bIns="0"/>
          <a:lstStyle/>
          <a:p>
            <a:endParaRPr lang="LID4096"/>
          </a:p>
        </p:txBody>
      </p:sp>
      <p:pic>
        <p:nvPicPr>
          <p:cNvPr id="53251" name="Picture 3">
            <a:extLst>
              <a:ext uri="{FF2B5EF4-FFF2-40B4-BE49-F238E27FC236}">
                <a16:creationId xmlns:a16="http://schemas.microsoft.com/office/drawing/2014/main" id="{6DF7B02A-A896-978C-70F2-5C2666AB95F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9400" y="825500"/>
            <a:ext cx="12446000" cy="8716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spTree>
  </p:cSld>
  <p:clrMapOvr>
    <a:masterClrMapping/>
  </p:clrMapOvr>
  <p:transition>
    <p:dissolv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7" name="Picture 1">
            <a:extLst>
              <a:ext uri="{FF2B5EF4-FFF2-40B4-BE49-F238E27FC236}">
                <a16:creationId xmlns:a16="http://schemas.microsoft.com/office/drawing/2014/main" id="{D11E9292-464C-51C4-50B8-58155BEE49D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9400" y="825500"/>
            <a:ext cx="12446000" cy="8716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sp>
        <p:nvSpPr>
          <p:cNvPr id="55298" name="Text Box 2">
            <a:extLst>
              <a:ext uri="{FF2B5EF4-FFF2-40B4-BE49-F238E27FC236}">
                <a16:creationId xmlns:a16="http://schemas.microsoft.com/office/drawing/2014/main" id="{5EFFB1F0-71B1-18E6-97A9-EA1AB27A45F7}"/>
              </a:ext>
            </a:extLst>
          </p:cNvPr>
          <p:cNvSpPr txBox="1">
            <a:spLocks noChangeArrowheads="1"/>
          </p:cNvSpPr>
          <p:nvPr/>
        </p:nvSpPr>
        <p:spPr bwMode="auto">
          <a:xfrm>
            <a:off x="6302375" y="9131300"/>
            <a:ext cx="385763"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lstStyle>
            <a:lvl1pPr algn="l">
              <a:defRPr sz="1200">
                <a:solidFill>
                  <a:schemeClr val="tx1"/>
                </a:solidFill>
                <a:latin typeface="Hoefler Text" charset="0"/>
              </a:defRPr>
            </a:lvl1pPr>
            <a:lvl2pPr algn="l">
              <a:defRPr sz="1200">
                <a:solidFill>
                  <a:schemeClr val="tx1"/>
                </a:solidFill>
                <a:latin typeface="Hoefler Text" charset="0"/>
              </a:defRPr>
            </a:lvl2pPr>
            <a:lvl3pPr algn="l">
              <a:defRPr sz="1200">
                <a:solidFill>
                  <a:schemeClr val="tx1"/>
                </a:solidFill>
                <a:latin typeface="Hoefler Text" charset="0"/>
              </a:defRPr>
            </a:lvl3pPr>
            <a:lvl4pPr algn="l">
              <a:defRPr sz="1200">
                <a:solidFill>
                  <a:schemeClr val="tx1"/>
                </a:solidFill>
                <a:latin typeface="Hoefler Text" charset="0"/>
              </a:defRPr>
            </a:lvl4pPr>
            <a:lvl5pPr algn="l">
              <a:defRPr sz="1200">
                <a:solidFill>
                  <a:schemeClr val="tx1"/>
                </a:solidFill>
                <a:latin typeface="Hoefler Text" charset="0"/>
              </a:defRPr>
            </a:lvl5pPr>
            <a:lvl6pPr fontAlgn="base">
              <a:spcBef>
                <a:spcPct val="0"/>
              </a:spcBef>
              <a:spcAft>
                <a:spcPct val="0"/>
              </a:spcAft>
              <a:defRPr sz="1200">
                <a:solidFill>
                  <a:schemeClr val="tx1"/>
                </a:solidFill>
                <a:latin typeface="Hoefler Text" charset="0"/>
              </a:defRPr>
            </a:lvl6pPr>
            <a:lvl7pPr fontAlgn="base">
              <a:spcBef>
                <a:spcPct val="0"/>
              </a:spcBef>
              <a:spcAft>
                <a:spcPct val="0"/>
              </a:spcAft>
              <a:defRPr sz="1200">
                <a:solidFill>
                  <a:schemeClr val="tx1"/>
                </a:solidFill>
                <a:latin typeface="Hoefler Text" charset="0"/>
              </a:defRPr>
            </a:lvl7pPr>
            <a:lvl8pPr fontAlgn="base">
              <a:spcBef>
                <a:spcPct val="0"/>
              </a:spcBef>
              <a:spcAft>
                <a:spcPct val="0"/>
              </a:spcAft>
              <a:defRPr sz="1200">
                <a:solidFill>
                  <a:schemeClr val="tx1"/>
                </a:solidFill>
                <a:latin typeface="Hoefler Text" charset="0"/>
              </a:defRPr>
            </a:lvl8pPr>
            <a:lvl9pPr fontAlgn="base">
              <a:spcBef>
                <a:spcPct val="0"/>
              </a:spcBef>
              <a:spcAft>
                <a:spcPct val="0"/>
              </a:spcAft>
              <a:defRPr sz="1200">
                <a:solidFill>
                  <a:schemeClr val="tx1"/>
                </a:solidFill>
                <a:latin typeface="Hoefler Text" charset="0"/>
              </a:defRPr>
            </a:lvl9pPr>
          </a:lstStyle>
          <a:p>
            <a:pPr algn="ctr"/>
            <a:fld id="{008CCE35-EB8A-4F80-B4CC-2A7F1F5C120D}" type="slidenum">
              <a:rPr lang="en-US" altLang="LID4096" sz="2200">
                <a:solidFill>
                  <a:srgbClr val="4B4B4B"/>
                </a:solidFill>
                <a:cs typeface="Hoefler Text" charset="0"/>
              </a:rPr>
              <a:pPr algn="ctr"/>
              <a:t>20</a:t>
            </a:fld>
            <a:endParaRPr lang="en-US" altLang="LID4096" sz="2200">
              <a:solidFill>
                <a:srgbClr val="4B4B4B"/>
              </a:solidFill>
              <a:cs typeface="Hoefler Text" charset="0"/>
            </a:endParaRPr>
          </a:p>
        </p:txBody>
      </p:sp>
      <p:sp>
        <p:nvSpPr>
          <p:cNvPr id="55299" name="Rectangle 3">
            <a:extLst>
              <a:ext uri="{FF2B5EF4-FFF2-40B4-BE49-F238E27FC236}">
                <a16:creationId xmlns:a16="http://schemas.microsoft.com/office/drawing/2014/main" id="{31695DCA-DC33-A7ED-0C14-CCAAB40A0C79}"/>
              </a:ext>
            </a:extLst>
          </p:cNvPr>
          <p:cNvSpPr>
            <a:spLocks/>
          </p:cNvSpPr>
          <p:nvPr/>
        </p:nvSpPr>
        <p:spPr bwMode="auto">
          <a:xfrm>
            <a:off x="419100" y="2933700"/>
            <a:ext cx="12128500" cy="1587500"/>
          </a:xfrm>
          <a:prstGeom prst="rect">
            <a:avLst/>
          </a:prstGeom>
          <a:blipFill dpi="0" rotWithShape="0">
            <a:blip r:embed="rId4">
              <a:alphaModFix amt="45000"/>
            </a:blip>
            <a:srcRect/>
            <a:tile tx="0" ty="0" sx="100000" sy="100000" flip="none" algn="tl"/>
          </a:blipFill>
          <a:ln>
            <a:noFill/>
          </a:ln>
          <a:extLst>
            <a:ext uri="{91240B29-F687-4F45-9708-019B960494DF}">
              <a14:hiddenLine xmlns:a14="http://schemas.microsoft.com/office/drawing/2010/main" w="25400" cap="flat">
                <a:solidFill>
                  <a:srgbClr val="000000">
                    <a:alpha val="45000"/>
                  </a:srgbClr>
                </a:solidFill>
                <a:miter lim="800000"/>
                <a:headEnd type="none" w="med" len="med"/>
                <a:tailEnd type="none" w="med" len="med"/>
              </a14:hiddenLine>
            </a:ext>
          </a:extLst>
        </p:spPr>
        <p:txBody>
          <a:bodyPr lIns="0" tIns="0" rIns="0" bIns="0"/>
          <a:lstStyle/>
          <a:p>
            <a:endParaRPr lang="LID4096"/>
          </a:p>
        </p:txBody>
      </p:sp>
    </p:spTree>
  </p:cSld>
  <p:clrMapOvr>
    <a:masterClrMapping/>
  </p:clrMapOvr>
  <p:transition>
    <p:dissolv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5" name="Picture 1">
            <a:extLst>
              <a:ext uri="{FF2B5EF4-FFF2-40B4-BE49-F238E27FC236}">
                <a16:creationId xmlns:a16="http://schemas.microsoft.com/office/drawing/2014/main" id="{F5C98807-B160-5D2B-8A1B-88391E0F4E6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9400" y="825500"/>
            <a:ext cx="12446000" cy="8716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sp>
        <p:nvSpPr>
          <p:cNvPr id="57346" name="Text Box 2">
            <a:extLst>
              <a:ext uri="{FF2B5EF4-FFF2-40B4-BE49-F238E27FC236}">
                <a16:creationId xmlns:a16="http://schemas.microsoft.com/office/drawing/2014/main" id="{2490A94C-D198-93FF-6CBA-0C06F0FCF540}"/>
              </a:ext>
            </a:extLst>
          </p:cNvPr>
          <p:cNvSpPr txBox="1">
            <a:spLocks noChangeArrowheads="1"/>
          </p:cNvSpPr>
          <p:nvPr/>
        </p:nvSpPr>
        <p:spPr bwMode="auto">
          <a:xfrm>
            <a:off x="6302375" y="9131300"/>
            <a:ext cx="385763"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lstStyle>
            <a:lvl1pPr algn="l">
              <a:defRPr sz="1200">
                <a:solidFill>
                  <a:schemeClr val="tx1"/>
                </a:solidFill>
                <a:latin typeface="Hoefler Text" charset="0"/>
              </a:defRPr>
            </a:lvl1pPr>
            <a:lvl2pPr algn="l">
              <a:defRPr sz="1200">
                <a:solidFill>
                  <a:schemeClr val="tx1"/>
                </a:solidFill>
                <a:latin typeface="Hoefler Text" charset="0"/>
              </a:defRPr>
            </a:lvl2pPr>
            <a:lvl3pPr algn="l">
              <a:defRPr sz="1200">
                <a:solidFill>
                  <a:schemeClr val="tx1"/>
                </a:solidFill>
                <a:latin typeface="Hoefler Text" charset="0"/>
              </a:defRPr>
            </a:lvl3pPr>
            <a:lvl4pPr algn="l">
              <a:defRPr sz="1200">
                <a:solidFill>
                  <a:schemeClr val="tx1"/>
                </a:solidFill>
                <a:latin typeface="Hoefler Text" charset="0"/>
              </a:defRPr>
            </a:lvl4pPr>
            <a:lvl5pPr algn="l">
              <a:defRPr sz="1200">
                <a:solidFill>
                  <a:schemeClr val="tx1"/>
                </a:solidFill>
                <a:latin typeface="Hoefler Text" charset="0"/>
              </a:defRPr>
            </a:lvl5pPr>
            <a:lvl6pPr fontAlgn="base">
              <a:spcBef>
                <a:spcPct val="0"/>
              </a:spcBef>
              <a:spcAft>
                <a:spcPct val="0"/>
              </a:spcAft>
              <a:defRPr sz="1200">
                <a:solidFill>
                  <a:schemeClr val="tx1"/>
                </a:solidFill>
                <a:latin typeface="Hoefler Text" charset="0"/>
              </a:defRPr>
            </a:lvl6pPr>
            <a:lvl7pPr fontAlgn="base">
              <a:spcBef>
                <a:spcPct val="0"/>
              </a:spcBef>
              <a:spcAft>
                <a:spcPct val="0"/>
              </a:spcAft>
              <a:defRPr sz="1200">
                <a:solidFill>
                  <a:schemeClr val="tx1"/>
                </a:solidFill>
                <a:latin typeface="Hoefler Text" charset="0"/>
              </a:defRPr>
            </a:lvl7pPr>
            <a:lvl8pPr fontAlgn="base">
              <a:spcBef>
                <a:spcPct val="0"/>
              </a:spcBef>
              <a:spcAft>
                <a:spcPct val="0"/>
              </a:spcAft>
              <a:defRPr sz="1200">
                <a:solidFill>
                  <a:schemeClr val="tx1"/>
                </a:solidFill>
                <a:latin typeface="Hoefler Text" charset="0"/>
              </a:defRPr>
            </a:lvl8pPr>
            <a:lvl9pPr fontAlgn="base">
              <a:spcBef>
                <a:spcPct val="0"/>
              </a:spcBef>
              <a:spcAft>
                <a:spcPct val="0"/>
              </a:spcAft>
              <a:defRPr sz="1200">
                <a:solidFill>
                  <a:schemeClr val="tx1"/>
                </a:solidFill>
                <a:latin typeface="Hoefler Text" charset="0"/>
              </a:defRPr>
            </a:lvl9pPr>
          </a:lstStyle>
          <a:p>
            <a:pPr algn="ctr"/>
            <a:fld id="{9AE7FEA2-FD2C-4DA4-AA6F-10BAD39D676F}" type="slidenum">
              <a:rPr lang="en-US" altLang="LID4096" sz="2200">
                <a:solidFill>
                  <a:srgbClr val="4B4B4B"/>
                </a:solidFill>
                <a:cs typeface="Hoefler Text" charset="0"/>
              </a:rPr>
              <a:pPr algn="ctr"/>
              <a:t>21</a:t>
            </a:fld>
            <a:endParaRPr lang="en-US" altLang="LID4096" sz="2200">
              <a:solidFill>
                <a:srgbClr val="4B4B4B"/>
              </a:solidFill>
              <a:cs typeface="Hoefler Text" charset="0"/>
            </a:endParaRPr>
          </a:p>
        </p:txBody>
      </p:sp>
      <p:sp>
        <p:nvSpPr>
          <p:cNvPr id="57347" name="Rectangle 3">
            <a:extLst>
              <a:ext uri="{FF2B5EF4-FFF2-40B4-BE49-F238E27FC236}">
                <a16:creationId xmlns:a16="http://schemas.microsoft.com/office/drawing/2014/main" id="{9102AC23-3808-7614-EB86-BD23A8EBED91}"/>
              </a:ext>
            </a:extLst>
          </p:cNvPr>
          <p:cNvSpPr>
            <a:spLocks/>
          </p:cNvSpPr>
          <p:nvPr/>
        </p:nvSpPr>
        <p:spPr bwMode="auto">
          <a:xfrm>
            <a:off x="419100" y="4521200"/>
            <a:ext cx="12128500" cy="1358900"/>
          </a:xfrm>
          <a:prstGeom prst="rect">
            <a:avLst/>
          </a:prstGeom>
          <a:blipFill dpi="0" rotWithShape="0">
            <a:blip r:embed="rId4">
              <a:alphaModFix amt="45000"/>
            </a:blip>
            <a:srcRect/>
            <a:tile tx="0" ty="0" sx="100000" sy="100000" flip="none" algn="tl"/>
          </a:blipFill>
          <a:ln>
            <a:noFill/>
          </a:ln>
          <a:extLst>
            <a:ext uri="{91240B29-F687-4F45-9708-019B960494DF}">
              <a14:hiddenLine xmlns:a14="http://schemas.microsoft.com/office/drawing/2010/main" w="25400" cap="flat">
                <a:solidFill>
                  <a:srgbClr val="000000">
                    <a:alpha val="45000"/>
                  </a:srgbClr>
                </a:solidFill>
                <a:miter lim="800000"/>
                <a:headEnd type="none" w="med" len="med"/>
                <a:tailEnd type="none" w="med" len="med"/>
              </a14:hiddenLine>
            </a:ext>
          </a:extLst>
        </p:spPr>
        <p:txBody>
          <a:bodyPr lIns="0" tIns="0" rIns="0" bIns="0"/>
          <a:lstStyle/>
          <a:p>
            <a:endParaRPr lang="LID4096"/>
          </a:p>
        </p:txBody>
      </p:sp>
    </p:spTree>
  </p:cSld>
  <p:clrMapOvr>
    <a:masterClrMapping/>
  </p:clrMapOvr>
  <p:transition>
    <p:dissolv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3" name="Picture 1">
            <a:extLst>
              <a:ext uri="{FF2B5EF4-FFF2-40B4-BE49-F238E27FC236}">
                <a16:creationId xmlns:a16="http://schemas.microsoft.com/office/drawing/2014/main" id="{6F3ACEA9-6611-04A9-E42F-C26EF9EBD70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9400" y="825500"/>
            <a:ext cx="12446000" cy="8716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sp>
        <p:nvSpPr>
          <p:cNvPr id="59394" name="Text Box 2">
            <a:extLst>
              <a:ext uri="{FF2B5EF4-FFF2-40B4-BE49-F238E27FC236}">
                <a16:creationId xmlns:a16="http://schemas.microsoft.com/office/drawing/2014/main" id="{38857ACC-4818-45B1-1BC4-E751616CA69D}"/>
              </a:ext>
            </a:extLst>
          </p:cNvPr>
          <p:cNvSpPr txBox="1">
            <a:spLocks noChangeArrowheads="1"/>
          </p:cNvSpPr>
          <p:nvPr/>
        </p:nvSpPr>
        <p:spPr bwMode="auto">
          <a:xfrm>
            <a:off x="6302375" y="9131300"/>
            <a:ext cx="385763"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lstStyle>
            <a:lvl1pPr algn="l">
              <a:defRPr sz="1200">
                <a:solidFill>
                  <a:schemeClr val="tx1"/>
                </a:solidFill>
                <a:latin typeface="Hoefler Text" charset="0"/>
              </a:defRPr>
            </a:lvl1pPr>
            <a:lvl2pPr algn="l">
              <a:defRPr sz="1200">
                <a:solidFill>
                  <a:schemeClr val="tx1"/>
                </a:solidFill>
                <a:latin typeface="Hoefler Text" charset="0"/>
              </a:defRPr>
            </a:lvl2pPr>
            <a:lvl3pPr algn="l">
              <a:defRPr sz="1200">
                <a:solidFill>
                  <a:schemeClr val="tx1"/>
                </a:solidFill>
                <a:latin typeface="Hoefler Text" charset="0"/>
              </a:defRPr>
            </a:lvl3pPr>
            <a:lvl4pPr algn="l">
              <a:defRPr sz="1200">
                <a:solidFill>
                  <a:schemeClr val="tx1"/>
                </a:solidFill>
                <a:latin typeface="Hoefler Text" charset="0"/>
              </a:defRPr>
            </a:lvl4pPr>
            <a:lvl5pPr algn="l">
              <a:defRPr sz="1200">
                <a:solidFill>
                  <a:schemeClr val="tx1"/>
                </a:solidFill>
                <a:latin typeface="Hoefler Text" charset="0"/>
              </a:defRPr>
            </a:lvl5pPr>
            <a:lvl6pPr fontAlgn="base">
              <a:spcBef>
                <a:spcPct val="0"/>
              </a:spcBef>
              <a:spcAft>
                <a:spcPct val="0"/>
              </a:spcAft>
              <a:defRPr sz="1200">
                <a:solidFill>
                  <a:schemeClr val="tx1"/>
                </a:solidFill>
                <a:latin typeface="Hoefler Text" charset="0"/>
              </a:defRPr>
            </a:lvl6pPr>
            <a:lvl7pPr fontAlgn="base">
              <a:spcBef>
                <a:spcPct val="0"/>
              </a:spcBef>
              <a:spcAft>
                <a:spcPct val="0"/>
              </a:spcAft>
              <a:defRPr sz="1200">
                <a:solidFill>
                  <a:schemeClr val="tx1"/>
                </a:solidFill>
                <a:latin typeface="Hoefler Text" charset="0"/>
              </a:defRPr>
            </a:lvl7pPr>
            <a:lvl8pPr fontAlgn="base">
              <a:spcBef>
                <a:spcPct val="0"/>
              </a:spcBef>
              <a:spcAft>
                <a:spcPct val="0"/>
              </a:spcAft>
              <a:defRPr sz="1200">
                <a:solidFill>
                  <a:schemeClr val="tx1"/>
                </a:solidFill>
                <a:latin typeface="Hoefler Text" charset="0"/>
              </a:defRPr>
            </a:lvl8pPr>
            <a:lvl9pPr fontAlgn="base">
              <a:spcBef>
                <a:spcPct val="0"/>
              </a:spcBef>
              <a:spcAft>
                <a:spcPct val="0"/>
              </a:spcAft>
              <a:defRPr sz="1200">
                <a:solidFill>
                  <a:schemeClr val="tx1"/>
                </a:solidFill>
                <a:latin typeface="Hoefler Text" charset="0"/>
              </a:defRPr>
            </a:lvl9pPr>
          </a:lstStyle>
          <a:p>
            <a:pPr algn="ctr"/>
            <a:fld id="{97A10BBE-3527-4E3E-A3E9-CF009900BED4}" type="slidenum">
              <a:rPr lang="en-US" altLang="LID4096" sz="2200">
                <a:solidFill>
                  <a:srgbClr val="4B4B4B"/>
                </a:solidFill>
                <a:cs typeface="Hoefler Text" charset="0"/>
              </a:rPr>
              <a:pPr algn="ctr"/>
              <a:t>22</a:t>
            </a:fld>
            <a:endParaRPr lang="en-US" altLang="LID4096" sz="2200">
              <a:solidFill>
                <a:srgbClr val="4B4B4B"/>
              </a:solidFill>
              <a:cs typeface="Hoefler Text" charset="0"/>
            </a:endParaRPr>
          </a:p>
        </p:txBody>
      </p:sp>
      <p:sp>
        <p:nvSpPr>
          <p:cNvPr id="59395" name="Rectangle 3">
            <a:extLst>
              <a:ext uri="{FF2B5EF4-FFF2-40B4-BE49-F238E27FC236}">
                <a16:creationId xmlns:a16="http://schemas.microsoft.com/office/drawing/2014/main" id="{22D7A306-8B0C-C16E-FF92-9669A8B362E3}"/>
              </a:ext>
            </a:extLst>
          </p:cNvPr>
          <p:cNvSpPr>
            <a:spLocks/>
          </p:cNvSpPr>
          <p:nvPr/>
        </p:nvSpPr>
        <p:spPr bwMode="auto">
          <a:xfrm>
            <a:off x="419100" y="5892800"/>
            <a:ext cx="12128500" cy="2984500"/>
          </a:xfrm>
          <a:prstGeom prst="rect">
            <a:avLst/>
          </a:prstGeom>
          <a:blipFill dpi="0" rotWithShape="0">
            <a:blip r:embed="rId4">
              <a:alphaModFix amt="45000"/>
            </a:blip>
            <a:srcRect/>
            <a:tile tx="0" ty="0" sx="100000" sy="100000" flip="none" algn="tl"/>
          </a:blipFill>
          <a:ln>
            <a:noFill/>
          </a:ln>
          <a:extLst>
            <a:ext uri="{91240B29-F687-4F45-9708-019B960494DF}">
              <a14:hiddenLine xmlns:a14="http://schemas.microsoft.com/office/drawing/2010/main" w="25400" cap="flat">
                <a:solidFill>
                  <a:srgbClr val="000000">
                    <a:alpha val="45000"/>
                  </a:srgbClr>
                </a:solidFill>
                <a:miter lim="800000"/>
                <a:headEnd type="none" w="med" len="med"/>
                <a:tailEnd type="none" w="med" len="med"/>
              </a14:hiddenLine>
            </a:ext>
          </a:extLst>
        </p:spPr>
        <p:txBody>
          <a:bodyPr lIns="0" tIns="0" rIns="0" bIns="0"/>
          <a:lstStyle/>
          <a:p>
            <a:endParaRPr lang="LID4096"/>
          </a:p>
        </p:txBody>
      </p:sp>
    </p:spTree>
  </p:cSld>
  <p:clrMapOvr>
    <a:masterClrMapping/>
  </p:clrMapOvr>
  <p:transition>
    <p:dissolv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1">
            <a:extLst>
              <a:ext uri="{FF2B5EF4-FFF2-40B4-BE49-F238E27FC236}">
                <a16:creationId xmlns:a16="http://schemas.microsoft.com/office/drawing/2014/main" id="{FA332105-90C7-5EC0-C3DE-C10E908BB3A8}"/>
              </a:ext>
            </a:extLst>
          </p:cNvPr>
          <p:cNvSpPr>
            <a:spLocks/>
          </p:cNvSpPr>
          <p:nvPr/>
        </p:nvSpPr>
        <p:spPr bwMode="auto">
          <a:xfrm>
            <a:off x="647700" y="279400"/>
            <a:ext cx="11430000" cy="252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lvl1pPr algn="l">
              <a:defRPr sz="1200">
                <a:solidFill>
                  <a:schemeClr val="tx1"/>
                </a:solidFill>
                <a:latin typeface="Hoefler Text" charset="0"/>
              </a:defRPr>
            </a:lvl1pPr>
            <a:lvl2pPr algn="l">
              <a:defRPr sz="1200">
                <a:solidFill>
                  <a:schemeClr val="tx1"/>
                </a:solidFill>
                <a:latin typeface="Hoefler Text" charset="0"/>
              </a:defRPr>
            </a:lvl2pPr>
            <a:lvl3pPr algn="l">
              <a:defRPr sz="1200">
                <a:solidFill>
                  <a:schemeClr val="tx1"/>
                </a:solidFill>
                <a:latin typeface="Hoefler Text" charset="0"/>
              </a:defRPr>
            </a:lvl3pPr>
            <a:lvl4pPr algn="l">
              <a:defRPr sz="1200">
                <a:solidFill>
                  <a:schemeClr val="tx1"/>
                </a:solidFill>
                <a:latin typeface="Hoefler Text" charset="0"/>
              </a:defRPr>
            </a:lvl4pPr>
            <a:lvl5pPr algn="l">
              <a:defRPr sz="1200">
                <a:solidFill>
                  <a:schemeClr val="tx1"/>
                </a:solidFill>
                <a:latin typeface="Hoefler Text" charset="0"/>
              </a:defRPr>
            </a:lvl5pPr>
            <a:lvl6pPr fontAlgn="base">
              <a:spcBef>
                <a:spcPct val="0"/>
              </a:spcBef>
              <a:spcAft>
                <a:spcPct val="0"/>
              </a:spcAft>
              <a:defRPr sz="1200">
                <a:solidFill>
                  <a:schemeClr val="tx1"/>
                </a:solidFill>
                <a:latin typeface="Hoefler Text" charset="0"/>
              </a:defRPr>
            </a:lvl6pPr>
            <a:lvl7pPr fontAlgn="base">
              <a:spcBef>
                <a:spcPct val="0"/>
              </a:spcBef>
              <a:spcAft>
                <a:spcPct val="0"/>
              </a:spcAft>
              <a:defRPr sz="1200">
                <a:solidFill>
                  <a:schemeClr val="tx1"/>
                </a:solidFill>
                <a:latin typeface="Hoefler Text" charset="0"/>
              </a:defRPr>
            </a:lvl7pPr>
            <a:lvl8pPr fontAlgn="base">
              <a:spcBef>
                <a:spcPct val="0"/>
              </a:spcBef>
              <a:spcAft>
                <a:spcPct val="0"/>
              </a:spcAft>
              <a:defRPr sz="1200">
                <a:solidFill>
                  <a:schemeClr val="tx1"/>
                </a:solidFill>
                <a:latin typeface="Hoefler Text" charset="0"/>
              </a:defRPr>
            </a:lvl8pPr>
            <a:lvl9pPr fontAlgn="base">
              <a:spcBef>
                <a:spcPct val="0"/>
              </a:spcBef>
              <a:spcAft>
                <a:spcPct val="0"/>
              </a:spcAft>
              <a:defRPr sz="1200">
                <a:solidFill>
                  <a:schemeClr val="tx1"/>
                </a:solidFill>
                <a:latin typeface="Hoefler Text" charset="0"/>
              </a:defRPr>
            </a:lvl9pPr>
          </a:lstStyle>
          <a:p>
            <a:pPr>
              <a:spcBef>
                <a:spcPts val="2800"/>
              </a:spcBef>
            </a:pPr>
            <a:r>
              <a:rPr lang="en-US" altLang="LID4096" sz="4800">
                <a:solidFill>
                  <a:srgbClr val="003C52"/>
                </a:solidFill>
                <a:cs typeface="Hoefler Text" charset="0"/>
              </a:rPr>
              <a:t>Emphasizing the Individual</a:t>
            </a:r>
            <a:endParaRPr lang="en-US" altLang="LID4096" sz="3600">
              <a:solidFill>
                <a:srgbClr val="4B4B4B"/>
              </a:solidFill>
              <a:cs typeface="Hoefler Text" charset="0"/>
            </a:endParaRPr>
          </a:p>
          <a:p>
            <a:pPr>
              <a:spcBef>
                <a:spcPts val="1400"/>
              </a:spcBef>
              <a:buSzPct val="124000"/>
              <a:buFontTx/>
              <a:buBlip>
                <a:blip r:embed="rId3"/>
              </a:buBlip>
            </a:pPr>
            <a:r>
              <a:rPr lang="en-US" altLang="LID4096" sz="3600">
                <a:solidFill>
                  <a:srgbClr val="4B4B4B"/>
                </a:solidFill>
                <a:cs typeface="Hoefler Text" charset="0"/>
              </a:rPr>
              <a:t>Talking Trash</a:t>
            </a:r>
          </a:p>
          <a:p>
            <a:pPr>
              <a:spcBef>
                <a:spcPts val="1400"/>
              </a:spcBef>
              <a:buSzPct val="124000"/>
              <a:buFontTx/>
              <a:buBlip>
                <a:blip r:embed="rId3"/>
              </a:buBlip>
            </a:pPr>
            <a:r>
              <a:rPr lang="en-US" altLang="LID4096" sz="3600">
                <a:solidFill>
                  <a:srgbClr val="4B4B4B"/>
                </a:solidFill>
                <a:cs typeface="Hoefler Text" charset="0"/>
              </a:rPr>
              <a:t>Falling Prey to the Computer’s Holding Power</a:t>
            </a:r>
          </a:p>
        </p:txBody>
      </p:sp>
      <p:sp>
        <p:nvSpPr>
          <p:cNvPr id="61442" name="Rectangle 2">
            <a:extLst>
              <a:ext uri="{FF2B5EF4-FFF2-40B4-BE49-F238E27FC236}">
                <a16:creationId xmlns:a16="http://schemas.microsoft.com/office/drawing/2014/main" id="{66FCC945-2E59-AB96-D4E9-564630A7FC6F}"/>
              </a:ext>
            </a:extLst>
          </p:cNvPr>
          <p:cNvSpPr>
            <a:spLocks/>
          </p:cNvSpPr>
          <p:nvPr/>
        </p:nvSpPr>
        <p:spPr bwMode="auto">
          <a:xfrm>
            <a:off x="647700" y="2857500"/>
            <a:ext cx="11430000" cy="393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lvl1pPr algn="l">
              <a:defRPr sz="1200">
                <a:solidFill>
                  <a:schemeClr val="tx1"/>
                </a:solidFill>
                <a:latin typeface="Hoefler Text" charset="0"/>
              </a:defRPr>
            </a:lvl1pPr>
            <a:lvl2pPr algn="l">
              <a:defRPr sz="1200">
                <a:solidFill>
                  <a:schemeClr val="tx1"/>
                </a:solidFill>
                <a:latin typeface="Hoefler Text" charset="0"/>
              </a:defRPr>
            </a:lvl2pPr>
            <a:lvl3pPr algn="l">
              <a:defRPr sz="1200">
                <a:solidFill>
                  <a:schemeClr val="tx1"/>
                </a:solidFill>
                <a:latin typeface="Hoefler Text" charset="0"/>
              </a:defRPr>
            </a:lvl3pPr>
            <a:lvl4pPr algn="l">
              <a:defRPr sz="1200">
                <a:solidFill>
                  <a:schemeClr val="tx1"/>
                </a:solidFill>
                <a:latin typeface="Hoefler Text" charset="0"/>
              </a:defRPr>
            </a:lvl4pPr>
            <a:lvl5pPr algn="l">
              <a:defRPr sz="1200">
                <a:solidFill>
                  <a:schemeClr val="tx1"/>
                </a:solidFill>
                <a:latin typeface="Hoefler Text" charset="0"/>
              </a:defRPr>
            </a:lvl5pPr>
            <a:lvl6pPr fontAlgn="base">
              <a:spcBef>
                <a:spcPct val="0"/>
              </a:spcBef>
              <a:spcAft>
                <a:spcPct val="0"/>
              </a:spcAft>
              <a:defRPr sz="1200">
                <a:solidFill>
                  <a:schemeClr val="tx1"/>
                </a:solidFill>
                <a:latin typeface="Hoefler Text" charset="0"/>
              </a:defRPr>
            </a:lvl6pPr>
            <a:lvl7pPr fontAlgn="base">
              <a:spcBef>
                <a:spcPct val="0"/>
              </a:spcBef>
              <a:spcAft>
                <a:spcPct val="0"/>
              </a:spcAft>
              <a:defRPr sz="1200">
                <a:solidFill>
                  <a:schemeClr val="tx1"/>
                </a:solidFill>
                <a:latin typeface="Hoefler Text" charset="0"/>
              </a:defRPr>
            </a:lvl7pPr>
            <a:lvl8pPr fontAlgn="base">
              <a:spcBef>
                <a:spcPct val="0"/>
              </a:spcBef>
              <a:spcAft>
                <a:spcPct val="0"/>
              </a:spcAft>
              <a:defRPr sz="1200">
                <a:solidFill>
                  <a:schemeClr val="tx1"/>
                </a:solidFill>
                <a:latin typeface="Hoefler Text" charset="0"/>
              </a:defRPr>
            </a:lvl8pPr>
            <a:lvl9pPr fontAlgn="base">
              <a:spcBef>
                <a:spcPct val="0"/>
              </a:spcBef>
              <a:spcAft>
                <a:spcPct val="0"/>
              </a:spcAft>
              <a:defRPr sz="1200">
                <a:solidFill>
                  <a:schemeClr val="tx1"/>
                </a:solidFill>
                <a:latin typeface="Hoefler Text" charset="0"/>
              </a:defRPr>
            </a:lvl9pPr>
          </a:lstStyle>
          <a:p>
            <a:pPr>
              <a:spcBef>
                <a:spcPts val="2800"/>
              </a:spcBef>
            </a:pPr>
            <a:r>
              <a:rPr lang="en-US" altLang="LID4096" sz="4800">
                <a:solidFill>
                  <a:srgbClr val="003C52"/>
                </a:solidFill>
                <a:cs typeface="Hoefler Text" charset="0"/>
              </a:rPr>
              <a:t>Emphasizing the Group</a:t>
            </a:r>
            <a:endParaRPr lang="en-US" altLang="LID4096" sz="3600">
              <a:solidFill>
                <a:srgbClr val="4B4B4B"/>
              </a:solidFill>
              <a:cs typeface="Hoefler Text" charset="0"/>
            </a:endParaRPr>
          </a:p>
          <a:p>
            <a:pPr>
              <a:spcBef>
                <a:spcPts val="1400"/>
              </a:spcBef>
              <a:buSzPct val="124000"/>
              <a:buFontTx/>
              <a:buBlip>
                <a:blip r:embed="rId3"/>
              </a:buBlip>
            </a:pPr>
            <a:r>
              <a:rPr lang="en-US" altLang="LID4096" sz="3600">
                <a:solidFill>
                  <a:srgbClr val="4B4B4B"/>
                </a:solidFill>
                <a:cs typeface="Hoefler Text" charset="0"/>
              </a:rPr>
              <a:t>Constructing Shared Awareness</a:t>
            </a:r>
          </a:p>
          <a:p>
            <a:pPr>
              <a:spcBef>
                <a:spcPts val="1400"/>
              </a:spcBef>
              <a:buSzPct val="124000"/>
              <a:buFontTx/>
              <a:buBlip>
                <a:blip r:embed="rId3"/>
              </a:buBlip>
            </a:pPr>
            <a:r>
              <a:rPr lang="en-US" altLang="LID4096" sz="3600">
                <a:solidFill>
                  <a:srgbClr val="4B4B4B"/>
                </a:solidFill>
                <a:cs typeface="Hoefler Text" charset="0"/>
              </a:rPr>
              <a:t>Reinforcing Shared HistorySharing in Success and Failure</a:t>
            </a:r>
          </a:p>
          <a:p>
            <a:pPr>
              <a:spcBef>
                <a:spcPts val="1400"/>
              </a:spcBef>
              <a:buSzPct val="124000"/>
              <a:buFontTx/>
              <a:buBlip>
                <a:blip r:embed="rId3"/>
              </a:buBlip>
            </a:pPr>
            <a:r>
              <a:rPr lang="en-US" altLang="LID4096" sz="3600">
                <a:solidFill>
                  <a:srgbClr val="4B4B4B"/>
                </a:solidFill>
                <a:cs typeface="Hoefler Text" charset="0"/>
              </a:rPr>
              <a:t>Engaging in Interdependence and Self-Sacrifice</a:t>
            </a:r>
          </a:p>
        </p:txBody>
      </p:sp>
      <p:sp>
        <p:nvSpPr>
          <p:cNvPr id="61443" name="Rectangle 3">
            <a:extLst>
              <a:ext uri="{FF2B5EF4-FFF2-40B4-BE49-F238E27FC236}">
                <a16:creationId xmlns:a16="http://schemas.microsoft.com/office/drawing/2014/main" id="{12F32FF4-C97F-A5F7-EE20-E1E896238421}"/>
              </a:ext>
            </a:extLst>
          </p:cNvPr>
          <p:cNvSpPr>
            <a:spLocks/>
          </p:cNvSpPr>
          <p:nvPr/>
        </p:nvSpPr>
        <p:spPr bwMode="auto">
          <a:xfrm>
            <a:off x="647700" y="6819900"/>
            <a:ext cx="11430000" cy="252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lvl1pPr algn="l">
              <a:defRPr sz="1200">
                <a:solidFill>
                  <a:schemeClr val="tx1"/>
                </a:solidFill>
                <a:latin typeface="Hoefler Text" charset="0"/>
              </a:defRPr>
            </a:lvl1pPr>
            <a:lvl2pPr algn="l">
              <a:defRPr sz="1200">
                <a:solidFill>
                  <a:schemeClr val="tx1"/>
                </a:solidFill>
                <a:latin typeface="Hoefler Text" charset="0"/>
              </a:defRPr>
            </a:lvl2pPr>
            <a:lvl3pPr algn="l">
              <a:defRPr sz="1200">
                <a:solidFill>
                  <a:schemeClr val="tx1"/>
                </a:solidFill>
                <a:latin typeface="Hoefler Text" charset="0"/>
              </a:defRPr>
            </a:lvl3pPr>
            <a:lvl4pPr algn="l">
              <a:defRPr sz="1200">
                <a:solidFill>
                  <a:schemeClr val="tx1"/>
                </a:solidFill>
                <a:latin typeface="Hoefler Text" charset="0"/>
              </a:defRPr>
            </a:lvl4pPr>
            <a:lvl5pPr algn="l">
              <a:defRPr sz="1200">
                <a:solidFill>
                  <a:schemeClr val="tx1"/>
                </a:solidFill>
                <a:latin typeface="Hoefler Text" charset="0"/>
              </a:defRPr>
            </a:lvl5pPr>
            <a:lvl6pPr fontAlgn="base">
              <a:spcBef>
                <a:spcPct val="0"/>
              </a:spcBef>
              <a:spcAft>
                <a:spcPct val="0"/>
              </a:spcAft>
              <a:defRPr sz="1200">
                <a:solidFill>
                  <a:schemeClr val="tx1"/>
                </a:solidFill>
                <a:latin typeface="Hoefler Text" charset="0"/>
              </a:defRPr>
            </a:lvl6pPr>
            <a:lvl7pPr fontAlgn="base">
              <a:spcBef>
                <a:spcPct val="0"/>
              </a:spcBef>
              <a:spcAft>
                <a:spcPct val="0"/>
              </a:spcAft>
              <a:defRPr sz="1200">
                <a:solidFill>
                  <a:schemeClr val="tx1"/>
                </a:solidFill>
                <a:latin typeface="Hoefler Text" charset="0"/>
              </a:defRPr>
            </a:lvl7pPr>
            <a:lvl8pPr fontAlgn="base">
              <a:spcBef>
                <a:spcPct val="0"/>
              </a:spcBef>
              <a:spcAft>
                <a:spcPct val="0"/>
              </a:spcAft>
              <a:defRPr sz="1200">
                <a:solidFill>
                  <a:schemeClr val="tx1"/>
                </a:solidFill>
                <a:latin typeface="Hoefler Text" charset="0"/>
              </a:defRPr>
            </a:lvl8pPr>
            <a:lvl9pPr fontAlgn="base">
              <a:spcBef>
                <a:spcPct val="0"/>
              </a:spcBef>
              <a:spcAft>
                <a:spcPct val="0"/>
              </a:spcAft>
              <a:defRPr sz="1200">
                <a:solidFill>
                  <a:schemeClr val="tx1"/>
                </a:solidFill>
                <a:latin typeface="Hoefler Text" charset="0"/>
              </a:defRPr>
            </a:lvl9pPr>
          </a:lstStyle>
          <a:p>
            <a:pPr>
              <a:spcBef>
                <a:spcPts val="2800"/>
              </a:spcBef>
            </a:pPr>
            <a:r>
              <a:rPr lang="en-US" altLang="LID4096" sz="4800">
                <a:solidFill>
                  <a:srgbClr val="003C52"/>
                </a:solidFill>
                <a:cs typeface="Hoefler Text" charset="0"/>
              </a:rPr>
              <a:t>Pivot Points</a:t>
            </a:r>
            <a:endParaRPr lang="en-US" altLang="LID4096" sz="3600">
              <a:solidFill>
                <a:srgbClr val="4B4B4B"/>
              </a:solidFill>
              <a:cs typeface="Hoefler Text" charset="0"/>
            </a:endParaRPr>
          </a:p>
          <a:p>
            <a:pPr>
              <a:spcBef>
                <a:spcPts val="1400"/>
              </a:spcBef>
              <a:buSzPct val="124000"/>
              <a:buFontTx/>
              <a:buBlip>
                <a:blip r:embed="rId3"/>
              </a:buBlip>
            </a:pPr>
            <a:r>
              <a:rPr lang="en-US" altLang="LID4096" sz="3600">
                <a:solidFill>
                  <a:srgbClr val="4B4B4B"/>
                </a:solidFill>
                <a:cs typeface="Hoefler Text" charset="0"/>
              </a:rPr>
              <a:t>Negotiating Individual Contributions to the Group</a:t>
            </a:r>
          </a:p>
          <a:p>
            <a:pPr>
              <a:spcBef>
                <a:spcPts val="1400"/>
              </a:spcBef>
              <a:buSzPct val="124000"/>
              <a:buFontTx/>
              <a:buBlip>
                <a:blip r:embed="rId3"/>
              </a:buBlip>
            </a:pPr>
            <a:r>
              <a:rPr lang="en-US" altLang="LID4096" sz="3600">
                <a:solidFill>
                  <a:srgbClr val="4B4B4B"/>
                </a:solidFill>
                <a:cs typeface="Hoefler Text" charset="0"/>
              </a:rPr>
              <a:t>Reviewing Scores</a:t>
            </a:r>
          </a:p>
        </p:txBody>
      </p:sp>
      <p:sp>
        <p:nvSpPr>
          <p:cNvPr id="61444" name="Text Box 4">
            <a:extLst>
              <a:ext uri="{FF2B5EF4-FFF2-40B4-BE49-F238E27FC236}">
                <a16:creationId xmlns:a16="http://schemas.microsoft.com/office/drawing/2014/main" id="{C75AE449-82C9-81BF-3572-954097E25557}"/>
              </a:ext>
            </a:extLst>
          </p:cNvPr>
          <p:cNvSpPr txBox="1">
            <a:spLocks noChangeArrowheads="1"/>
          </p:cNvSpPr>
          <p:nvPr/>
        </p:nvSpPr>
        <p:spPr bwMode="auto">
          <a:xfrm>
            <a:off x="6319838" y="9131300"/>
            <a:ext cx="350837" cy="431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lstStyle>
            <a:lvl1pPr algn="l">
              <a:defRPr sz="1200">
                <a:solidFill>
                  <a:schemeClr val="tx1"/>
                </a:solidFill>
                <a:latin typeface="Hoefler Text" charset="0"/>
              </a:defRPr>
            </a:lvl1pPr>
            <a:lvl2pPr algn="l">
              <a:defRPr sz="1200">
                <a:solidFill>
                  <a:schemeClr val="tx1"/>
                </a:solidFill>
                <a:latin typeface="Hoefler Text" charset="0"/>
              </a:defRPr>
            </a:lvl2pPr>
            <a:lvl3pPr algn="l">
              <a:defRPr sz="1200">
                <a:solidFill>
                  <a:schemeClr val="tx1"/>
                </a:solidFill>
                <a:latin typeface="Hoefler Text" charset="0"/>
              </a:defRPr>
            </a:lvl3pPr>
            <a:lvl4pPr algn="l">
              <a:defRPr sz="1200">
                <a:solidFill>
                  <a:schemeClr val="tx1"/>
                </a:solidFill>
                <a:latin typeface="Hoefler Text" charset="0"/>
              </a:defRPr>
            </a:lvl4pPr>
            <a:lvl5pPr algn="l">
              <a:defRPr sz="1200">
                <a:solidFill>
                  <a:schemeClr val="tx1"/>
                </a:solidFill>
                <a:latin typeface="Hoefler Text" charset="0"/>
              </a:defRPr>
            </a:lvl5pPr>
            <a:lvl6pPr fontAlgn="base">
              <a:spcBef>
                <a:spcPct val="0"/>
              </a:spcBef>
              <a:spcAft>
                <a:spcPct val="0"/>
              </a:spcAft>
              <a:defRPr sz="1200">
                <a:solidFill>
                  <a:schemeClr val="tx1"/>
                </a:solidFill>
                <a:latin typeface="Hoefler Text" charset="0"/>
              </a:defRPr>
            </a:lvl6pPr>
            <a:lvl7pPr fontAlgn="base">
              <a:spcBef>
                <a:spcPct val="0"/>
              </a:spcBef>
              <a:spcAft>
                <a:spcPct val="0"/>
              </a:spcAft>
              <a:defRPr sz="1200">
                <a:solidFill>
                  <a:schemeClr val="tx1"/>
                </a:solidFill>
                <a:latin typeface="Hoefler Text" charset="0"/>
              </a:defRPr>
            </a:lvl7pPr>
            <a:lvl8pPr fontAlgn="base">
              <a:spcBef>
                <a:spcPct val="0"/>
              </a:spcBef>
              <a:spcAft>
                <a:spcPct val="0"/>
              </a:spcAft>
              <a:defRPr sz="1200">
                <a:solidFill>
                  <a:schemeClr val="tx1"/>
                </a:solidFill>
                <a:latin typeface="Hoefler Text" charset="0"/>
              </a:defRPr>
            </a:lvl8pPr>
            <a:lvl9pPr fontAlgn="base">
              <a:spcBef>
                <a:spcPct val="0"/>
              </a:spcBef>
              <a:spcAft>
                <a:spcPct val="0"/>
              </a:spcAft>
              <a:defRPr sz="1200">
                <a:solidFill>
                  <a:schemeClr val="tx1"/>
                </a:solidFill>
                <a:latin typeface="Hoefler Text" charset="0"/>
              </a:defRPr>
            </a:lvl9pPr>
          </a:lstStyle>
          <a:p>
            <a:pPr algn="ctr"/>
            <a:fld id="{BE6F9F15-5016-48CF-A7F0-6894338B8CD5}" type="slidenum">
              <a:rPr lang="en-US" altLang="LID4096" sz="2200">
                <a:solidFill>
                  <a:srgbClr val="4B4B4B"/>
                </a:solidFill>
                <a:cs typeface="Hoefler Text" charset="0"/>
              </a:rPr>
              <a:pPr algn="ctr"/>
              <a:t>23</a:t>
            </a:fld>
            <a:endParaRPr lang="en-US" altLang="LID4096" sz="2200">
              <a:solidFill>
                <a:srgbClr val="4B4B4B"/>
              </a:solidFill>
              <a:cs typeface="Hoefler Text" charset="0"/>
            </a:endParaRPr>
          </a:p>
        </p:txBody>
      </p:sp>
    </p:spTree>
  </p:cSld>
  <p:clrMapOvr>
    <a:masterClrMapping/>
  </p:clrMapOvr>
  <p:transition>
    <p:dissolv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1">
            <a:extLst>
              <a:ext uri="{FF2B5EF4-FFF2-40B4-BE49-F238E27FC236}">
                <a16:creationId xmlns:a16="http://schemas.microsoft.com/office/drawing/2014/main" id="{7B364083-E987-ABC6-2C41-E764372A897C}"/>
              </a:ext>
            </a:extLst>
          </p:cNvPr>
          <p:cNvSpPr>
            <a:spLocks/>
          </p:cNvSpPr>
          <p:nvPr/>
        </p:nvSpPr>
        <p:spPr bwMode="auto">
          <a:xfrm>
            <a:off x="647700" y="279400"/>
            <a:ext cx="11430000" cy="252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lvl1pPr algn="l">
              <a:defRPr sz="1200">
                <a:solidFill>
                  <a:schemeClr val="tx1"/>
                </a:solidFill>
                <a:latin typeface="Hoefler Text" charset="0"/>
              </a:defRPr>
            </a:lvl1pPr>
            <a:lvl2pPr algn="l">
              <a:defRPr sz="1200">
                <a:solidFill>
                  <a:schemeClr val="tx1"/>
                </a:solidFill>
                <a:latin typeface="Hoefler Text" charset="0"/>
              </a:defRPr>
            </a:lvl2pPr>
            <a:lvl3pPr algn="l">
              <a:defRPr sz="1200">
                <a:solidFill>
                  <a:schemeClr val="tx1"/>
                </a:solidFill>
                <a:latin typeface="Hoefler Text" charset="0"/>
              </a:defRPr>
            </a:lvl3pPr>
            <a:lvl4pPr algn="l">
              <a:defRPr sz="1200">
                <a:solidFill>
                  <a:schemeClr val="tx1"/>
                </a:solidFill>
                <a:latin typeface="Hoefler Text" charset="0"/>
              </a:defRPr>
            </a:lvl4pPr>
            <a:lvl5pPr algn="l">
              <a:defRPr sz="1200">
                <a:solidFill>
                  <a:schemeClr val="tx1"/>
                </a:solidFill>
                <a:latin typeface="Hoefler Text" charset="0"/>
              </a:defRPr>
            </a:lvl5pPr>
            <a:lvl6pPr fontAlgn="base">
              <a:spcBef>
                <a:spcPct val="0"/>
              </a:spcBef>
              <a:spcAft>
                <a:spcPct val="0"/>
              </a:spcAft>
              <a:defRPr sz="1200">
                <a:solidFill>
                  <a:schemeClr val="tx1"/>
                </a:solidFill>
                <a:latin typeface="Hoefler Text" charset="0"/>
              </a:defRPr>
            </a:lvl6pPr>
            <a:lvl7pPr fontAlgn="base">
              <a:spcBef>
                <a:spcPct val="0"/>
              </a:spcBef>
              <a:spcAft>
                <a:spcPct val="0"/>
              </a:spcAft>
              <a:defRPr sz="1200">
                <a:solidFill>
                  <a:schemeClr val="tx1"/>
                </a:solidFill>
                <a:latin typeface="Hoefler Text" charset="0"/>
              </a:defRPr>
            </a:lvl7pPr>
            <a:lvl8pPr fontAlgn="base">
              <a:spcBef>
                <a:spcPct val="0"/>
              </a:spcBef>
              <a:spcAft>
                <a:spcPct val="0"/>
              </a:spcAft>
              <a:defRPr sz="1200">
                <a:solidFill>
                  <a:schemeClr val="tx1"/>
                </a:solidFill>
                <a:latin typeface="Hoefler Text" charset="0"/>
              </a:defRPr>
            </a:lvl8pPr>
            <a:lvl9pPr fontAlgn="base">
              <a:spcBef>
                <a:spcPct val="0"/>
              </a:spcBef>
              <a:spcAft>
                <a:spcPct val="0"/>
              </a:spcAft>
              <a:defRPr sz="1200">
                <a:solidFill>
                  <a:schemeClr val="tx1"/>
                </a:solidFill>
                <a:latin typeface="Hoefler Text" charset="0"/>
              </a:defRPr>
            </a:lvl9pPr>
          </a:lstStyle>
          <a:p>
            <a:pPr>
              <a:spcBef>
                <a:spcPts val="2800"/>
              </a:spcBef>
            </a:pPr>
            <a:r>
              <a:rPr lang="en-US" altLang="LID4096" sz="4800">
                <a:solidFill>
                  <a:srgbClr val="003C52"/>
                </a:solidFill>
                <a:cs typeface="Hoefler Text" charset="0"/>
              </a:rPr>
              <a:t>Emphasizing the Individual</a:t>
            </a:r>
            <a:endParaRPr lang="en-US" altLang="LID4096" sz="3600">
              <a:solidFill>
                <a:srgbClr val="4B4B4B"/>
              </a:solidFill>
              <a:cs typeface="Hoefler Text" charset="0"/>
            </a:endParaRPr>
          </a:p>
          <a:p>
            <a:pPr>
              <a:spcBef>
                <a:spcPts val="1400"/>
              </a:spcBef>
              <a:buSzPct val="124000"/>
              <a:buFontTx/>
              <a:buBlip>
                <a:blip r:embed="rId3"/>
              </a:buBlip>
            </a:pPr>
            <a:r>
              <a:rPr lang="en-US" altLang="LID4096" sz="3600">
                <a:solidFill>
                  <a:srgbClr val="4B4B4B"/>
                </a:solidFill>
                <a:cs typeface="Hoefler Text" charset="0"/>
              </a:rPr>
              <a:t>Talking Trash</a:t>
            </a:r>
          </a:p>
          <a:p>
            <a:pPr>
              <a:spcBef>
                <a:spcPts val="1400"/>
              </a:spcBef>
              <a:buSzPct val="124000"/>
              <a:buFontTx/>
              <a:buBlip>
                <a:blip r:embed="rId3"/>
              </a:buBlip>
            </a:pPr>
            <a:r>
              <a:rPr lang="en-US" altLang="LID4096" sz="3600">
                <a:solidFill>
                  <a:srgbClr val="4B4B4B"/>
                </a:solidFill>
                <a:cs typeface="Hoefler Text" charset="0"/>
              </a:rPr>
              <a:t>Falling Prey to the Computer’s Holding Power</a:t>
            </a:r>
          </a:p>
        </p:txBody>
      </p:sp>
      <p:sp>
        <p:nvSpPr>
          <p:cNvPr id="63490" name="Rectangle 2">
            <a:extLst>
              <a:ext uri="{FF2B5EF4-FFF2-40B4-BE49-F238E27FC236}">
                <a16:creationId xmlns:a16="http://schemas.microsoft.com/office/drawing/2014/main" id="{53A7A41D-1B78-E27F-D9EF-DCA7CB3E225A}"/>
              </a:ext>
            </a:extLst>
          </p:cNvPr>
          <p:cNvSpPr>
            <a:spLocks/>
          </p:cNvSpPr>
          <p:nvPr/>
        </p:nvSpPr>
        <p:spPr bwMode="auto">
          <a:xfrm>
            <a:off x="647700" y="2857500"/>
            <a:ext cx="11430000" cy="393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alpha val="50000"/>
                  </a:srgbClr>
                </a:solidFill>
                <a:miter lim="800000"/>
                <a:headEnd type="none" w="med" len="med"/>
                <a:tailEnd type="none" w="med" len="med"/>
              </a14:hiddenLine>
            </a:ext>
          </a:extLst>
        </p:spPr>
        <p:txBody>
          <a:bodyPr lIns="0" tIns="0" rIns="0" bIns="0" anchor="ctr"/>
          <a:lstStyle>
            <a:lvl1pPr algn="l">
              <a:defRPr sz="1200">
                <a:solidFill>
                  <a:schemeClr val="tx1"/>
                </a:solidFill>
                <a:latin typeface="Hoefler Text" charset="0"/>
              </a:defRPr>
            </a:lvl1pPr>
            <a:lvl2pPr algn="l">
              <a:defRPr sz="1200">
                <a:solidFill>
                  <a:schemeClr val="tx1"/>
                </a:solidFill>
                <a:latin typeface="Hoefler Text" charset="0"/>
              </a:defRPr>
            </a:lvl2pPr>
            <a:lvl3pPr algn="l">
              <a:defRPr sz="1200">
                <a:solidFill>
                  <a:schemeClr val="tx1"/>
                </a:solidFill>
                <a:latin typeface="Hoefler Text" charset="0"/>
              </a:defRPr>
            </a:lvl3pPr>
            <a:lvl4pPr algn="l">
              <a:defRPr sz="1200">
                <a:solidFill>
                  <a:schemeClr val="tx1"/>
                </a:solidFill>
                <a:latin typeface="Hoefler Text" charset="0"/>
              </a:defRPr>
            </a:lvl4pPr>
            <a:lvl5pPr algn="l">
              <a:defRPr sz="1200">
                <a:solidFill>
                  <a:schemeClr val="tx1"/>
                </a:solidFill>
                <a:latin typeface="Hoefler Text" charset="0"/>
              </a:defRPr>
            </a:lvl5pPr>
            <a:lvl6pPr fontAlgn="base">
              <a:spcBef>
                <a:spcPct val="0"/>
              </a:spcBef>
              <a:spcAft>
                <a:spcPct val="0"/>
              </a:spcAft>
              <a:defRPr sz="1200">
                <a:solidFill>
                  <a:schemeClr val="tx1"/>
                </a:solidFill>
                <a:latin typeface="Hoefler Text" charset="0"/>
              </a:defRPr>
            </a:lvl6pPr>
            <a:lvl7pPr fontAlgn="base">
              <a:spcBef>
                <a:spcPct val="0"/>
              </a:spcBef>
              <a:spcAft>
                <a:spcPct val="0"/>
              </a:spcAft>
              <a:defRPr sz="1200">
                <a:solidFill>
                  <a:schemeClr val="tx1"/>
                </a:solidFill>
                <a:latin typeface="Hoefler Text" charset="0"/>
              </a:defRPr>
            </a:lvl7pPr>
            <a:lvl8pPr fontAlgn="base">
              <a:spcBef>
                <a:spcPct val="0"/>
              </a:spcBef>
              <a:spcAft>
                <a:spcPct val="0"/>
              </a:spcAft>
              <a:defRPr sz="1200">
                <a:solidFill>
                  <a:schemeClr val="tx1"/>
                </a:solidFill>
                <a:latin typeface="Hoefler Text" charset="0"/>
              </a:defRPr>
            </a:lvl8pPr>
            <a:lvl9pPr fontAlgn="base">
              <a:spcBef>
                <a:spcPct val="0"/>
              </a:spcBef>
              <a:spcAft>
                <a:spcPct val="0"/>
              </a:spcAft>
              <a:defRPr sz="1200">
                <a:solidFill>
                  <a:schemeClr val="tx1"/>
                </a:solidFill>
                <a:latin typeface="Hoefler Text" charset="0"/>
              </a:defRPr>
            </a:lvl9pPr>
          </a:lstStyle>
          <a:p>
            <a:pPr>
              <a:spcBef>
                <a:spcPts val="2800"/>
              </a:spcBef>
            </a:pPr>
            <a:r>
              <a:rPr lang="en-US" altLang="LID4096" sz="4800" dirty="0">
                <a:solidFill>
                  <a:schemeClr val="bg1"/>
                </a:solidFill>
                <a:cs typeface="Hoefler Text" charset="0"/>
              </a:rPr>
              <a:t>Emphasizing the Group</a:t>
            </a:r>
            <a:endParaRPr lang="en-US" altLang="LID4096" sz="3600" dirty="0">
              <a:solidFill>
                <a:schemeClr val="bg1"/>
              </a:solidFill>
              <a:cs typeface="Hoefler Text" charset="0"/>
            </a:endParaRPr>
          </a:p>
          <a:p>
            <a:pPr>
              <a:spcBef>
                <a:spcPts val="1400"/>
              </a:spcBef>
              <a:buSzPct val="124000"/>
              <a:buFontTx/>
              <a:buBlip>
                <a:blip r:embed="rId3"/>
              </a:buBlip>
            </a:pPr>
            <a:r>
              <a:rPr lang="en-US" altLang="LID4096" sz="3600" dirty="0">
                <a:solidFill>
                  <a:schemeClr val="bg1"/>
                </a:solidFill>
                <a:cs typeface="Hoefler Text" charset="0"/>
              </a:rPr>
              <a:t>Constructing Shared Awareness</a:t>
            </a:r>
          </a:p>
          <a:p>
            <a:pPr>
              <a:spcBef>
                <a:spcPts val="1400"/>
              </a:spcBef>
              <a:buSzPct val="124000"/>
              <a:buFontTx/>
              <a:buBlip>
                <a:blip r:embed="rId3"/>
              </a:buBlip>
            </a:pPr>
            <a:r>
              <a:rPr lang="en-US" altLang="LID4096" sz="3600" dirty="0">
                <a:solidFill>
                  <a:schemeClr val="bg1"/>
                </a:solidFill>
                <a:cs typeface="Hoefler Text" charset="0"/>
              </a:rPr>
              <a:t>Reinforcing Shared </a:t>
            </a:r>
            <a:r>
              <a:rPr lang="en-US" altLang="LID4096" sz="3600" dirty="0" err="1">
                <a:solidFill>
                  <a:schemeClr val="bg1"/>
                </a:solidFill>
                <a:cs typeface="Hoefler Text" charset="0"/>
              </a:rPr>
              <a:t>HistorySharing</a:t>
            </a:r>
            <a:r>
              <a:rPr lang="en-US" altLang="LID4096" sz="3600" dirty="0">
                <a:solidFill>
                  <a:schemeClr val="bg1"/>
                </a:solidFill>
                <a:cs typeface="Hoefler Text" charset="0"/>
              </a:rPr>
              <a:t> in Success and Failure</a:t>
            </a:r>
          </a:p>
          <a:p>
            <a:pPr>
              <a:spcBef>
                <a:spcPts val="1400"/>
              </a:spcBef>
              <a:buSzPct val="124000"/>
              <a:buFontTx/>
              <a:buBlip>
                <a:blip r:embed="rId3"/>
              </a:buBlip>
            </a:pPr>
            <a:r>
              <a:rPr lang="en-US" altLang="LID4096" sz="3600" dirty="0">
                <a:solidFill>
                  <a:schemeClr val="bg1"/>
                </a:solidFill>
                <a:cs typeface="Hoefler Text" charset="0"/>
              </a:rPr>
              <a:t>Engaging in Interdependence and Self-Sacrifice</a:t>
            </a:r>
          </a:p>
        </p:txBody>
      </p:sp>
      <p:sp>
        <p:nvSpPr>
          <p:cNvPr id="63491" name="Rectangle 3">
            <a:extLst>
              <a:ext uri="{FF2B5EF4-FFF2-40B4-BE49-F238E27FC236}">
                <a16:creationId xmlns:a16="http://schemas.microsoft.com/office/drawing/2014/main" id="{B4F29940-9C35-058D-13C1-F89E3815539C}"/>
              </a:ext>
            </a:extLst>
          </p:cNvPr>
          <p:cNvSpPr>
            <a:spLocks/>
          </p:cNvSpPr>
          <p:nvPr/>
        </p:nvSpPr>
        <p:spPr bwMode="auto">
          <a:xfrm>
            <a:off x="647700" y="6819900"/>
            <a:ext cx="11430000" cy="252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alpha val="50000"/>
                  </a:srgbClr>
                </a:solidFill>
                <a:miter lim="800000"/>
                <a:headEnd type="none" w="med" len="med"/>
                <a:tailEnd type="none" w="med" len="med"/>
              </a14:hiddenLine>
            </a:ext>
          </a:extLst>
        </p:spPr>
        <p:txBody>
          <a:bodyPr lIns="0" tIns="0" rIns="0" bIns="0" anchor="ctr"/>
          <a:lstStyle>
            <a:lvl1pPr algn="l">
              <a:defRPr sz="1200">
                <a:solidFill>
                  <a:schemeClr val="tx1"/>
                </a:solidFill>
                <a:latin typeface="Hoefler Text" charset="0"/>
              </a:defRPr>
            </a:lvl1pPr>
            <a:lvl2pPr algn="l">
              <a:defRPr sz="1200">
                <a:solidFill>
                  <a:schemeClr val="tx1"/>
                </a:solidFill>
                <a:latin typeface="Hoefler Text" charset="0"/>
              </a:defRPr>
            </a:lvl2pPr>
            <a:lvl3pPr algn="l">
              <a:defRPr sz="1200">
                <a:solidFill>
                  <a:schemeClr val="tx1"/>
                </a:solidFill>
                <a:latin typeface="Hoefler Text" charset="0"/>
              </a:defRPr>
            </a:lvl3pPr>
            <a:lvl4pPr algn="l">
              <a:defRPr sz="1200">
                <a:solidFill>
                  <a:schemeClr val="tx1"/>
                </a:solidFill>
                <a:latin typeface="Hoefler Text" charset="0"/>
              </a:defRPr>
            </a:lvl4pPr>
            <a:lvl5pPr algn="l">
              <a:defRPr sz="1200">
                <a:solidFill>
                  <a:schemeClr val="tx1"/>
                </a:solidFill>
                <a:latin typeface="Hoefler Text" charset="0"/>
              </a:defRPr>
            </a:lvl5pPr>
            <a:lvl6pPr fontAlgn="base">
              <a:spcBef>
                <a:spcPct val="0"/>
              </a:spcBef>
              <a:spcAft>
                <a:spcPct val="0"/>
              </a:spcAft>
              <a:defRPr sz="1200">
                <a:solidFill>
                  <a:schemeClr val="tx1"/>
                </a:solidFill>
                <a:latin typeface="Hoefler Text" charset="0"/>
              </a:defRPr>
            </a:lvl6pPr>
            <a:lvl7pPr fontAlgn="base">
              <a:spcBef>
                <a:spcPct val="0"/>
              </a:spcBef>
              <a:spcAft>
                <a:spcPct val="0"/>
              </a:spcAft>
              <a:defRPr sz="1200">
                <a:solidFill>
                  <a:schemeClr val="tx1"/>
                </a:solidFill>
                <a:latin typeface="Hoefler Text" charset="0"/>
              </a:defRPr>
            </a:lvl7pPr>
            <a:lvl8pPr fontAlgn="base">
              <a:spcBef>
                <a:spcPct val="0"/>
              </a:spcBef>
              <a:spcAft>
                <a:spcPct val="0"/>
              </a:spcAft>
              <a:defRPr sz="1200">
                <a:solidFill>
                  <a:schemeClr val="tx1"/>
                </a:solidFill>
                <a:latin typeface="Hoefler Text" charset="0"/>
              </a:defRPr>
            </a:lvl8pPr>
            <a:lvl9pPr fontAlgn="base">
              <a:spcBef>
                <a:spcPct val="0"/>
              </a:spcBef>
              <a:spcAft>
                <a:spcPct val="0"/>
              </a:spcAft>
              <a:defRPr sz="1200">
                <a:solidFill>
                  <a:schemeClr val="tx1"/>
                </a:solidFill>
                <a:latin typeface="Hoefler Text" charset="0"/>
              </a:defRPr>
            </a:lvl9pPr>
          </a:lstStyle>
          <a:p>
            <a:pPr>
              <a:spcBef>
                <a:spcPts val="2800"/>
              </a:spcBef>
            </a:pPr>
            <a:r>
              <a:rPr lang="en-US" altLang="LID4096" sz="4800" dirty="0">
                <a:solidFill>
                  <a:schemeClr val="bg1"/>
                </a:solidFill>
                <a:cs typeface="Hoefler Text" charset="0"/>
              </a:rPr>
              <a:t>Pivot Points</a:t>
            </a:r>
            <a:endParaRPr lang="en-US" altLang="LID4096" sz="3600" dirty="0">
              <a:solidFill>
                <a:schemeClr val="bg1"/>
              </a:solidFill>
              <a:cs typeface="Hoefler Text" charset="0"/>
            </a:endParaRPr>
          </a:p>
          <a:p>
            <a:pPr>
              <a:spcBef>
                <a:spcPts val="1400"/>
              </a:spcBef>
              <a:buSzPct val="124000"/>
              <a:buFontTx/>
              <a:buBlip>
                <a:blip r:embed="rId3"/>
              </a:buBlip>
            </a:pPr>
            <a:r>
              <a:rPr lang="en-US" altLang="LID4096" sz="3600" dirty="0">
                <a:solidFill>
                  <a:schemeClr val="bg1"/>
                </a:solidFill>
                <a:cs typeface="Hoefler Text" charset="0"/>
              </a:rPr>
              <a:t>Negotiating Individual Contributions to the Group</a:t>
            </a:r>
          </a:p>
          <a:p>
            <a:pPr>
              <a:spcBef>
                <a:spcPts val="1400"/>
              </a:spcBef>
              <a:buSzPct val="124000"/>
              <a:buFontTx/>
              <a:buBlip>
                <a:blip r:embed="rId3"/>
              </a:buBlip>
            </a:pPr>
            <a:r>
              <a:rPr lang="en-US" altLang="LID4096" sz="3600" dirty="0">
                <a:solidFill>
                  <a:schemeClr val="bg1"/>
                </a:solidFill>
                <a:cs typeface="Hoefler Text" charset="0"/>
              </a:rPr>
              <a:t>Reviewing Scores</a:t>
            </a:r>
          </a:p>
        </p:txBody>
      </p:sp>
      <p:sp>
        <p:nvSpPr>
          <p:cNvPr id="63492" name="Text Box 4">
            <a:extLst>
              <a:ext uri="{FF2B5EF4-FFF2-40B4-BE49-F238E27FC236}">
                <a16:creationId xmlns:a16="http://schemas.microsoft.com/office/drawing/2014/main" id="{C56777D0-5674-341C-25B1-CB51D8D214B7}"/>
              </a:ext>
            </a:extLst>
          </p:cNvPr>
          <p:cNvSpPr txBox="1">
            <a:spLocks noChangeArrowheads="1"/>
          </p:cNvSpPr>
          <p:nvPr/>
        </p:nvSpPr>
        <p:spPr bwMode="auto">
          <a:xfrm>
            <a:off x="6302375" y="9131300"/>
            <a:ext cx="385763"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lstStyle>
            <a:lvl1pPr algn="l">
              <a:defRPr sz="1200">
                <a:solidFill>
                  <a:schemeClr val="tx1"/>
                </a:solidFill>
                <a:latin typeface="Hoefler Text" charset="0"/>
              </a:defRPr>
            </a:lvl1pPr>
            <a:lvl2pPr algn="l">
              <a:defRPr sz="1200">
                <a:solidFill>
                  <a:schemeClr val="tx1"/>
                </a:solidFill>
                <a:latin typeface="Hoefler Text" charset="0"/>
              </a:defRPr>
            </a:lvl2pPr>
            <a:lvl3pPr algn="l">
              <a:defRPr sz="1200">
                <a:solidFill>
                  <a:schemeClr val="tx1"/>
                </a:solidFill>
                <a:latin typeface="Hoefler Text" charset="0"/>
              </a:defRPr>
            </a:lvl3pPr>
            <a:lvl4pPr algn="l">
              <a:defRPr sz="1200">
                <a:solidFill>
                  <a:schemeClr val="tx1"/>
                </a:solidFill>
                <a:latin typeface="Hoefler Text" charset="0"/>
              </a:defRPr>
            </a:lvl4pPr>
            <a:lvl5pPr algn="l">
              <a:defRPr sz="1200">
                <a:solidFill>
                  <a:schemeClr val="tx1"/>
                </a:solidFill>
                <a:latin typeface="Hoefler Text" charset="0"/>
              </a:defRPr>
            </a:lvl5pPr>
            <a:lvl6pPr fontAlgn="base">
              <a:spcBef>
                <a:spcPct val="0"/>
              </a:spcBef>
              <a:spcAft>
                <a:spcPct val="0"/>
              </a:spcAft>
              <a:defRPr sz="1200">
                <a:solidFill>
                  <a:schemeClr val="tx1"/>
                </a:solidFill>
                <a:latin typeface="Hoefler Text" charset="0"/>
              </a:defRPr>
            </a:lvl6pPr>
            <a:lvl7pPr fontAlgn="base">
              <a:spcBef>
                <a:spcPct val="0"/>
              </a:spcBef>
              <a:spcAft>
                <a:spcPct val="0"/>
              </a:spcAft>
              <a:defRPr sz="1200">
                <a:solidFill>
                  <a:schemeClr val="tx1"/>
                </a:solidFill>
                <a:latin typeface="Hoefler Text" charset="0"/>
              </a:defRPr>
            </a:lvl7pPr>
            <a:lvl8pPr fontAlgn="base">
              <a:spcBef>
                <a:spcPct val="0"/>
              </a:spcBef>
              <a:spcAft>
                <a:spcPct val="0"/>
              </a:spcAft>
              <a:defRPr sz="1200">
                <a:solidFill>
                  <a:schemeClr val="tx1"/>
                </a:solidFill>
                <a:latin typeface="Hoefler Text" charset="0"/>
              </a:defRPr>
            </a:lvl8pPr>
            <a:lvl9pPr fontAlgn="base">
              <a:spcBef>
                <a:spcPct val="0"/>
              </a:spcBef>
              <a:spcAft>
                <a:spcPct val="0"/>
              </a:spcAft>
              <a:defRPr sz="1200">
                <a:solidFill>
                  <a:schemeClr val="tx1"/>
                </a:solidFill>
                <a:latin typeface="Hoefler Text" charset="0"/>
              </a:defRPr>
            </a:lvl9pPr>
          </a:lstStyle>
          <a:p>
            <a:pPr algn="ctr"/>
            <a:fld id="{1451AEE9-2A7C-470E-82A3-A48DC4C3A8DC}" type="slidenum">
              <a:rPr lang="en-US" altLang="LID4096" sz="2200">
                <a:solidFill>
                  <a:srgbClr val="4B4B4B"/>
                </a:solidFill>
                <a:cs typeface="Hoefler Text" charset="0"/>
              </a:rPr>
              <a:pPr algn="ctr"/>
              <a:t>24</a:t>
            </a:fld>
            <a:endParaRPr lang="en-US" altLang="LID4096" sz="2200">
              <a:solidFill>
                <a:srgbClr val="4B4B4B"/>
              </a:solidFill>
              <a:cs typeface="Hoefler Text" charset="0"/>
            </a:endParaRPr>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7" name="Picture 1">
            <a:extLst>
              <a:ext uri="{FF2B5EF4-FFF2-40B4-BE49-F238E27FC236}">
                <a16:creationId xmlns:a16="http://schemas.microsoft.com/office/drawing/2014/main" id="{ADA0048D-7096-0115-1778-F42DBBBF9D94}"/>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16700" y="3987800"/>
            <a:ext cx="5486400" cy="3263900"/>
          </a:xfrm>
          <a:prstGeom prst="rect">
            <a:avLst/>
          </a:prstGeom>
          <a:noFill/>
          <a:ln>
            <a:noFill/>
          </a:ln>
          <a:effectLst>
            <a:outerShdw blurRad="63500" dist="38099" dir="5400000" algn="ctr" rotWithShape="0">
              <a:schemeClr val="bg2">
                <a:alpha val="5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sp>
        <p:nvSpPr>
          <p:cNvPr id="65538" name="Rectangle 2">
            <a:extLst>
              <a:ext uri="{FF2B5EF4-FFF2-40B4-BE49-F238E27FC236}">
                <a16:creationId xmlns:a16="http://schemas.microsoft.com/office/drawing/2014/main" id="{DDCBA7E8-E4DD-4A0C-DDFA-D0D7C3F7619B}"/>
              </a:ext>
            </a:extLst>
          </p:cNvPr>
          <p:cNvSpPr>
            <a:spLocks/>
          </p:cNvSpPr>
          <p:nvPr/>
        </p:nvSpPr>
        <p:spPr bwMode="auto">
          <a:xfrm>
            <a:off x="571500" y="3911600"/>
            <a:ext cx="5715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260224" bIns="0" anchor="ctr"/>
          <a:lstStyle>
            <a:lvl1pPr marL="1039813" indent="-831850" algn="l">
              <a:tabLst>
                <a:tab pos="989013" algn="l"/>
                <a:tab pos="989013" algn="l"/>
                <a:tab pos="989013" algn="l"/>
                <a:tab pos="989013" algn="l"/>
              </a:tabLst>
              <a:defRPr sz="1200">
                <a:solidFill>
                  <a:schemeClr val="tx1"/>
                </a:solidFill>
                <a:latin typeface="Hoefler Text" charset="0"/>
              </a:defRPr>
            </a:lvl1pPr>
            <a:lvl2pPr algn="l">
              <a:tabLst>
                <a:tab pos="989013" algn="l"/>
                <a:tab pos="989013" algn="l"/>
                <a:tab pos="989013" algn="l"/>
                <a:tab pos="989013" algn="l"/>
              </a:tabLst>
              <a:defRPr sz="1200">
                <a:solidFill>
                  <a:schemeClr val="tx1"/>
                </a:solidFill>
                <a:latin typeface="Hoefler Text" charset="0"/>
              </a:defRPr>
            </a:lvl2pPr>
            <a:lvl3pPr algn="l">
              <a:tabLst>
                <a:tab pos="989013" algn="l"/>
                <a:tab pos="989013" algn="l"/>
                <a:tab pos="989013" algn="l"/>
                <a:tab pos="989013" algn="l"/>
              </a:tabLst>
              <a:defRPr sz="1200">
                <a:solidFill>
                  <a:schemeClr val="tx1"/>
                </a:solidFill>
                <a:latin typeface="Hoefler Text" charset="0"/>
              </a:defRPr>
            </a:lvl3pPr>
            <a:lvl4pPr algn="l">
              <a:tabLst>
                <a:tab pos="989013" algn="l"/>
                <a:tab pos="989013" algn="l"/>
                <a:tab pos="989013" algn="l"/>
                <a:tab pos="989013" algn="l"/>
              </a:tabLst>
              <a:defRPr sz="1200">
                <a:solidFill>
                  <a:schemeClr val="tx1"/>
                </a:solidFill>
                <a:latin typeface="Hoefler Text" charset="0"/>
              </a:defRPr>
            </a:lvl4pPr>
            <a:lvl5pPr algn="l">
              <a:tabLst>
                <a:tab pos="989013" algn="l"/>
                <a:tab pos="989013" algn="l"/>
                <a:tab pos="989013" algn="l"/>
                <a:tab pos="989013" algn="l"/>
              </a:tabLst>
              <a:defRPr sz="1200">
                <a:solidFill>
                  <a:schemeClr val="tx1"/>
                </a:solidFill>
                <a:latin typeface="Hoefler Text" charset="0"/>
              </a:defRPr>
            </a:lvl5pPr>
            <a:lvl6pPr fontAlgn="base">
              <a:spcBef>
                <a:spcPct val="0"/>
              </a:spcBef>
              <a:spcAft>
                <a:spcPct val="0"/>
              </a:spcAft>
              <a:tabLst>
                <a:tab pos="989013" algn="l"/>
                <a:tab pos="989013" algn="l"/>
                <a:tab pos="989013" algn="l"/>
                <a:tab pos="989013" algn="l"/>
              </a:tabLst>
              <a:defRPr sz="1200">
                <a:solidFill>
                  <a:schemeClr val="tx1"/>
                </a:solidFill>
                <a:latin typeface="Hoefler Text" charset="0"/>
              </a:defRPr>
            </a:lvl6pPr>
            <a:lvl7pPr fontAlgn="base">
              <a:spcBef>
                <a:spcPct val="0"/>
              </a:spcBef>
              <a:spcAft>
                <a:spcPct val="0"/>
              </a:spcAft>
              <a:tabLst>
                <a:tab pos="989013" algn="l"/>
                <a:tab pos="989013" algn="l"/>
                <a:tab pos="989013" algn="l"/>
                <a:tab pos="989013" algn="l"/>
              </a:tabLst>
              <a:defRPr sz="1200">
                <a:solidFill>
                  <a:schemeClr val="tx1"/>
                </a:solidFill>
                <a:latin typeface="Hoefler Text" charset="0"/>
              </a:defRPr>
            </a:lvl7pPr>
            <a:lvl8pPr fontAlgn="base">
              <a:spcBef>
                <a:spcPct val="0"/>
              </a:spcBef>
              <a:spcAft>
                <a:spcPct val="0"/>
              </a:spcAft>
              <a:tabLst>
                <a:tab pos="989013" algn="l"/>
                <a:tab pos="989013" algn="l"/>
                <a:tab pos="989013" algn="l"/>
                <a:tab pos="989013" algn="l"/>
              </a:tabLst>
              <a:defRPr sz="1200">
                <a:solidFill>
                  <a:schemeClr val="tx1"/>
                </a:solidFill>
                <a:latin typeface="Hoefler Text" charset="0"/>
              </a:defRPr>
            </a:lvl8pPr>
            <a:lvl9pPr fontAlgn="base">
              <a:spcBef>
                <a:spcPct val="0"/>
              </a:spcBef>
              <a:spcAft>
                <a:spcPct val="0"/>
              </a:spcAft>
              <a:tabLst>
                <a:tab pos="989013" algn="l"/>
                <a:tab pos="989013" algn="l"/>
                <a:tab pos="989013" algn="l"/>
                <a:tab pos="989013" algn="l"/>
              </a:tabLst>
              <a:defRPr sz="1200">
                <a:solidFill>
                  <a:schemeClr val="tx1"/>
                </a:solidFill>
                <a:latin typeface="Hoefler Text" charset="0"/>
              </a:defRPr>
            </a:lvl9pPr>
          </a:lstStyle>
          <a:p>
            <a:pPr>
              <a:spcBef>
                <a:spcPts val="1600"/>
              </a:spcBef>
            </a:pPr>
            <a:r>
              <a:rPr lang="en-US" altLang="LID4096" sz="2600" dirty="0">
                <a:solidFill>
                  <a:srgbClr val="4D4D4D"/>
                </a:solidFill>
                <a:cs typeface="Hoefler Text" charset="0"/>
              </a:rPr>
              <a:t>P2:	I’m in first!</a:t>
            </a:r>
          </a:p>
          <a:p>
            <a:pPr>
              <a:spcBef>
                <a:spcPts val="1600"/>
              </a:spcBef>
            </a:pPr>
            <a:r>
              <a:rPr lang="en-US" altLang="LID4096" sz="2600" dirty="0">
                <a:solidFill>
                  <a:srgbClr val="4D4D4D"/>
                </a:solidFill>
                <a:cs typeface="Hoefler Text" charset="0"/>
              </a:rPr>
              <a:t>P3:	Not for long!</a:t>
            </a:r>
          </a:p>
          <a:p>
            <a:pPr algn="r">
              <a:spcBef>
                <a:spcPts val="1600"/>
              </a:spcBef>
            </a:pPr>
            <a:r>
              <a:rPr lang="en-US" altLang="LID4096" sz="2000" dirty="0">
                <a:solidFill>
                  <a:srgbClr val="4D4D4D"/>
                </a:solidFill>
                <a:cs typeface="Hoefler Text" charset="0"/>
              </a:rPr>
              <a:t>P2 &amp; P3</a:t>
            </a:r>
          </a:p>
          <a:p>
            <a:pPr algn="r">
              <a:spcBef>
                <a:spcPts val="1600"/>
              </a:spcBef>
            </a:pPr>
            <a:r>
              <a:rPr lang="en-US" altLang="LID4096" sz="2000" dirty="0">
                <a:solidFill>
                  <a:srgbClr val="4D4D4D"/>
                </a:solidFill>
                <a:cs typeface="Hoefler Text" charset="0"/>
              </a:rPr>
              <a:t>(Youth males, cousins)</a:t>
            </a:r>
          </a:p>
        </p:txBody>
      </p:sp>
      <p:sp>
        <p:nvSpPr>
          <p:cNvPr id="65539" name="Text Box 3">
            <a:extLst>
              <a:ext uri="{FF2B5EF4-FFF2-40B4-BE49-F238E27FC236}">
                <a16:creationId xmlns:a16="http://schemas.microsoft.com/office/drawing/2014/main" id="{D215354B-0FCE-BE17-D5D6-50B7083C5B84}"/>
              </a:ext>
            </a:extLst>
          </p:cNvPr>
          <p:cNvSpPr txBox="1">
            <a:spLocks noChangeArrowheads="1"/>
          </p:cNvSpPr>
          <p:nvPr/>
        </p:nvSpPr>
        <p:spPr bwMode="auto">
          <a:xfrm>
            <a:off x="6302375" y="9131300"/>
            <a:ext cx="385763"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lstStyle>
            <a:lvl1pPr algn="l">
              <a:defRPr sz="1200">
                <a:solidFill>
                  <a:schemeClr val="tx1"/>
                </a:solidFill>
                <a:latin typeface="Hoefler Text" charset="0"/>
              </a:defRPr>
            </a:lvl1pPr>
            <a:lvl2pPr algn="l">
              <a:defRPr sz="1200">
                <a:solidFill>
                  <a:schemeClr val="tx1"/>
                </a:solidFill>
                <a:latin typeface="Hoefler Text" charset="0"/>
              </a:defRPr>
            </a:lvl2pPr>
            <a:lvl3pPr algn="l">
              <a:defRPr sz="1200">
                <a:solidFill>
                  <a:schemeClr val="tx1"/>
                </a:solidFill>
                <a:latin typeface="Hoefler Text" charset="0"/>
              </a:defRPr>
            </a:lvl3pPr>
            <a:lvl4pPr algn="l">
              <a:defRPr sz="1200">
                <a:solidFill>
                  <a:schemeClr val="tx1"/>
                </a:solidFill>
                <a:latin typeface="Hoefler Text" charset="0"/>
              </a:defRPr>
            </a:lvl4pPr>
            <a:lvl5pPr algn="l">
              <a:defRPr sz="1200">
                <a:solidFill>
                  <a:schemeClr val="tx1"/>
                </a:solidFill>
                <a:latin typeface="Hoefler Text" charset="0"/>
              </a:defRPr>
            </a:lvl5pPr>
            <a:lvl6pPr fontAlgn="base">
              <a:spcBef>
                <a:spcPct val="0"/>
              </a:spcBef>
              <a:spcAft>
                <a:spcPct val="0"/>
              </a:spcAft>
              <a:defRPr sz="1200">
                <a:solidFill>
                  <a:schemeClr val="tx1"/>
                </a:solidFill>
                <a:latin typeface="Hoefler Text" charset="0"/>
              </a:defRPr>
            </a:lvl6pPr>
            <a:lvl7pPr fontAlgn="base">
              <a:spcBef>
                <a:spcPct val="0"/>
              </a:spcBef>
              <a:spcAft>
                <a:spcPct val="0"/>
              </a:spcAft>
              <a:defRPr sz="1200">
                <a:solidFill>
                  <a:schemeClr val="tx1"/>
                </a:solidFill>
                <a:latin typeface="Hoefler Text" charset="0"/>
              </a:defRPr>
            </a:lvl7pPr>
            <a:lvl8pPr fontAlgn="base">
              <a:spcBef>
                <a:spcPct val="0"/>
              </a:spcBef>
              <a:spcAft>
                <a:spcPct val="0"/>
              </a:spcAft>
              <a:defRPr sz="1200">
                <a:solidFill>
                  <a:schemeClr val="tx1"/>
                </a:solidFill>
                <a:latin typeface="Hoefler Text" charset="0"/>
              </a:defRPr>
            </a:lvl8pPr>
            <a:lvl9pPr fontAlgn="base">
              <a:spcBef>
                <a:spcPct val="0"/>
              </a:spcBef>
              <a:spcAft>
                <a:spcPct val="0"/>
              </a:spcAft>
              <a:defRPr sz="1200">
                <a:solidFill>
                  <a:schemeClr val="tx1"/>
                </a:solidFill>
                <a:latin typeface="Hoefler Text" charset="0"/>
              </a:defRPr>
            </a:lvl9pPr>
          </a:lstStyle>
          <a:p>
            <a:pPr algn="ctr"/>
            <a:fld id="{BAEF4BC4-C363-4AC8-B24B-37DA036F096A}" type="slidenum">
              <a:rPr lang="en-US" altLang="LID4096" sz="2200">
                <a:solidFill>
                  <a:srgbClr val="4B4B4B"/>
                </a:solidFill>
                <a:cs typeface="Hoefler Text" charset="0"/>
              </a:rPr>
              <a:pPr algn="ctr"/>
              <a:t>25</a:t>
            </a:fld>
            <a:endParaRPr lang="en-US" altLang="LID4096" sz="2200">
              <a:solidFill>
                <a:srgbClr val="4B4B4B"/>
              </a:solidFill>
              <a:cs typeface="Hoefler Text" charset="0"/>
            </a:endParaRPr>
          </a:p>
        </p:txBody>
      </p:sp>
      <p:sp>
        <p:nvSpPr>
          <p:cNvPr id="65540" name="Rectangle 4">
            <a:extLst>
              <a:ext uri="{FF2B5EF4-FFF2-40B4-BE49-F238E27FC236}">
                <a16:creationId xmlns:a16="http://schemas.microsoft.com/office/drawing/2014/main" id="{984C7C59-2DA6-9A75-E3E1-2668431E07B2}"/>
              </a:ext>
            </a:extLst>
          </p:cNvPr>
          <p:cNvSpPr>
            <a:spLocks/>
          </p:cNvSpPr>
          <p:nvPr/>
        </p:nvSpPr>
        <p:spPr bwMode="auto">
          <a:xfrm>
            <a:off x="647700" y="431800"/>
            <a:ext cx="1143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lvl1pPr algn="l">
              <a:defRPr sz="1200">
                <a:solidFill>
                  <a:schemeClr val="tx1"/>
                </a:solidFill>
                <a:latin typeface="Hoefler Text" charset="0"/>
              </a:defRPr>
            </a:lvl1pPr>
            <a:lvl2pPr algn="l">
              <a:defRPr sz="1200">
                <a:solidFill>
                  <a:schemeClr val="tx1"/>
                </a:solidFill>
                <a:latin typeface="Hoefler Text" charset="0"/>
              </a:defRPr>
            </a:lvl2pPr>
            <a:lvl3pPr algn="l">
              <a:defRPr sz="1200">
                <a:solidFill>
                  <a:schemeClr val="tx1"/>
                </a:solidFill>
                <a:latin typeface="Hoefler Text" charset="0"/>
              </a:defRPr>
            </a:lvl3pPr>
            <a:lvl4pPr algn="l">
              <a:defRPr sz="1200">
                <a:solidFill>
                  <a:schemeClr val="tx1"/>
                </a:solidFill>
                <a:latin typeface="Hoefler Text" charset="0"/>
              </a:defRPr>
            </a:lvl4pPr>
            <a:lvl5pPr algn="l">
              <a:defRPr sz="1200">
                <a:solidFill>
                  <a:schemeClr val="tx1"/>
                </a:solidFill>
                <a:latin typeface="Hoefler Text" charset="0"/>
              </a:defRPr>
            </a:lvl5pPr>
            <a:lvl6pPr fontAlgn="base">
              <a:spcBef>
                <a:spcPct val="0"/>
              </a:spcBef>
              <a:spcAft>
                <a:spcPct val="0"/>
              </a:spcAft>
              <a:defRPr sz="1200">
                <a:solidFill>
                  <a:schemeClr val="tx1"/>
                </a:solidFill>
                <a:latin typeface="Hoefler Text" charset="0"/>
              </a:defRPr>
            </a:lvl6pPr>
            <a:lvl7pPr fontAlgn="base">
              <a:spcBef>
                <a:spcPct val="0"/>
              </a:spcBef>
              <a:spcAft>
                <a:spcPct val="0"/>
              </a:spcAft>
              <a:defRPr sz="1200">
                <a:solidFill>
                  <a:schemeClr val="tx1"/>
                </a:solidFill>
                <a:latin typeface="Hoefler Text" charset="0"/>
              </a:defRPr>
            </a:lvl7pPr>
            <a:lvl8pPr fontAlgn="base">
              <a:spcBef>
                <a:spcPct val="0"/>
              </a:spcBef>
              <a:spcAft>
                <a:spcPct val="0"/>
              </a:spcAft>
              <a:defRPr sz="1200">
                <a:solidFill>
                  <a:schemeClr val="tx1"/>
                </a:solidFill>
                <a:latin typeface="Hoefler Text" charset="0"/>
              </a:defRPr>
            </a:lvl8pPr>
            <a:lvl9pPr fontAlgn="base">
              <a:spcBef>
                <a:spcPct val="0"/>
              </a:spcBef>
              <a:spcAft>
                <a:spcPct val="0"/>
              </a:spcAft>
              <a:defRPr sz="1200">
                <a:solidFill>
                  <a:schemeClr val="tx1"/>
                </a:solidFill>
                <a:latin typeface="Hoefler Text" charset="0"/>
              </a:defRPr>
            </a:lvl9pPr>
          </a:lstStyle>
          <a:p>
            <a:pPr>
              <a:spcBef>
                <a:spcPts val="2800"/>
              </a:spcBef>
            </a:pPr>
            <a:r>
              <a:rPr lang="en-US" altLang="LID4096" sz="4800">
                <a:solidFill>
                  <a:srgbClr val="003C52"/>
                </a:solidFill>
                <a:cs typeface="Hoefler Text" charset="0"/>
              </a:rPr>
              <a:t>Emphasizing the Individual</a:t>
            </a:r>
            <a:endParaRPr lang="en-US" altLang="LID4096" sz="3600">
              <a:solidFill>
                <a:srgbClr val="4B4B4B"/>
              </a:solidFill>
              <a:cs typeface="Hoefler Text" charset="0"/>
            </a:endParaRPr>
          </a:p>
          <a:p>
            <a:pPr>
              <a:spcBef>
                <a:spcPts val="1400"/>
              </a:spcBef>
            </a:pPr>
            <a:r>
              <a:rPr lang="en-US" altLang="LID4096" sz="3600">
                <a:solidFill>
                  <a:srgbClr val="4B4B4B"/>
                </a:solidFill>
                <a:cs typeface="Hoefler Text" charset="0"/>
              </a:rPr>
              <a:t>Talking Trash</a:t>
            </a:r>
          </a:p>
          <a:p>
            <a:endParaRPr lang="en-US" altLang="LID4096" sz="3600">
              <a:solidFill>
                <a:srgbClr val="4B4B4B"/>
              </a:solidFill>
              <a:cs typeface="Hoefler Text" charset="0"/>
            </a:endParaRPr>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5" name="Picture 1">
            <a:extLst>
              <a:ext uri="{FF2B5EF4-FFF2-40B4-BE49-F238E27FC236}">
                <a16:creationId xmlns:a16="http://schemas.microsoft.com/office/drawing/2014/main" id="{5F679D1C-57CB-764C-3FAC-50E54EA67020}"/>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16700" y="3987800"/>
            <a:ext cx="5486400" cy="3263900"/>
          </a:xfrm>
          <a:prstGeom prst="rect">
            <a:avLst/>
          </a:prstGeom>
          <a:noFill/>
          <a:ln>
            <a:noFill/>
          </a:ln>
          <a:effectLst>
            <a:outerShdw blurRad="63500" dist="38099" dir="5400000" algn="ctr" rotWithShape="0">
              <a:schemeClr val="bg2">
                <a:alpha val="5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sp>
        <p:nvSpPr>
          <p:cNvPr id="67586" name="Rectangle 2">
            <a:extLst>
              <a:ext uri="{FF2B5EF4-FFF2-40B4-BE49-F238E27FC236}">
                <a16:creationId xmlns:a16="http://schemas.microsoft.com/office/drawing/2014/main" id="{3319C04C-FFC3-FA79-CE39-A79C4ECCD6EF}"/>
              </a:ext>
            </a:extLst>
          </p:cNvPr>
          <p:cNvSpPr>
            <a:spLocks/>
          </p:cNvSpPr>
          <p:nvPr/>
        </p:nvSpPr>
        <p:spPr bwMode="auto">
          <a:xfrm>
            <a:off x="571500" y="3911600"/>
            <a:ext cx="5715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260224" bIns="0" anchor="ctr"/>
          <a:lstStyle>
            <a:lvl1pPr marL="1039813" indent="-831850" algn="l">
              <a:tabLst>
                <a:tab pos="989013" algn="l"/>
                <a:tab pos="989013" algn="l"/>
                <a:tab pos="989013" algn="l"/>
                <a:tab pos="989013" algn="l"/>
              </a:tabLst>
              <a:defRPr sz="1200">
                <a:solidFill>
                  <a:schemeClr val="tx1"/>
                </a:solidFill>
                <a:latin typeface="Hoefler Text" charset="0"/>
              </a:defRPr>
            </a:lvl1pPr>
            <a:lvl2pPr algn="l">
              <a:tabLst>
                <a:tab pos="989013" algn="l"/>
                <a:tab pos="989013" algn="l"/>
                <a:tab pos="989013" algn="l"/>
                <a:tab pos="989013" algn="l"/>
              </a:tabLst>
              <a:defRPr sz="1200">
                <a:solidFill>
                  <a:schemeClr val="tx1"/>
                </a:solidFill>
                <a:latin typeface="Hoefler Text" charset="0"/>
              </a:defRPr>
            </a:lvl2pPr>
            <a:lvl3pPr algn="l">
              <a:tabLst>
                <a:tab pos="989013" algn="l"/>
                <a:tab pos="989013" algn="l"/>
                <a:tab pos="989013" algn="l"/>
                <a:tab pos="989013" algn="l"/>
              </a:tabLst>
              <a:defRPr sz="1200">
                <a:solidFill>
                  <a:schemeClr val="tx1"/>
                </a:solidFill>
                <a:latin typeface="Hoefler Text" charset="0"/>
              </a:defRPr>
            </a:lvl3pPr>
            <a:lvl4pPr algn="l">
              <a:tabLst>
                <a:tab pos="989013" algn="l"/>
                <a:tab pos="989013" algn="l"/>
                <a:tab pos="989013" algn="l"/>
                <a:tab pos="989013" algn="l"/>
              </a:tabLst>
              <a:defRPr sz="1200">
                <a:solidFill>
                  <a:schemeClr val="tx1"/>
                </a:solidFill>
                <a:latin typeface="Hoefler Text" charset="0"/>
              </a:defRPr>
            </a:lvl4pPr>
            <a:lvl5pPr algn="l">
              <a:tabLst>
                <a:tab pos="989013" algn="l"/>
                <a:tab pos="989013" algn="l"/>
                <a:tab pos="989013" algn="l"/>
                <a:tab pos="989013" algn="l"/>
              </a:tabLst>
              <a:defRPr sz="1200">
                <a:solidFill>
                  <a:schemeClr val="tx1"/>
                </a:solidFill>
                <a:latin typeface="Hoefler Text" charset="0"/>
              </a:defRPr>
            </a:lvl5pPr>
            <a:lvl6pPr fontAlgn="base">
              <a:spcBef>
                <a:spcPct val="0"/>
              </a:spcBef>
              <a:spcAft>
                <a:spcPct val="0"/>
              </a:spcAft>
              <a:tabLst>
                <a:tab pos="989013" algn="l"/>
                <a:tab pos="989013" algn="l"/>
                <a:tab pos="989013" algn="l"/>
                <a:tab pos="989013" algn="l"/>
              </a:tabLst>
              <a:defRPr sz="1200">
                <a:solidFill>
                  <a:schemeClr val="tx1"/>
                </a:solidFill>
                <a:latin typeface="Hoefler Text" charset="0"/>
              </a:defRPr>
            </a:lvl6pPr>
            <a:lvl7pPr fontAlgn="base">
              <a:spcBef>
                <a:spcPct val="0"/>
              </a:spcBef>
              <a:spcAft>
                <a:spcPct val="0"/>
              </a:spcAft>
              <a:tabLst>
                <a:tab pos="989013" algn="l"/>
                <a:tab pos="989013" algn="l"/>
                <a:tab pos="989013" algn="l"/>
                <a:tab pos="989013" algn="l"/>
              </a:tabLst>
              <a:defRPr sz="1200">
                <a:solidFill>
                  <a:schemeClr val="tx1"/>
                </a:solidFill>
                <a:latin typeface="Hoefler Text" charset="0"/>
              </a:defRPr>
            </a:lvl7pPr>
            <a:lvl8pPr fontAlgn="base">
              <a:spcBef>
                <a:spcPct val="0"/>
              </a:spcBef>
              <a:spcAft>
                <a:spcPct val="0"/>
              </a:spcAft>
              <a:tabLst>
                <a:tab pos="989013" algn="l"/>
                <a:tab pos="989013" algn="l"/>
                <a:tab pos="989013" algn="l"/>
                <a:tab pos="989013" algn="l"/>
              </a:tabLst>
              <a:defRPr sz="1200">
                <a:solidFill>
                  <a:schemeClr val="tx1"/>
                </a:solidFill>
                <a:latin typeface="Hoefler Text" charset="0"/>
              </a:defRPr>
            </a:lvl8pPr>
            <a:lvl9pPr fontAlgn="base">
              <a:spcBef>
                <a:spcPct val="0"/>
              </a:spcBef>
              <a:spcAft>
                <a:spcPct val="0"/>
              </a:spcAft>
              <a:tabLst>
                <a:tab pos="989013" algn="l"/>
                <a:tab pos="989013" algn="l"/>
                <a:tab pos="989013" algn="l"/>
                <a:tab pos="989013" algn="l"/>
              </a:tabLst>
              <a:defRPr sz="1200">
                <a:solidFill>
                  <a:schemeClr val="tx1"/>
                </a:solidFill>
                <a:latin typeface="Hoefler Text" charset="0"/>
              </a:defRPr>
            </a:lvl9pPr>
          </a:lstStyle>
          <a:p>
            <a:pPr algn="r">
              <a:spcBef>
                <a:spcPts val="1600"/>
              </a:spcBef>
            </a:pPr>
            <a:r>
              <a:rPr lang="en-US" altLang="LID4096" sz="2600">
                <a:solidFill>
                  <a:srgbClr val="4D4D4D"/>
                </a:solidFill>
                <a:cs typeface="Hoefler Text" charset="0"/>
              </a:rPr>
              <a:t>P2:	I’m in first!P3:	Not for long!</a:t>
            </a:r>
            <a:r>
              <a:rPr lang="en-US" altLang="LID4096" sz="2000">
                <a:solidFill>
                  <a:srgbClr val="4D4D4D"/>
                </a:solidFill>
                <a:cs typeface="Hoefler Text" charset="0"/>
              </a:rPr>
              <a:t>P2 &amp; P3</a:t>
            </a:r>
          </a:p>
          <a:p>
            <a:pPr algn="r">
              <a:spcBef>
                <a:spcPts val="1600"/>
              </a:spcBef>
            </a:pPr>
            <a:r>
              <a:rPr lang="en-US" altLang="LID4096" sz="2000">
                <a:solidFill>
                  <a:srgbClr val="4D4D4D"/>
                </a:solidFill>
                <a:cs typeface="Hoefler Text" charset="0"/>
              </a:rPr>
              <a:t>(Youth males, cousins)</a:t>
            </a:r>
          </a:p>
        </p:txBody>
      </p:sp>
      <p:sp>
        <p:nvSpPr>
          <p:cNvPr id="67587" name="Text Box 3">
            <a:extLst>
              <a:ext uri="{FF2B5EF4-FFF2-40B4-BE49-F238E27FC236}">
                <a16:creationId xmlns:a16="http://schemas.microsoft.com/office/drawing/2014/main" id="{01038D4A-B997-F264-5165-614E69CE2595}"/>
              </a:ext>
            </a:extLst>
          </p:cNvPr>
          <p:cNvSpPr txBox="1">
            <a:spLocks noChangeArrowheads="1"/>
          </p:cNvSpPr>
          <p:nvPr/>
        </p:nvSpPr>
        <p:spPr bwMode="auto">
          <a:xfrm>
            <a:off x="6302375" y="9131300"/>
            <a:ext cx="385763"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lstStyle>
            <a:lvl1pPr algn="l">
              <a:defRPr sz="1200">
                <a:solidFill>
                  <a:schemeClr val="tx1"/>
                </a:solidFill>
                <a:latin typeface="Hoefler Text" charset="0"/>
              </a:defRPr>
            </a:lvl1pPr>
            <a:lvl2pPr algn="l">
              <a:defRPr sz="1200">
                <a:solidFill>
                  <a:schemeClr val="tx1"/>
                </a:solidFill>
                <a:latin typeface="Hoefler Text" charset="0"/>
              </a:defRPr>
            </a:lvl2pPr>
            <a:lvl3pPr algn="l">
              <a:defRPr sz="1200">
                <a:solidFill>
                  <a:schemeClr val="tx1"/>
                </a:solidFill>
                <a:latin typeface="Hoefler Text" charset="0"/>
              </a:defRPr>
            </a:lvl3pPr>
            <a:lvl4pPr algn="l">
              <a:defRPr sz="1200">
                <a:solidFill>
                  <a:schemeClr val="tx1"/>
                </a:solidFill>
                <a:latin typeface="Hoefler Text" charset="0"/>
              </a:defRPr>
            </a:lvl4pPr>
            <a:lvl5pPr algn="l">
              <a:defRPr sz="1200">
                <a:solidFill>
                  <a:schemeClr val="tx1"/>
                </a:solidFill>
                <a:latin typeface="Hoefler Text" charset="0"/>
              </a:defRPr>
            </a:lvl5pPr>
            <a:lvl6pPr fontAlgn="base">
              <a:spcBef>
                <a:spcPct val="0"/>
              </a:spcBef>
              <a:spcAft>
                <a:spcPct val="0"/>
              </a:spcAft>
              <a:defRPr sz="1200">
                <a:solidFill>
                  <a:schemeClr val="tx1"/>
                </a:solidFill>
                <a:latin typeface="Hoefler Text" charset="0"/>
              </a:defRPr>
            </a:lvl6pPr>
            <a:lvl7pPr fontAlgn="base">
              <a:spcBef>
                <a:spcPct val="0"/>
              </a:spcBef>
              <a:spcAft>
                <a:spcPct val="0"/>
              </a:spcAft>
              <a:defRPr sz="1200">
                <a:solidFill>
                  <a:schemeClr val="tx1"/>
                </a:solidFill>
                <a:latin typeface="Hoefler Text" charset="0"/>
              </a:defRPr>
            </a:lvl7pPr>
            <a:lvl8pPr fontAlgn="base">
              <a:spcBef>
                <a:spcPct val="0"/>
              </a:spcBef>
              <a:spcAft>
                <a:spcPct val="0"/>
              </a:spcAft>
              <a:defRPr sz="1200">
                <a:solidFill>
                  <a:schemeClr val="tx1"/>
                </a:solidFill>
                <a:latin typeface="Hoefler Text" charset="0"/>
              </a:defRPr>
            </a:lvl8pPr>
            <a:lvl9pPr fontAlgn="base">
              <a:spcBef>
                <a:spcPct val="0"/>
              </a:spcBef>
              <a:spcAft>
                <a:spcPct val="0"/>
              </a:spcAft>
              <a:defRPr sz="1200">
                <a:solidFill>
                  <a:schemeClr val="tx1"/>
                </a:solidFill>
                <a:latin typeface="Hoefler Text" charset="0"/>
              </a:defRPr>
            </a:lvl9pPr>
          </a:lstStyle>
          <a:p>
            <a:pPr algn="ctr"/>
            <a:fld id="{33EFEB52-9466-4212-8818-CAFC31437866}" type="slidenum">
              <a:rPr lang="en-US" altLang="LID4096" sz="2200">
                <a:solidFill>
                  <a:srgbClr val="4B4B4B"/>
                </a:solidFill>
                <a:cs typeface="Hoefler Text" charset="0"/>
              </a:rPr>
              <a:pPr algn="ctr"/>
              <a:t>26</a:t>
            </a:fld>
            <a:endParaRPr lang="en-US" altLang="LID4096" sz="2200">
              <a:solidFill>
                <a:srgbClr val="4B4B4B"/>
              </a:solidFill>
              <a:cs typeface="Hoefler Text" charset="0"/>
            </a:endParaRPr>
          </a:p>
        </p:txBody>
      </p:sp>
      <p:sp>
        <p:nvSpPr>
          <p:cNvPr id="67588" name="Rectangle 4">
            <a:extLst>
              <a:ext uri="{FF2B5EF4-FFF2-40B4-BE49-F238E27FC236}">
                <a16:creationId xmlns:a16="http://schemas.microsoft.com/office/drawing/2014/main" id="{1710DA86-0C70-2631-363B-F8FDFF262BAE}"/>
              </a:ext>
            </a:extLst>
          </p:cNvPr>
          <p:cNvSpPr>
            <a:spLocks/>
          </p:cNvSpPr>
          <p:nvPr/>
        </p:nvSpPr>
        <p:spPr bwMode="auto">
          <a:xfrm>
            <a:off x="647700" y="431800"/>
            <a:ext cx="1143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lvl1pPr algn="l">
              <a:defRPr sz="1200">
                <a:solidFill>
                  <a:schemeClr val="tx1"/>
                </a:solidFill>
                <a:latin typeface="Hoefler Text" charset="0"/>
              </a:defRPr>
            </a:lvl1pPr>
            <a:lvl2pPr algn="l">
              <a:defRPr sz="1200">
                <a:solidFill>
                  <a:schemeClr val="tx1"/>
                </a:solidFill>
                <a:latin typeface="Hoefler Text" charset="0"/>
              </a:defRPr>
            </a:lvl2pPr>
            <a:lvl3pPr algn="l">
              <a:defRPr sz="1200">
                <a:solidFill>
                  <a:schemeClr val="tx1"/>
                </a:solidFill>
                <a:latin typeface="Hoefler Text" charset="0"/>
              </a:defRPr>
            </a:lvl3pPr>
            <a:lvl4pPr algn="l">
              <a:defRPr sz="1200">
                <a:solidFill>
                  <a:schemeClr val="tx1"/>
                </a:solidFill>
                <a:latin typeface="Hoefler Text" charset="0"/>
              </a:defRPr>
            </a:lvl4pPr>
            <a:lvl5pPr algn="l">
              <a:defRPr sz="1200">
                <a:solidFill>
                  <a:schemeClr val="tx1"/>
                </a:solidFill>
                <a:latin typeface="Hoefler Text" charset="0"/>
              </a:defRPr>
            </a:lvl5pPr>
            <a:lvl6pPr fontAlgn="base">
              <a:spcBef>
                <a:spcPct val="0"/>
              </a:spcBef>
              <a:spcAft>
                <a:spcPct val="0"/>
              </a:spcAft>
              <a:defRPr sz="1200">
                <a:solidFill>
                  <a:schemeClr val="tx1"/>
                </a:solidFill>
                <a:latin typeface="Hoefler Text" charset="0"/>
              </a:defRPr>
            </a:lvl6pPr>
            <a:lvl7pPr fontAlgn="base">
              <a:spcBef>
                <a:spcPct val="0"/>
              </a:spcBef>
              <a:spcAft>
                <a:spcPct val="0"/>
              </a:spcAft>
              <a:defRPr sz="1200">
                <a:solidFill>
                  <a:schemeClr val="tx1"/>
                </a:solidFill>
                <a:latin typeface="Hoefler Text" charset="0"/>
              </a:defRPr>
            </a:lvl7pPr>
            <a:lvl8pPr fontAlgn="base">
              <a:spcBef>
                <a:spcPct val="0"/>
              </a:spcBef>
              <a:spcAft>
                <a:spcPct val="0"/>
              </a:spcAft>
              <a:defRPr sz="1200">
                <a:solidFill>
                  <a:schemeClr val="tx1"/>
                </a:solidFill>
                <a:latin typeface="Hoefler Text" charset="0"/>
              </a:defRPr>
            </a:lvl8pPr>
            <a:lvl9pPr fontAlgn="base">
              <a:spcBef>
                <a:spcPct val="0"/>
              </a:spcBef>
              <a:spcAft>
                <a:spcPct val="0"/>
              </a:spcAft>
              <a:defRPr sz="1200">
                <a:solidFill>
                  <a:schemeClr val="tx1"/>
                </a:solidFill>
                <a:latin typeface="Hoefler Text" charset="0"/>
              </a:defRPr>
            </a:lvl9pPr>
          </a:lstStyle>
          <a:p>
            <a:pPr>
              <a:spcBef>
                <a:spcPts val="2800"/>
              </a:spcBef>
            </a:pPr>
            <a:r>
              <a:rPr lang="en-US" altLang="LID4096" sz="4800">
                <a:solidFill>
                  <a:srgbClr val="003C52"/>
                </a:solidFill>
                <a:cs typeface="Hoefler Text" charset="0"/>
              </a:rPr>
              <a:t>Emphasizing the Individual</a:t>
            </a:r>
            <a:endParaRPr lang="en-US" altLang="LID4096" sz="3600">
              <a:solidFill>
                <a:srgbClr val="4B4B4B"/>
              </a:solidFill>
              <a:cs typeface="Hoefler Text" charset="0"/>
            </a:endParaRPr>
          </a:p>
          <a:p>
            <a:pPr>
              <a:spcBef>
                <a:spcPts val="1400"/>
              </a:spcBef>
            </a:pPr>
            <a:r>
              <a:rPr lang="en-US" altLang="LID4096" sz="3600">
                <a:solidFill>
                  <a:srgbClr val="4B4B4B"/>
                </a:solidFill>
                <a:cs typeface="Hoefler Text" charset="0"/>
              </a:rPr>
              <a:t>Talking Trash</a:t>
            </a:r>
          </a:p>
          <a:p>
            <a:endParaRPr lang="en-US" altLang="LID4096" sz="3600">
              <a:solidFill>
                <a:srgbClr val="4B4B4B"/>
              </a:solidFill>
              <a:cs typeface="Hoefler Text" charset="0"/>
            </a:endParaRPr>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3" name="Picture 1">
            <a:extLst>
              <a:ext uri="{FF2B5EF4-FFF2-40B4-BE49-F238E27FC236}">
                <a16:creationId xmlns:a16="http://schemas.microsoft.com/office/drawing/2014/main" id="{8A8BE753-DA08-F355-21DD-C37C471DC6D0}"/>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3987800"/>
            <a:ext cx="5486400" cy="3263900"/>
          </a:xfrm>
          <a:prstGeom prst="rect">
            <a:avLst/>
          </a:prstGeom>
          <a:noFill/>
          <a:ln>
            <a:noFill/>
          </a:ln>
          <a:effectLst>
            <a:outerShdw blurRad="63500" dist="38099" dir="5400000" algn="ctr" rotWithShape="0">
              <a:schemeClr val="bg2">
                <a:alpha val="5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sp>
        <p:nvSpPr>
          <p:cNvPr id="69634" name="Rectangle 2">
            <a:extLst>
              <a:ext uri="{FF2B5EF4-FFF2-40B4-BE49-F238E27FC236}">
                <a16:creationId xmlns:a16="http://schemas.microsoft.com/office/drawing/2014/main" id="{F7306959-4969-E8A4-0C82-ECBB8A681379}"/>
              </a:ext>
            </a:extLst>
          </p:cNvPr>
          <p:cNvSpPr>
            <a:spLocks/>
          </p:cNvSpPr>
          <p:nvPr/>
        </p:nvSpPr>
        <p:spPr bwMode="auto">
          <a:xfrm>
            <a:off x="6502400" y="1460500"/>
            <a:ext cx="5715000" cy="831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260224" bIns="0" anchor="ctr"/>
          <a:lstStyle>
            <a:lvl1pPr marL="2079625" indent="-1820863" algn="l">
              <a:tabLst>
                <a:tab pos="2079625" algn="l"/>
                <a:tab pos="2079625" algn="l"/>
                <a:tab pos="2079625" algn="l"/>
                <a:tab pos="2079625" algn="l"/>
                <a:tab pos="2079625" algn="l"/>
                <a:tab pos="2079625" algn="l"/>
                <a:tab pos="989013" algn="l"/>
                <a:tab pos="989013" algn="l"/>
              </a:tabLst>
              <a:defRPr sz="1200">
                <a:solidFill>
                  <a:schemeClr val="tx1"/>
                </a:solidFill>
                <a:latin typeface="Hoefler Text" charset="0"/>
              </a:defRPr>
            </a:lvl1pPr>
            <a:lvl2pPr algn="l">
              <a:tabLst>
                <a:tab pos="2079625" algn="l"/>
                <a:tab pos="2079625" algn="l"/>
                <a:tab pos="2079625" algn="l"/>
                <a:tab pos="2079625" algn="l"/>
                <a:tab pos="2079625" algn="l"/>
                <a:tab pos="2079625" algn="l"/>
                <a:tab pos="989013" algn="l"/>
                <a:tab pos="989013" algn="l"/>
              </a:tabLst>
              <a:defRPr sz="1200">
                <a:solidFill>
                  <a:schemeClr val="tx1"/>
                </a:solidFill>
                <a:latin typeface="Hoefler Text" charset="0"/>
              </a:defRPr>
            </a:lvl2pPr>
            <a:lvl3pPr algn="l">
              <a:tabLst>
                <a:tab pos="2079625" algn="l"/>
                <a:tab pos="2079625" algn="l"/>
                <a:tab pos="2079625" algn="l"/>
                <a:tab pos="2079625" algn="l"/>
                <a:tab pos="2079625" algn="l"/>
                <a:tab pos="2079625" algn="l"/>
                <a:tab pos="989013" algn="l"/>
                <a:tab pos="989013" algn="l"/>
              </a:tabLst>
              <a:defRPr sz="1200">
                <a:solidFill>
                  <a:schemeClr val="tx1"/>
                </a:solidFill>
                <a:latin typeface="Hoefler Text" charset="0"/>
              </a:defRPr>
            </a:lvl3pPr>
            <a:lvl4pPr algn="l">
              <a:tabLst>
                <a:tab pos="2079625" algn="l"/>
                <a:tab pos="2079625" algn="l"/>
                <a:tab pos="2079625" algn="l"/>
                <a:tab pos="2079625" algn="l"/>
                <a:tab pos="2079625" algn="l"/>
                <a:tab pos="2079625" algn="l"/>
                <a:tab pos="989013" algn="l"/>
                <a:tab pos="989013" algn="l"/>
              </a:tabLst>
              <a:defRPr sz="1200">
                <a:solidFill>
                  <a:schemeClr val="tx1"/>
                </a:solidFill>
                <a:latin typeface="Hoefler Text" charset="0"/>
              </a:defRPr>
            </a:lvl4pPr>
            <a:lvl5pPr algn="l">
              <a:tabLst>
                <a:tab pos="2079625" algn="l"/>
                <a:tab pos="2079625" algn="l"/>
                <a:tab pos="2079625" algn="l"/>
                <a:tab pos="2079625" algn="l"/>
                <a:tab pos="2079625" algn="l"/>
                <a:tab pos="2079625" algn="l"/>
                <a:tab pos="989013" algn="l"/>
                <a:tab pos="989013" algn="l"/>
              </a:tabLst>
              <a:defRPr sz="1200">
                <a:solidFill>
                  <a:schemeClr val="tx1"/>
                </a:solidFill>
                <a:latin typeface="Hoefler Text" charset="0"/>
              </a:defRPr>
            </a:lvl5pPr>
            <a:lvl6pPr fontAlgn="base">
              <a:spcBef>
                <a:spcPct val="0"/>
              </a:spcBef>
              <a:spcAft>
                <a:spcPct val="0"/>
              </a:spcAft>
              <a:tabLst>
                <a:tab pos="2079625" algn="l"/>
                <a:tab pos="2079625" algn="l"/>
                <a:tab pos="2079625" algn="l"/>
                <a:tab pos="2079625" algn="l"/>
                <a:tab pos="2079625" algn="l"/>
                <a:tab pos="2079625" algn="l"/>
                <a:tab pos="989013" algn="l"/>
                <a:tab pos="989013" algn="l"/>
              </a:tabLst>
              <a:defRPr sz="1200">
                <a:solidFill>
                  <a:schemeClr val="tx1"/>
                </a:solidFill>
                <a:latin typeface="Hoefler Text" charset="0"/>
              </a:defRPr>
            </a:lvl6pPr>
            <a:lvl7pPr fontAlgn="base">
              <a:spcBef>
                <a:spcPct val="0"/>
              </a:spcBef>
              <a:spcAft>
                <a:spcPct val="0"/>
              </a:spcAft>
              <a:tabLst>
                <a:tab pos="2079625" algn="l"/>
                <a:tab pos="2079625" algn="l"/>
                <a:tab pos="2079625" algn="l"/>
                <a:tab pos="2079625" algn="l"/>
                <a:tab pos="2079625" algn="l"/>
                <a:tab pos="2079625" algn="l"/>
                <a:tab pos="989013" algn="l"/>
                <a:tab pos="989013" algn="l"/>
              </a:tabLst>
              <a:defRPr sz="1200">
                <a:solidFill>
                  <a:schemeClr val="tx1"/>
                </a:solidFill>
                <a:latin typeface="Hoefler Text" charset="0"/>
              </a:defRPr>
            </a:lvl7pPr>
            <a:lvl8pPr fontAlgn="base">
              <a:spcBef>
                <a:spcPct val="0"/>
              </a:spcBef>
              <a:spcAft>
                <a:spcPct val="0"/>
              </a:spcAft>
              <a:tabLst>
                <a:tab pos="2079625" algn="l"/>
                <a:tab pos="2079625" algn="l"/>
                <a:tab pos="2079625" algn="l"/>
                <a:tab pos="2079625" algn="l"/>
                <a:tab pos="2079625" algn="l"/>
                <a:tab pos="2079625" algn="l"/>
                <a:tab pos="989013" algn="l"/>
                <a:tab pos="989013" algn="l"/>
              </a:tabLst>
              <a:defRPr sz="1200">
                <a:solidFill>
                  <a:schemeClr val="tx1"/>
                </a:solidFill>
                <a:latin typeface="Hoefler Text" charset="0"/>
              </a:defRPr>
            </a:lvl8pPr>
            <a:lvl9pPr fontAlgn="base">
              <a:spcBef>
                <a:spcPct val="0"/>
              </a:spcBef>
              <a:spcAft>
                <a:spcPct val="0"/>
              </a:spcAft>
              <a:tabLst>
                <a:tab pos="2079625" algn="l"/>
                <a:tab pos="2079625" algn="l"/>
                <a:tab pos="2079625" algn="l"/>
                <a:tab pos="2079625" algn="l"/>
                <a:tab pos="2079625" algn="l"/>
                <a:tab pos="2079625" algn="l"/>
                <a:tab pos="989013" algn="l"/>
                <a:tab pos="989013" algn="l"/>
              </a:tabLst>
              <a:defRPr sz="1200">
                <a:solidFill>
                  <a:schemeClr val="tx1"/>
                </a:solidFill>
                <a:latin typeface="Hoefler Text" charset="0"/>
              </a:defRPr>
            </a:lvl9pPr>
          </a:lstStyle>
          <a:p>
            <a:pPr>
              <a:spcBef>
                <a:spcPts val="1600"/>
              </a:spcBef>
            </a:pPr>
            <a:r>
              <a:rPr lang="en-US" altLang="LID4096" sz="2600" dirty="0">
                <a:solidFill>
                  <a:srgbClr val="4D4D4D"/>
                </a:solidFill>
                <a:cs typeface="Hoefler Text" charset="0"/>
              </a:rPr>
              <a:t>P26 [Dad]:	How about I do drums?</a:t>
            </a:r>
          </a:p>
          <a:p>
            <a:pPr>
              <a:spcBef>
                <a:spcPts val="1600"/>
              </a:spcBef>
            </a:pPr>
            <a:r>
              <a:rPr lang="en-US" altLang="LID4096" sz="2600" dirty="0">
                <a:solidFill>
                  <a:srgbClr val="4D4D4D"/>
                </a:solidFill>
                <a:cs typeface="Hoefler Text" charset="0"/>
              </a:rPr>
              <a:t>P24 [Son]:	Fine, then I’ll do guitar.</a:t>
            </a:r>
          </a:p>
          <a:p>
            <a:pPr>
              <a:spcBef>
                <a:spcPts val="1600"/>
              </a:spcBef>
            </a:pPr>
            <a:r>
              <a:rPr lang="en-US" altLang="LID4096" sz="2600" dirty="0">
                <a:solidFill>
                  <a:srgbClr val="4D4D4D"/>
                </a:solidFill>
                <a:cs typeface="Hoefler Text" charset="0"/>
              </a:rPr>
              <a:t>P25 [Mom]:	No, I’m doing guitar.</a:t>
            </a:r>
          </a:p>
          <a:p>
            <a:pPr>
              <a:spcBef>
                <a:spcPts val="1600"/>
              </a:spcBef>
            </a:pPr>
            <a:r>
              <a:rPr lang="en-US" altLang="LID4096" sz="2600" dirty="0">
                <a:solidFill>
                  <a:srgbClr val="4D4D4D"/>
                </a:solidFill>
                <a:cs typeface="Hoefler Text" charset="0"/>
              </a:rPr>
              <a:t>P24 [Son]:	I’m </a:t>
            </a:r>
            <a:r>
              <a:rPr lang="en-US" altLang="LID4096" sz="2600" dirty="0" err="1">
                <a:solidFill>
                  <a:srgbClr val="4D4D4D"/>
                </a:solidFill>
                <a:cs typeface="Hoefler Text" charset="0"/>
              </a:rPr>
              <a:t>gonna</a:t>
            </a:r>
            <a:r>
              <a:rPr lang="en-US" altLang="LID4096" sz="2600" dirty="0">
                <a:solidFill>
                  <a:srgbClr val="4D4D4D"/>
                </a:solidFill>
                <a:cs typeface="Hoefler Text" charset="0"/>
              </a:rPr>
              <a:t> do guitar.</a:t>
            </a:r>
          </a:p>
          <a:p>
            <a:pPr>
              <a:spcBef>
                <a:spcPts val="1600"/>
              </a:spcBef>
            </a:pPr>
            <a:r>
              <a:rPr lang="en-US" altLang="LID4096" sz="2600" dirty="0">
                <a:solidFill>
                  <a:srgbClr val="4D4D4D"/>
                </a:solidFill>
                <a:cs typeface="Hoefler Text" charset="0"/>
              </a:rPr>
              <a:t>P25 [Mom]:	No way, I’m doing guitar.</a:t>
            </a:r>
          </a:p>
          <a:p>
            <a:pPr>
              <a:spcBef>
                <a:spcPts val="1600"/>
              </a:spcBef>
            </a:pPr>
            <a:r>
              <a:rPr lang="en-US" altLang="LID4096" sz="2600" dirty="0">
                <a:solidFill>
                  <a:srgbClr val="4D4D4D"/>
                </a:solidFill>
                <a:cs typeface="Hoefler Text" charset="0"/>
              </a:rPr>
              <a:t>P24 [Son]: 	First one to touch it…</a:t>
            </a:r>
          </a:p>
          <a:p>
            <a:pPr algn="r">
              <a:spcBef>
                <a:spcPts val="1600"/>
              </a:spcBef>
            </a:pPr>
            <a:r>
              <a:rPr lang="en-US" altLang="LID4096" sz="2000" dirty="0">
                <a:solidFill>
                  <a:srgbClr val="4D4D4D"/>
                </a:solidFill>
                <a:cs typeface="Hoefler Text" charset="0"/>
              </a:rPr>
              <a:t>P24–P26</a:t>
            </a:r>
          </a:p>
          <a:p>
            <a:pPr algn="r">
              <a:spcBef>
                <a:spcPts val="1600"/>
              </a:spcBef>
            </a:pPr>
            <a:r>
              <a:rPr lang="en-US" altLang="LID4096" sz="2000" dirty="0">
                <a:solidFill>
                  <a:srgbClr val="4D4D4D"/>
                </a:solidFill>
                <a:cs typeface="Hoefler Text" charset="0"/>
              </a:rPr>
              <a:t>(An adult couple and their youth son)</a:t>
            </a:r>
          </a:p>
        </p:txBody>
      </p:sp>
      <p:sp>
        <p:nvSpPr>
          <p:cNvPr id="69635" name="Text Box 3">
            <a:extLst>
              <a:ext uri="{FF2B5EF4-FFF2-40B4-BE49-F238E27FC236}">
                <a16:creationId xmlns:a16="http://schemas.microsoft.com/office/drawing/2014/main" id="{C498AEF8-EE63-78BB-FA92-B108CA0B1067}"/>
              </a:ext>
            </a:extLst>
          </p:cNvPr>
          <p:cNvSpPr txBox="1">
            <a:spLocks noChangeArrowheads="1"/>
          </p:cNvSpPr>
          <p:nvPr/>
        </p:nvSpPr>
        <p:spPr bwMode="auto">
          <a:xfrm>
            <a:off x="6302375" y="9131300"/>
            <a:ext cx="385763"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lstStyle>
            <a:lvl1pPr algn="l">
              <a:defRPr sz="1200">
                <a:solidFill>
                  <a:schemeClr val="tx1"/>
                </a:solidFill>
                <a:latin typeface="Hoefler Text" charset="0"/>
              </a:defRPr>
            </a:lvl1pPr>
            <a:lvl2pPr algn="l">
              <a:defRPr sz="1200">
                <a:solidFill>
                  <a:schemeClr val="tx1"/>
                </a:solidFill>
                <a:latin typeface="Hoefler Text" charset="0"/>
              </a:defRPr>
            </a:lvl2pPr>
            <a:lvl3pPr algn="l">
              <a:defRPr sz="1200">
                <a:solidFill>
                  <a:schemeClr val="tx1"/>
                </a:solidFill>
                <a:latin typeface="Hoefler Text" charset="0"/>
              </a:defRPr>
            </a:lvl3pPr>
            <a:lvl4pPr algn="l">
              <a:defRPr sz="1200">
                <a:solidFill>
                  <a:schemeClr val="tx1"/>
                </a:solidFill>
                <a:latin typeface="Hoefler Text" charset="0"/>
              </a:defRPr>
            </a:lvl4pPr>
            <a:lvl5pPr algn="l">
              <a:defRPr sz="1200">
                <a:solidFill>
                  <a:schemeClr val="tx1"/>
                </a:solidFill>
                <a:latin typeface="Hoefler Text" charset="0"/>
              </a:defRPr>
            </a:lvl5pPr>
            <a:lvl6pPr fontAlgn="base">
              <a:spcBef>
                <a:spcPct val="0"/>
              </a:spcBef>
              <a:spcAft>
                <a:spcPct val="0"/>
              </a:spcAft>
              <a:defRPr sz="1200">
                <a:solidFill>
                  <a:schemeClr val="tx1"/>
                </a:solidFill>
                <a:latin typeface="Hoefler Text" charset="0"/>
              </a:defRPr>
            </a:lvl6pPr>
            <a:lvl7pPr fontAlgn="base">
              <a:spcBef>
                <a:spcPct val="0"/>
              </a:spcBef>
              <a:spcAft>
                <a:spcPct val="0"/>
              </a:spcAft>
              <a:defRPr sz="1200">
                <a:solidFill>
                  <a:schemeClr val="tx1"/>
                </a:solidFill>
                <a:latin typeface="Hoefler Text" charset="0"/>
              </a:defRPr>
            </a:lvl7pPr>
            <a:lvl8pPr fontAlgn="base">
              <a:spcBef>
                <a:spcPct val="0"/>
              </a:spcBef>
              <a:spcAft>
                <a:spcPct val="0"/>
              </a:spcAft>
              <a:defRPr sz="1200">
                <a:solidFill>
                  <a:schemeClr val="tx1"/>
                </a:solidFill>
                <a:latin typeface="Hoefler Text" charset="0"/>
              </a:defRPr>
            </a:lvl8pPr>
            <a:lvl9pPr fontAlgn="base">
              <a:spcBef>
                <a:spcPct val="0"/>
              </a:spcBef>
              <a:spcAft>
                <a:spcPct val="0"/>
              </a:spcAft>
              <a:defRPr sz="1200">
                <a:solidFill>
                  <a:schemeClr val="tx1"/>
                </a:solidFill>
                <a:latin typeface="Hoefler Text" charset="0"/>
              </a:defRPr>
            </a:lvl9pPr>
          </a:lstStyle>
          <a:p>
            <a:pPr algn="ctr"/>
            <a:fld id="{5A573980-4E59-4477-A9F2-E6B48B899F04}" type="slidenum">
              <a:rPr lang="en-US" altLang="LID4096" sz="2200">
                <a:solidFill>
                  <a:srgbClr val="4B4B4B"/>
                </a:solidFill>
                <a:cs typeface="Hoefler Text" charset="0"/>
              </a:rPr>
              <a:pPr algn="ctr"/>
              <a:t>27</a:t>
            </a:fld>
            <a:endParaRPr lang="en-US" altLang="LID4096" sz="2200">
              <a:solidFill>
                <a:srgbClr val="4B4B4B"/>
              </a:solidFill>
              <a:cs typeface="Hoefler Text" charset="0"/>
            </a:endParaRPr>
          </a:p>
        </p:txBody>
      </p:sp>
      <p:sp>
        <p:nvSpPr>
          <p:cNvPr id="69636" name="Rectangle 4">
            <a:extLst>
              <a:ext uri="{FF2B5EF4-FFF2-40B4-BE49-F238E27FC236}">
                <a16:creationId xmlns:a16="http://schemas.microsoft.com/office/drawing/2014/main" id="{07251D14-8D23-AD90-9557-24A918C1C52C}"/>
              </a:ext>
            </a:extLst>
          </p:cNvPr>
          <p:cNvSpPr>
            <a:spLocks/>
          </p:cNvSpPr>
          <p:nvPr/>
        </p:nvSpPr>
        <p:spPr bwMode="auto">
          <a:xfrm>
            <a:off x="647700" y="431800"/>
            <a:ext cx="1143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lvl1pPr algn="l">
              <a:defRPr sz="1200">
                <a:solidFill>
                  <a:schemeClr val="tx1"/>
                </a:solidFill>
                <a:latin typeface="Hoefler Text" charset="0"/>
              </a:defRPr>
            </a:lvl1pPr>
            <a:lvl2pPr algn="l">
              <a:defRPr sz="1200">
                <a:solidFill>
                  <a:schemeClr val="tx1"/>
                </a:solidFill>
                <a:latin typeface="Hoefler Text" charset="0"/>
              </a:defRPr>
            </a:lvl2pPr>
            <a:lvl3pPr algn="l">
              <a:defRPr sz="1200">
                <a:solidFill>
                  <a:schemeClr val="tx1"/>
                </a:solidFill>
                <a:latin typeface="Hoefler Text" charset="0"/>
              </a:defRPr>
            </a:lvl3pPr>
            <a:lvl4pPr algn="l">
              <a:defRPr sz="1200">
                <a:solidFill>
                  <a:schemeClr val="tx1"/>
                </a:solidFill>
                <a:latin typeface="Hoefler Text" charset="0"/>
              </a:defRPr>
            </a:lvl4pPr>
            <a:lvl5pPr algn="l">
              <a:defRPr sz="1200">
                <a:solidFill>
                  <a:schemeClr val="tx1"/>
                </a:solidFill>
                <a:latin typeface="Hoefler Text" charset="0"/>
              </a:defRPr>
            </a:lvl5pPr>
            <a:lvl6pPr fontAlgn="base">
              <a:spcBef>
                <a:spcPct val="0"/>
              </a:spcBef>
              <a:spcAft>
                <a:spcPct val="0"/>
              </a:spcAft>
              <a:defRPr sz="1200">
                <a:solidFill>
                  <a:schemeClr val="tx1"/>
                </a:solidFill>
                <a:latin typeface="Hoefler Text" charset="0"/>
              </a:defRPr>
            </a:lvl6pPr>
            <a:lvl7pPr fontAlgn="base">
              <a:spcBef>
                <a:spcPct val="0"/>
              </a:spcBef>
              <a:spcAft>
                <a:spcPct val="0"/>
              </a:spcAft>
              <a:defRPr sz="1200">
                <a:solidFill>
                  <a:schemeClr val="tx1"/>
                </a:solidFill>
                <a:latin typeface="Hoefler Text" charset="0"/>
              </a:defRPr>
            </a:lvl7pPr>
            <a:lvl8pPr fontAlgn="base">
              <a:spcBef>
                <a:spcPct val="0"/>
              </a:spcBef>
              <a:spcAft>
                <a:spcPct val="0"/>
              </a:spcAft>
              <a:defRPr sz="1200">
                <a:solidFill>
                  <a:schemeClr val="tx1"/>
                </a:solidFill>
                <a:latin typeface="Hoefler Text" charset="0"/>
              </a:defRPr>
            </a:lvl8pPr>
            <a:lvl9pPr fontAlgn="base">
              <a:spcBef>
                <a:spcPct val="0"/>
              </a:spcBef>
              <a:spcAft>
                <a:spcPct val="0"/>
              </a:spcAft>
              <a:defRPr sz="1200">
                <a:solidFill>
                  <a:schemeClr val="tx1"/>
                </a:solidFill>
                <a:latin typeface="Hoefler Text" charset="0"/>
              </a:defRPr>
            </a:lvl9pPr>
          </a:lstStyle>
          <a:p>
            <a:pPr>
              <a:spcBef>
                <a:spcPts val="2800"/>
              </a:spcBef>
            </a:pPr>
            <a:r>
              <a:rPr lang="en-US" altLang="LID4096" sz="4800">
                <a:solidFill>
                  <a:srgbClr val="003C52"/>
                </a:solidFill>
                <a:cs typeface="Hoefler Text" charset="0"/>
              </a:rPr>
              <a:t>Emphasizing the Individual</a:t>
            </a:r>
            <a:endParaRPr lang="en-US" altLang="LID4096" sz="3600">
              <a:solidFill>
                <a:srgbClr val="4B4B4B"/>
              </a:solidFill>
              <a:cs typeface="Hoefler Text" charset="0"/>
            </a:endParaRPr>
          </a:p>
          <a:p>
            <a:pPr>
              <a:spcBef>
                <a:spcPts val="1400"/>
              </a:spcBef>
            </a:pPr>
            <a:r>
              <a:rPr lang="en-US" altLang="LID4096" sz="3600">
                <a:solidFill>
                  <a:srgbClr val="4B4B4B"/>
                </a:solidFill>
                <a:cs typeface="Hoefler Text" charset="0"/>
              </a:rPr>
              <a:t>Talking Trash</a:t>
            </a:r>
          </a:p>
          <a:p>
            <a:endParaRPr lang="en-US" altLang="LID4096" sz="3600">
              <a:solidFill>
                <a:srgbClr val="4B4B4B"/>
              </a:solidFill>
              <a:cs typeface="Hoefler Text" charset="0"/>
            </a:endParaRPr>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1" name="Picture 1">
            <a:extLst>
              <a:ext uri="{FF2B5EF4-FFF2-40B4-BE49-F238E27FC236}">
                <a16:creationId xmlns:a16="http://schemas.microsoft.com/office/drawing/2014/main" id="{81F17080-1056-1D46-CD70-76ED6D9D3B3B}"/>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16700" y="3987800"/>
            <a:ext cx="5486400" cy="3263900"/>
          </a:xfrm>
          <a:prstGeom prst="rect">
            <a:avLst/>
          </a:prstGeom>
          <a:noFill/>
          <a:ln>
            <a:noFill/>
          </a:ln>
          <a:effectLst>
            <a:outerShdw blurRad="63500" dist="38099" dir="5400000" algn="ctr" rotWithShape="0">
              <a:schemeClr val="bg2">
                <a:alpha val="5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71682" name="Picture 2">
            <a:extLst>
              <a:ext uri="{FF2B5EF4-FFF2-40B4-BE49-F238E27FC236}">
                <a16:creationId xmlns:a16="http://schemas.microsoft.com/office/drawing/2014/main" id="{E36DC1DA-389E-C01F-FF3F-4D06C49D632A}"/>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3987800"/>
            <a:ext cx="5486400" cy="3263900"/>
          </a:xfrm>
          <a:prstGeom prst="rect">
            <a:avLst/>
          </a:prstGeom>
          <a:noFill/>
          <a:ln>
            <a:noFill/>
          </a:ln>
          <a:effectLst>
            <a:outerShdw blurRad="63500" dist="38099" dir="5400000" algn="ctr" rotWithShape="0">
              <a:schemeClr val="bg2">
                <a:alpha val="5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sp>
        <p:nvSpPr>
          <p:cNvPr id="71683" name="Text Box 3">
            <a:extLst>
              <a:ext uri="{FF2B5EF4-FFF2-40B4-BE49-F238E27FC236}">
                <a16:creationId xmlns:a16="http://schemas.microsoft.com/office/drawing/2014/main" id="{ADFD4D8D-2DDD-BFFB-78E4-6C74316CB284}"/>
              </a:ext>
            </a:extLst>
          </p:cNvPr>
          <p:cNvSpPr txBox="1">
            <a:spLocks noChangeArrowheads="1"/>
          </p:cNvSpPr>
          <p:nvPr/>
        </p:nvSpPr>
        <p:spPr bwMode="auto">
          <a:xfrm>
            <a:off x="6302375" y="9131300"/>
            <a:ext cx="385763"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lstStyle>
            <a:lvl1pPr algn="l">
              <a:defRPr sz="1200">
                <a:solidFill>
                  <a:schemeClr val="tx1"/>
                </a:solidFill>
                <a:latin typeface="Hoefler Text" charset="0"/>
              </a:defRPr>
            </a:lvl1pPr>
            <a:lvl2pPr algn="l">
              <a:defRPr sz="1200">
                <a:solidFill>
                  <a:schemeClr val="tx1"/>
                </a:solidFill>
                <a:latin typeface="Hoefler Text" charset="0"/>
              </a:defRPr>
            </a:lvl2pPr>
            <a:lvl3pPr algn="l">
              <a:defRPr sz="1200">
                <a:solidFill>
                  <a:schemeClr val="tx1"/>
                </a:solidFill>
                <a:latin typeface="Hoefler Text" charset="0"/>
              </a:defRPr>
            </a:lvl3pPr>
            <a:lvl4pPr algn="l">
              <a:defRPr sz="1200">
                <a:solidFill>
                  <a:schemeClr val="tx1"/>
                </a:solidFill>
                <a:latin typeface="Hoefler Text" charset="0"/>
              </a:defRPr>
            </a:lvl4pPr>
            <a:lvl5pPr algn="l">
              <a:defRPr sz="1200">
                <a:solidFill>
                  <a:schemeClr val="tx1"/>
                </a:solidFill>
                <a:latin typeface="Hoefler Text" charset="0"/>
              </a:defRPr>
            </a:lvl5pPr>
            <a:lvl6pPr fontAlgn="base">
              <a:spcBef>
                <a:spcPct val="0"/>
              </a:spcBef>
              <a:spcAft>
                <a:spcPct val="0"/>
              </a:spcAft>
              <a:defRPr sz="1200">
                <a:solidFill>
                  <a:schemeClr val="tx1"/>
                </a:solidFill>
                <a:latin typeface="Hoefler Text" charset="0"/>
              </a:defRPr>
            </a:lvl6pPr>
            <a:lvl7pPr fontAlgn="base">
              <a:spcBef>
                <a:spcPct val="0"/>
              </a:spcBef>
              <a:spcAft>
                <a:spcPct val="0"/>
              </a:spcAft>
              <a:defRPr sz="1200">
                <a:solidFill>
                  <a:schemeClr val="tx1"/>
                </a:solidFill>
                <a:latin typeface="Hoefler Text" charset="0"/>
              </a:defRPr>
            </a:lvl7pPr>
            <a:lvl8pPr fontAlgn="base">
              <a:spcBef>
                <a:spcPct val="0"/>
              </a:spcBef>
              <a:spcAft>
                <a:spcPct val="0"/>
              </a:spcAft>
              <a:defRPr sz="1200">
                <a:solidFill>
                  <a:schemeClr val="tx1"/>
                </a:solidFill>
                <a:latin typeface="Hoefler Text" charset="0"/>
              </a:defRPr>
            </a:lvl8pPr>
            <a:lvl9pPr fontAlgn="base">
              <a:spcBef>
                <a:spcPct val="0"/>
              </a:spcBef>
              <a:spcAft>
                <a:spcPct val="0"/>
              </a:spcAft>
              <a:defRPr sz="1200">
                <a:solidFill>
                  <a:schemeClr val="tx1"/>
                </a:solidFill>
                <a:latin typeface="Hoefler Text" charset="0"/>
              </a:defRPr>
            </a:lvl9pPr>
          </a:lstStyle>
          <a:p>
            <a:pPr algn="ctr"/>
            <a:fld id="{35085E21-3423-46CD-809B-008C7C1870EB}" type="slidenum">
              <a:rPr lang="en-US" altLang="LID4096" sz="2200">
                <a:solidFill>
                  <a:srgbClr val="4B4B4B"/>
                </a:solidFill>
                <a:cs typeface="Hoefler Text" charset="0"/>
              </a:rPr>
              <a:pPr algn="ctr"/>
              <a:t>28</a:t>
            </a:fld>
            <a:endParaRPr lang="en-US" altLang="LID4096" sz="2200">
              <a:solidFill>
                <a:srgbClr val="4B4B4B"/>
              </a:solidFill>
              <a:cs typeface="Hoefler Text" charset="0"/>
            </a:endParaRPr>
          </a:p>
        </p:txBody>
      </p:sp>
      <p:sp>
        <p:nvSpPr>
          <p:cNvPr id="71684" name="Rectangle 4">
            <a:extLst>
              <a:ext uri="{FF2B5EF4-FFF2-40B4-BE49-F238E27FC236}">
                <a16:creationId xmlns:a16="http://schemas.microsoft.com/office/drawing/2014/main" id="{686E3CA8-C353-7C24-7807-F6EDA63AD7CF}"/>
              </a:ext>
            </a:extLst>
          </p:cNvPr>
          <p:cNvSpPr>
            <a:spLocks/>
          </p:cNvSpPr>
          <p:nvPr/>
        </p:nvSpPr>
        <p:spPr bwMode="auto">
          <a:xfrm>
            <a:off x="647700" y="431800"/>
            <a:ext cx="1143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lvl1pPr algn="l">
              <a:defRPr sz="1200">
                <a:solidFill>
                  <a:schemeClr val="tx1"/>
                </a:solidFill>
                <a:latin typeface="Hoefler Text" charset="0"/>
              </a:defRPr>
            </a:lvl1pPr>
            <a:lvl2pPr algn="l">
              <a:defRPr sz="1200">
                <a:solidFill>
                  <a:schemeClr val="tx1"/>
                </a:solidFill>
                <a:latin typeface="Hoefler Text" charset="0"/>
              </a:defRPr>
            </a:lvl2pPr>
            <a:lvl3pPr algn="l">
              <a:defRPr sz="1200">
                <a:solidFill>
                  <a:schemeClr val="tx1"/>
                </a:solidFill>
                <a:latin typeface="Hoefler Text" charset="0"/>
              </a:defRPr>
            </a:lvl3pPr>
            <a:lvl4pPr algn="l">
              <a:defRPr sz="1200">
                <a:solidFill>
                  <a:schemeClr val="tx1"/>
                </a:solidFill>
                <a:latin typeface="Hoefler Text" charset="0"/>
              </a:defRPr>
            </a:lvl4pPr>
            <a:lvl5pPr algn="l">
              <a:defRPr sz="1200">
                <a:solidFill>
                  <a:schemeClr val="tx1"/>
                </a:solidFill>
                <a:latin typeface="Hoefler Text" charset="0"/>
              </a:defRPr>
            </a:lvl5pPr>
            <a:lvl6pPr fontAlgn="base">
              <a:spcBef>
                <a:spcPct val="0"/>
              </a:spcBef>
              <a:spcAft>
                <a:spcPct val="0"/>
              </a:spcAft>
              <a:defRPr sz="1200">
                <a:solidFill>
                  <a:schemeClr val="tx1"/>
                </a:solidFill>
                <a:latin typeface="Hoefler Text" charset="0"/>
              </a:defRPr>
            </a:lvl6pPr>
            <a:lvl7pPr fontAlgn="base">
              <a:spcBef>
                <a:spcPct val="0"/>
              </a:spcBef>
              <a:spcAft>
                <a:spcPct val="0"/>
              </a:spcAft>
              <a:defRPr sz="1200">
                <a:solidFill>
                  <a:schemeClr val="tx1"/>
                </a:solidFill>
                <a:latin typeface="Hoefler Text" charset="0"/>
              </a:defRPr>
            </a:lvl7pPr>
            <a:lvl8pPr fontAlgn="base">
              <a:spcBef>
                <a:spcPct val="0"/>
              </a:spcBef>
              <a:spcAft>
                <a:spcPct val="0"/>
              </a:spcAft>
              <a:defRPr sz="1200">
                <a:solidFill>
                  <a:schemeClr val="tx1"/>
                </a:solidFill>
                <a:latin typeface="Hoefler Text" charset="0"/>
              </a:defRPr>
            </a:lvl8pPr>
            <a:lvl9pPr fontAlgn="base">
              <a:spcBef>
                <a:spcPct val="0"/>
              </a:spcBef>
              <a:spcAft>
                <a:spcPct val="0"/>
              </a:spcAft>
              <a:defRPr sz="1200">
                <a:solidFill>
                  <a:schemeClr val="tx1"/>
                </a:solidFill>
                <a:latin typeface="Hoefler Text" charset="0"/>
              </a:defRPr>
            </a:lvl9pPr>
          </a:lstStyle>
          <a:p>
            <a:pPr>
              <a:spcBef>
                <a:spcPts val="2800"/>
              </a:spcBef>
            </a:pPr>
            <a:r>
              <a:rPr lang="en-US" altLang="LID4096" sz="4800">
                <a:solidFill>
                  <a:srgbClr val="003C52"/>
                </a:solidFill>
                <a:cs typeface="Hoefler Text" charset="0"/>
              </a:rPr>
              <a:t>Emphasizing the Individual</a:t>
            </a:r>
            <a:endParaRPr lang="en-US" altLang="LID4096" sz="3600">
              <a:solidFill>
                <a:srgbClr val="4B4B4B"/>
              </a:solidFill>
              <a:cs typeface="Hoefler Text" charset="0"/>
            </a:endParaRPr>
          </a:p>
          <a:p>
            <a:pPr>
              <a:spcBef>
                <a:spcPts val="1400"/>
              </a:spcBef>
            </a:pPr>
            <a:r>
              <a:rPr lang="en-US" altLang="LID4096" sz="3600">
                <a:solidFill>
                  <a:srgbClr val="4B4B4B"/>
                </a:solidFill>
                <a:cs typeface="Hoefler Text" charset="0"/>
              </a:rPr>
              <a:t>Falling Prey to the Computer’s Holding Power</a:t>
            </a:r>
          </a:p>
          <a:p>
            <a:endParaRPr lang="en-US" altLang="LID4096" sz="3600">
              <a:solidFill>
                <a:srgbClr val="4B4B4B"/>
              </a:solidFill>
              <a:cs typeface="Hoefler Text" charset="0"/>
            </a:endParaRPr>
          </a:p>
        </p:txBody>
      </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Text Box 1">
            <a:extLst>
              <a:ext uri="{FF2B5EF4-FFF2-40B4-BE49-F238E27FC236}">
                <a16:creationId xmlns:a16="http://schemas.microsoft.com/office/drawing/2014/main" id="{76DFEE06-49C1-E7FE-334C-8055DE388AE8}"/>
              </a:ext>
            </a:extLst>
          </p:cNvPr>
          <p:cNvSpPr txBox="1">
            <a:spLocks noChangeArrowheads="1"/>
          </p:cNvSpPr>
          <p:nvPr/>
        </p:nvSpPr>
        <p:spPr bwMode="auto">
          <a:xfrm>
            <a:off x="6302375" y="9131300"/>
            <a:ext cx="385763"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lstStyle>
            <a:lvl1pPr algn="l">
              <a:defRPr sz="1200">
                <a:solidFill>
                  <a:schemeClr val="tx1"/>
                </a:solidFill>
                <a:latin typeface="Hoefler Text" charset="0"/>
              </a:defRPr>
            </a:lvl1pPr>
            <a:lvl2pPr algn="l">
              <a:defRPr sz="1200">
                <a:solidFill>
                  <a:schemeClr val="tx1"/>
                </a:solidFill>
                <a:latin typeface="Hoefler Text" charset="0"/>
              </a:defRPr>
            </a:lvl2pPr>
            <a:lvl3pPr algn="l">
              <a:defRPr sz="1200">
                <a:solidFill>
                  <a:schemeClr val="tx1"/>
                </a:solidFill>
                <a:latin typeface="Hoefler Text" charset="0"/>
              </a:defRPr>
            </a:lvl3pPr>
            <a:lvl4pPr algn="l">
              <a:defRPr sz="1200">
                <a:solidFill>
                  <a:schemeClr val="tx1"/>
                </a:solidFill>
                <a:latin typeface="Hoefler Text" charset="0"/>
              </a:defRPr>
            </a:lvl4pPr>
            <a:lvl5pPr algn="l">
              <a:defRPr sz="1200">
                <a:solidFill>
                  <a:schemeClr val="tx1"/>
                </a:solidFill>
                <a:latin typeface="Hoefler Text" charset="0"/>
              </a:defRPr>
            </a:lvl5pPr>
            <a:lvl6pPr fontAlgn="base">
              <a:spcBef>
                <a:spcPct val="0"/>
              </a:spcBef>
              <a:spcAft>
                <a:spcPct val="0"/>
              </a:spcAft>
              <a:defRPr sz="1200">
                <a:solidFill>
                  <a:schemeClr val="tx1"/>
                </a:solidFill>
                <a:latin typeface="Hoefler Text" charset="0"/>
              </a:defRPr>
            </a:lvl6pPr>
            <a:lvl7pPr fontAlgn="base">
              <a:spcBef>
                <a:spcPct val="0"/>
              </a:spcBef>
              <a:spcAft>
                <a:spcPct val="0"/>
              </a:spcAft>
              <a:defRPr sz="1200">
                <a:solidFill>
                  <a:schemeClr val="tx1"/>
                </a:solidFill>
                <a:latin typeface="Hoefler Text" charset="0"/>
              </a:defRPr>
            </a:lvl7pPr>
            <a:lvl8pPr fontAlgn="base">
              <a:spcBef>
                <a:spcPct val="0"/>
              </a:spcBef>
              <a:spcAft>
                <a:spcPct val="0"/>
              </a:spcAft>
              <a:defRPr sz="1200">
                <a:solidFill>
                  <a:schemeClr val="tx1"/>
                </a:solidFill>
                <a:latin typeface="Hoefler Text" charset="0"/>
              </a:defRPr>
            </a:lvl8pPr>
            <a:lvl9pPr fontAlgn="base">
              <a:spcBef>
                <a:spcPct val="0"/>
              </a:spcBef>
              <a:spcAft>
                <a:spcPct val="0"/>
              </a:spcAft>
              <a:defRPr sz="1200">
                <a:solidFill>
                  <a:schemeClr val="tx1"/>
                </a:solidFill>
                <a:latin typeface="Hoefler Text" charset="0"/>
              </a:defRPr>
            </a:lvl9pPr>
          </a:lstStyle>
          <a:p>
            <a:pPr algn="ctr"/>
            <a:fld id="{DCCC328C-8882-42C6-B569-99DB45F549C6}" type="slidenum">
              <a:rPr lang="en-US" altLang="LID4096" sz="2200">
                <a:solidFill>
                  <a:srgbClr val="4B4B4B"/>
                </a:solidFill>
                <a:cs typeface="Hoefler Text" charset="0"/>
              </a:rPr>
              <a:pPr algn="ctr"/>
              <a:t>29</a:t>
            </a:fld>
            <a:endParaRPr lang="en-US" altLang="LID4096" sz="2200">
              <a:solidFill>
                <a:srgbClr val="4B4B4B"/>
              </a:solidFill>
              <a:cs typeface="Hoefler Text" charset="0"/>
            </a:endParaRPr>
          </a:p>
        </p:txBody>
      </p:sp>
      <p:sp>
        <p:nvSpPr>
          <p:cNvPr id="73730" name="Rectangle 2">
            <a:extLst>
              <a:ext uri="{FF2B5EF4-FFF2-40B4-BE49-F238E27FC236}">
                <a16:creationId xmlns:a16="http://schemas.microsoft.com/office/drawing/2014/main" id="{3BF3A408-F8C9-BA53-E608-FC4C8F782349}"/>
              </a:ext>
            </a:extLst>
          </p:cNvPr>
          <p:cNvSpPr>
            <a:spLocks/>
          </p:cNvSpPr>
          <p:nvPr/>
        </p:nvSpPr>
        <p:spPr bwMode="auto">
          <a:xfrm>
            <a:off x="647700" y="279400"/>
            <a:ext cx="11430000" cy="252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alpha val="50000"/>
                  </a:srgbClr>
                </a:solidFill>
                <a:miter lim="800000"/>
                <a:headEnd type="none" w="med" len="med"/>
                <a:tailEnd type="none" w="med" len="med"/>
              </a14:hiddenLine>
            </a:ext>
          </a:extLst>
        </p:spPr>
        <p:txBody>
          <a:bodyPr lIns="0" tIns="0" rIns="0" bIns="0" anchor="ctr"/>
          <a:lstStyle>
            <a:lvl1pPr algn="l">
              <a:defRPr sz="1200">
                <a:solidFill>
                  <a:schemeClr val="tx1"/>
                </a:solidFill>
                <a:latin typeface="Hoefler Text" charset="0"/>
              </a:defRPr>
            </a:lvl1pPr>
            <a:lvl2pPr algn="l">
              <a:defRPr sz="1200">
                <a:solidFill>
                  <a:schemeClr val="tx1"/>
                </a:solidFill>
                <a:latin typeface="Hoefler Text" charset="0"/>
              </a:defRPr>
            </a:lvl2pPr>
            <a:lvl3pPr algn="l">
              <a:defRPr sz="1200">
                <a:solidFill>
                  <a:schemeClr val="tx1"/>
                </a:solidFill>
                <a:latin typeface="Hoefler Text" charset="0"/>
              </a:defRPr>
            </a:lvl3pPr>
            <a:lvl4pPr algn="l">
              <a:defRPr sz="1200">
                <a:solidFill>
                  <a:schemeClr val="tx1"/>
                </a:solidFill>
                <a:latin typeface="Hoefler Text" charset="0"/>
              </a:defRPr>
            </a:lvl4pPr>
            <a:lvl5pPr algn="l">
              <a:defRPr sz="1200">
                <a:solidFill>
                  <a:schemeClr val="tx1"/>
                </a:solidFill>
                <a:latin typeface="Hoefler Text" charset="0"/>
              </a:defRPr>
            </a:lvl5pPr>
            <a:lvl6pPr fontAlgn="base">
              <a:spcBef>
                <a:spcPct val="0"/>
              </a:spcBef>
              <a:spcAft>
                <a:spcPct val="0"/>
              </a:spcAft>
              <a:defRPr sz="1200">
                <a:solidFill>
                  <a:schemeClr val="tx1"/>
                </a:solidFill>
                <a:latin typeface="Hoefler Text" charset="0"/>
              </a:defRPr>
            </a:lvl6pPr>
            <a:lvl7pPr fontAlgn="base">
              <a:spcBef>
                <a:spcPct val="0"/>
              </a:spcBef>
              <a:spcAft>
                <a:spcPct val="0"/>
              </a:spcAft>
              <a:defRPr sz="1200">
                <a:solidFill>
                  <a:schemeClr val="tx1"/>
                </a:solidFill>
                <a:latin typeface="Hoefler Text" charset="0"/>
              </a:defRPr>
            </a:lvl7pPr>
            <a:lvl8pPr fontAlgn="base">
              <a:spcBef>
                <a:spcPct val="0"/>
              </a:spcBef>
              <a:spcAft>
                <a:spcPct val="0"/>
              </a:spcAft>
              <a:defRPr sz="1200">
                <a:solidFill>
                  <a:schemeClr val="tx1"/>
                </a:solidFill>
                <a:latin typeface="Hoefler Text" charset="0"/>
              </a:defRPr>
            </a:lvl8pPr>
            <a:lvl9pPr fontAlgn="base">
              <a:spcBef>
                <a:spcPct val="0"/>
              </a:spcBef>
              <a:spcAft>
                <a:spcPct val="0"/>
              </a:spcAft>
              <a:defRPr sz="1200">
                <a:solidFill>
                  <a:schemeClr val="tx1"/>
                </a:solidFill>
                <a:latin typeface="Hoefler Text" charset="0"/>
              </a:defRPr>
            </a:lvl9pPr>
          </a:lstStyle>
          <a:p>
            <a:pPr>
              <a:spcBef>
                <a:spcPts val="2800"/>
              </a:spcBef>
            </a:pPr>
            <a:r>
              <a:rPr lang="en-US" altLang="LID4096" sz="4800" dirty="0">
                <a:solidFill>
                  <a:schemeClr val="bg1"/>
                </a:solidFill>
                <a:cs typeface="Hoefler Text" charset="0"/>
              </a:rPr>
              <a:t>Emphasizing the Individual</a:t>
            </a:r>
            <a:endParaRPr lang="en-US" altLang="LID4096" sz="3600" dirty="0">
              <a:solidFill>
                <a:schemeClr val="bg1"/>
              </a:solidFill>
              <a:cs typeface="Hoefler Text" charset="0"/>
            </a:endParaRPr>
          </a:p>
          <a:p>
            <a:pPr>
              <a:spcBef>
                <a:spcPts val="1400"/>
              </a:spcBef>
              <a:buSzPct val="124000"/>
              <a:buFontTx/>
              <a:buBlip>
                <a:blip r:embed="rId3"/>
              </a:buBlip>
            </a:pPr>
            <a:r>
              <a:rPr lang="en-US" altLang="LID4096" sz="3600" dirty="0">
                <a:solidFill>
                  <a:schemeClr val="bg1"/>
                </a:solidFill>
                <a:cs typeface="Hoefler Text" charset="0"/>
              </a:rPr>
              <a:t>Talking Trash</a:t>
            </a:r>
          </a:p>
          <a:p>
            <a:pPr>
              <a:spcBef>
                <a:spcPts val="1400"/>
              </a:spcBef>
              <a:buSzPct val="124000"/>
              <a:buFontTx/>
              <a:buBlip>
                <a:blip r:embed="rId3"/>
              </a:buBlip>
            </a:pPr>
            <a:r>
              <a:rPr lang="en-US" altLang="LID4096" sz="3600" dirty="0">
                <a:solidFill>
                  <a:schemeClr val="bg1"/>
                </a:solidFill>
                <a:cs typeface="Hoefler Text" charset="0"/>
              </a:rPr>
              <a:t>Falling Prey to the Computer’s Holding Power</a:t>
            </a:r>
          </a:p>
        </p:txBody>
      </p:sp>
      <p:sp>
        <p:nvSpPr>
          <p:cNvPr id="73731" name="Rectangle 3">
            <a:extLst>
              <a:ext uri="{FF2B5EF4-FFF2-40B4-BE49-F238E27FC236}">
                <a16:creationId xmlns:a16="http://schemas.microsoft.com/office/drawing/2014/main" id="{ECCF7CFA-CEAE-4325-FEE2-16D0089F3351}"/>
              </a:ext>
            </a:extLst>
          </p:cNvPr>
          <p:cNvSpPr>
            <a:spLocks/>
          </p:cNvSpPr>
          <p:nvPr/>
        </p:nvSpPr>
        <p:spPr bwMode="auto">
          <a:xfrm>
            <a:off x="647700" y="2857500"/>
            <a:ext cx="11430000" cy="393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lvl1pPr algn="l">
              <a:defRPr sz="1200">
                <a:solidFill>
                  <a:schemeClr val="tx1"/>
                </a:solidFill>
                <a:latin typeface="Hoefler Text" charset="0"/>
              </a:defRPr>
            </a:lvl1pPr>
            <a:lvl2pPr algn="l">
              <a:defRPr sz="1200">
                <a:solidFill>
                  <a:schemeClr val="tx1"/>
                </a:solidFill>
                <a:latin typeface="Hoefler Text" charset="0"/>
              </a:defRPr>
            </a:lvl2pPr>
            <a:lvl3pPr algn="l">
              <a:defRPr sz="1200">
                <a:solidFill>
                  <a:schemeClr val="tx1"/>
                </a:solidFill>
                <a:latin typeface="Hoefler Text" charset="0"/>
              </a:defRPr>
            </a:lvl3pPr>
            <a:lvl4pPr algn="l">
              <a:defRPr sz="1200">
                <a:solidFill>
                  <a:schemeClr val="tx1"/>
                </a:solidFill>
                <a:latin typeface="Hoefler Text" charset="0"/>
              </a:defRPr>
            </a:lvl4pPr>
            <a:lvl5pPr algn="l">
              <a:defRPr sz="1200">
                <a:solidFill>
                  <a:schemeClr val="tx1"/>
                </a:solidFill>
                <a:latin typeface="Hoefler Text" charset="0"/>
              </a:defRPr>
            </a:lvl5pPr>
            <a:lvl6pPr fontAlgn="base">
              <a:spcBef>
                <a:spcPct val="0"/>
              </a:spcBef>
              <a:spcAft>
                <a:spcPct val="0"/>
              </a:spcAft>
              <a:defRPr sz="1200">
                <a:solidFill>
                  <a:schemeClr val="tx1"/>
                </a:solidFill>
                <a:latin typeface="Hoefler Text" charset="0"/>
              </a:defRPr>
            </a:lvl6pPr>
            <a:lvl7pPr fontAlgn="base">
              <a:spcBef>
                <a:spcPct val="0"/>
              </a:spcBef>
              <a:spcAft>
                <a:spcPct val="0"/>
              </a:spcAft>
              <a:defRPr sz="1200">
                <a:solidFill>
                  <a:schemeClr val="tx1"/>
                </a:solidFill>
                <a:latin typeface="Hoefler Text" charset="0"/>
              </a:defRPr>
            </a:lvl7pPr>
            <a:lvl8pPr fontAlgn="base">
              <a:spcBef>
                <a:spcPct val="0"/>
              </a:spcBef>
              <a:spcAft>
                <a:spcPct val="0"/>
              </a:spcAft>
              <a:defRPr sz="1200">
                <a:solidFill>
                  <a:schemeClr val="tx1"/>
                </a:solidFill>
                <a:latin typeface="Hoefler Text" charset="0"/>
              </a:defRPr>
            </a:lvl8pPr>
            <a:lvl9pPr fontAlgn="base">
              <a:spcBef>
                <a:spcPct val="0"/>
              </a:spcBef>
              <a:spcAft>
                <a:spcPct val="0"/>
              </a:spcAft>
              <a:defRPr sz="1200">
                <a:solidFill>
                  <a:schemeClr val="tx1"/>
                </a:solidFill>
                <a:latin typeface="Hoefler Text" charset="0"/>
              </a:defRPr>
            </a:lvl9pPr>
          </a:lstStyle>
          <a:p>
            <a:pPr>
              <a:spcBef>
                <a:spcPts val="2800"/>
              </a:spcBef>
            </a:pPr>
            <a:r>
              <a:rPr lang="en-US" altLang="LID4096" sz="4800" dirty="0">
                <a:solidFill>
                  <a:srgbClr val="003C52"/>
                </a:solidFill>
                <a:cs typeface="Hoefler Text" charset="0"/>
              </a:rPr>
              <a:t>Emphasizing the Group</a:t>
            </a:r>
            <a:endParaRPr lang="en-US" altLang="LID4096" sz="3600" dirty="0">
              <a:solidFill>
                <a:srgbClr val="4B4B4B"/>
              </a:solidFill>
              <a:cs typeface="Hoefler Text" charset="0"/>
            </a:endParaRPr>
          </a:p>
          <a:p>
            <a:pPr>
              <a:spcBef>
                <a:spcPts val="1400"/>
              </a:spcBef>
              <a:buSzPct val="124000"/>
              <a:buFontTx/>
              <a:buBlip>
                <a:blip r:embed="rId3"/>
              </a:buBlip>
            </a:pPr>
            <a:r>
              <a:rPr lang="en-US" altLang="LID4096" sz="3600" dirty="0">
                <a:solidFill>
                  <a:srgbClr val="4B4B4B"/>
                </a:solidFill>
                <a:cs typeface="Hoefler Text" charset="0"/>
              </a:rPr>
              <a:t>Constructing Shared Awareness</a:t>
            </a:r>
          </a:p>
          <a:p>
            <a:pPr>
              <a:spcBef>
                <a:spcPts val="1400"/>
              </a:spcBef>
              <a:buSzPct val="124000"/>
              <a:buFontTx/>
              <a:buBlip>
                <a:blip r:embed="rId3"/>
              </a:buBlip>
            </a:pPr>
            <a:r>
              <a:rPr lang="en-US" altLang="LID4096" sz="3600" dirty="0">
                <a:solidFill>
                  <a:srgbClr val="4B4B4B"/>
                </a:solidFill>
                <a:cs typeface="Hoefler Text" charset="0"/>
              </a:rPr>
              <a:t>Reinforcing Shared </a:t>
            </a:r>
            <a:r>
              <a:rPr lang="en-US" altLang="LID4096" sz="3600" dirty="0" err="1">
                <a:solidFill>
                  <a:srgbClr val="4B4B4B"/>
                </a:solidFill>
                <a:cs typeface="Hoefler Text" charset="0"/>
              </a:rPr>
              <a:t>HistorySharing</a:t>
            </a:r>
            <a:r>
              <a:rPr lang="en-US" altLang="LID4096" sz="3600" dirty="0">
                <a:solidFill>
                  <a:srgbClr val="4B4B4B"/>
                </a:solidFill>
                <a:cs typeface="Hoefler Text" charset="0"/>
              </a:rPr>
              <a:t> in Success and Failure</a:t>
            </a:r>
          </a:p>
          <a:p>
            <a:pPr>
              <a:spcBef>
                <a:spcPts val="1400"/>
              </a:spcBef>
              <a:buSzPct val="124000"/>
              <a:buFontTx/>
              <a:buBlip>
                <a:blip r:embed="rId3"/>
              </a:buBlip>
            </a:pPr>
            <a:r>
              <a:rPr lang="en-US" altLang="LID4096" sz="3600" dirty="0">
                <a:solidFill>
                  <a:srgbClr val="4B4B4B"/>
                </a:solidFill>
                <a:cs typeface="Hoefler Text" charset="0"/>
              </a:rPr>
              <a:t>Engaging in Interdependence and Self-Sacrifice</a:t>
            </a:r>
          </a:p>
        </p:txBody>
      </p:sp>
      <p:sp>
        <p:nvSpPr>
          <p:cNvPr id="73732" name="Rectangle 4">
            <a:extLst>
              <a:ext uri="{FF2B5EF4-FFF2-40B4-BE49-F238E27FC236}">
                <a16:creationId xmlns:a16="http://schemas.microsoft.com/office/drawing/2014/main" id="{F671015D-EAC1-86A7-83BA-BC98BEAC8693}"/>
              </a:ext>
            </a:extLst>
          </p:cNvPr>
          <p:cNvSpPr>
            <a:spLocks/>
          </p:cNvSpPr>
          <p:nvPr/>
        </p:nvSpPr>
        <p:spPr bwMode="auto">
          <a:xfrm>
            <a:off x="647700" y="6819900"/>
            <a:ext cx="11430000" cy="252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alpha val="50000"/>
                  </a:srgbClr>
                </a:solidFill>
                <a:miter lim="800000"/>
                <a:headEnd type="none" w="med" len="med"/>
                <a:tailEnd type="none" w="med" len="med"/>
              </a14:hiddenLine>
            </a:ext>
          </a:extLst>
        </p:spPr>
        <p:txBody>
          <a:bodyPr lIns="0" tIns="0" rIns="0" bIns="0" anchor="ctr"/>
          <a:lstStyle>
            <a:lvl1pPr algn="l">
              <a:defRPr sz="1200">
                <a:solidFill>
                  <a:schemeClr val="tx1"/>
                </a:solidFill>
                <a:latin typeface="Hoefler Text" charset="0"/>
              </a:defRPr>
            </a:lvl1pPr>
            <a:lvl2pPr algn="l">
              <a:defRPr sz="1200">
                <a:solidFill>
                  <a:schemeClr val="tx1"/>
                </a:solidFill>
                <a:latin typeface="Hoefler Text" charset="0"/>
              </a:defRPr>
            </a:lvl2pPr>
            <a:lvl3pPr algn="l">
              <a:defRPr sz="1200">
                <a:solidFill>
                  <a:schemeClr val="tx1"/>
                </a:solidFill>
                <a:latin typeface="Hoefler Text" charset="0"/>
              </a:defRPr>
            </a:lvl3pPr>
            <a:lvl4pPr algn="l">
              <a:defRPr sz="1200">
                <a:solidFill>
                  <a:schemeClr val="tx1"/>
                </a:solidFill>
                <a:latin typeface="Hoefler Text" charset="0"/>
              </a:defRPr>
            </a:lvl4pPr>
            <a:lvl5pPr algn="l">
              <a:defRPr sz="1200">
                <a:solidFill>
                  <a:schemeClr val="tx1"/>
                </a:solidFill>
                <a:latin typeface="Hoefler Text" charset="0"/>
              </a:defRPr>
            </a:lvl5pPr>
            <a:lvl6pPr fontAlgn="base">
              <a:spcBef>
                <a:spcPct val="0"/>
              </a:spcBef>
              <a:spcAft>
                <a:spcPct val="0"/>
              </a:spcAft>
              <a:defRPr sz="1200">
                <a:solidFill>
                  <a:schemeClr val="tx1"/>
                </a:solidFill>
                <a:latin typeface="Hoefler Text" charset="0"/>
              </a:defRPr>
            </a:lvl6pPr>
            <a:lvl7pPr fontAlgn="base">
              <a:spcBef>
                <a:spcPct val="0"/>
              </a:spcBef>
              <a:spcAft>
                <a:spcPct val="0"/>
              </a:spcAft>
              <a:defRPr sz="1200">
                <a:solidFill>
                  <a:schemeClr val="tx1"/>
                </a:solidFill>
                <a:latin typeface="Hoefler Text" charset="0"/>
              </a:defRPr>
            </a:lvl7pPr>
            <a:lvl8pPr fontAlgn="base">
              <a:spcBef>
                <a:spcPct val="0"/>
              </a:spcBef>
              <a:spcAft>
                <a:spcPct val="0"/>
              </a:spcAft>
              <a:defRPr sz="1200">
                <a:solidFill>
                  <a:schemeClr val="tx1"/>
                </a:solidFill>
                <a:latin typeface="Hoefler Text" charset="0"/>
              </a:defRPr>
            </a:lvl8pPr>
            <a:lvl9pPr fontAlgn="base">
              <a:spcBef>
                <a:spcPct val="0"/>
              </a:spcBef>
              <a:spcAft>
                <a:spcPct val="0"/>
              </a:spcAft>
              <a:defRPr sz="1200">
                <a:solidFill>
                  <a:schemeClr val="tx1"/>
                </a:solidFill>
                <a:latin typeface="Hoefler Text" charset="0"/>
              </a:defRPr>
            </a:lvl9pPr>
          </a:lstStyle>
          <a:p>
            <a:pPr>
              <a:spcBef>
                <a:spcPts val="2800"/>
              </a:spcBef>
            </a:pPr>
            <a:r>
              <a:rPr lang="en-US" altLang="LID4096" sz="4800" dirty="0">
                <a:solidFill>
                  <a:schemeClr val="bg1"/>
                </a:solidFill>
                <a:cs typeface="Hoefler Text" charset="0"/>
              </a:rPr>
              <a:t>Pivot Points</a:t>
            </a:r>
            <a:endParaRPr lang="en-US" altLang="LID4096" sz="3600" dirty="0">
              <a:solidFill>
                <a:schemeClr val="bg1"/>
              </a:solidFill>
              <a:cs typeface="Hoefler Text" charset="0"/>
            </a:endParaRPr>
          </a:p>
          <a:p>
            <a:pPr>
              <a:spcBef>
                <a:spcPts val="1400"/>
              </a:spcBef>
              <a:buSzPct val="124000"/>
              <a:buFontTx/>
              <a:buBlip>
                <a:blip r:embed="rId3"/>
              </a:buBlip>
            </a:pPr>
            <a:r>
              <a:rPr lang="en-US" altLang="LID4096" sz="3600" dirty="0">
                <a:solidFill>
                  <a:schemeClr val="bg1"/>
                </a:solidFill>
                <a:cs typeface="Hoefler Text" charset="0"/>
              </a:rPr>
              <a:t>Negotiating Individual Contributions to the Group</a:t>
            </a:r>
          </a:p>
          <a:p>
            <a:pPr>
              <a:spcBef>
                <a:spcPts val="1400"/>
              </a:spcBef>
              <a:buSzPct val="124000"/>
              <a:buFontTx/>
              <a:buBlip>
                <a:blip r:embed="rId3"/>
              </a:buBlip>
            </a:pPr>
            <a:r>
              <a:rPr lang="en-US" altLang="LID4096" sz="3600" dirty="0">
                <a:solidFill>
                  <a:schemeClr val="bg1"/>
                </a:solidFill>
                <a:cs typeface="Hoefler Text" charset="0"/>
              </a:rPr>
              <a:t>Reviewing Scores</a:t>
            </a:r>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7" name="Picture 1">
            <a:extLst>
              <a:ext uri="{FF2B5EF4-FFF2-40B4-BE49-F238E27FC236}">
                <a16:creationId xmlns:a16="http://schemas.microsoft.com/office/drawing/2014/main" id="{F8396634-2082-25C4-0B2B-070FE823544C}"/>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16700" y="3530600"/>
            <a:ext cx="5486400" cy="4191000"/>
          </a:xfrm>
          <a:prstGeom prst="rect">
            <a:avLst/>
          </a:prstGeom>
          <a:noFill/>
          <a:ln>
            <a:noFill/>
          </a:ln>
          <a:effectLst>
            <a:outerShdw blurRad="63500" dist="38099" dir="5400000" algn="ctr" rotWithShape="0">
              <a:schemeClr val="bg2">
                <a:alpha val="5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sp>
        <p:nvSpPr>
          <p:cNvPr id="75778" name="Rectangle 2">
            <a:extLst>
              <a:ext uri="{FF2B5EF4-FFF2-40B4-BE49-F238E27FC236}">
                <a16:creationId xmlns:a16="http://schemas.microsoft.com/office/drawing/2014/main" id="{F8819388-A0D9-22C7-8A98-FF19C5B591C5}"/>
              </a:ext>
            </a:extLst>
          </p:cNvPr>
          <p:cNvSpPr>
            <a:spLocks/>
          </p:cNvSpPr>
          <p:nvPr/>
        </p:nvSpPr>
        <p:spPr bwMode="auto">
          <a:xfrm>
            <a:off x="6565900" y="7912100"/>
            <a:ext cx="55753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lvl1pPr algn="l">
              <a:defRPr sz="1200">
                <a:solidFill>
                  <a:schemeClr val="tx1"/>
                </a:solidFill>
                <a:latin typeface="Hoefler Text" charset="0"/>
              </a:defRPr>
            </a:lvl1pPr>
            <a:lvl2pPr algn="l">
              <a:defRPr sz="1200">
                <a:solidFill>
                  <a:schemeClr val="tx1"/>
                </a:solidFill>
                <a:latin typeface="Hoefler Text" charset="0"/>
              </a:defRPr>
            </a:lvl2pPr>
            <a:lvl3pPr algn="l">
              <a:defRPr sz="1200">
                <a:solidFill>
                  <a:schemeClr val="tx1"/>
                </a:solidFill>
                <a:latin typeface="Hoefler Text" charset="0"/>
              </a:defRPr>
            </a:lvl3pPr>
            <a:lvl4pPr algn="l">
              <a:defRPr sz="1200">
                <a:solidFill>
                  <a:schemeClr val="tx1"/>
                </a:solidFill>
                <a:latin typeface="Hoefler Text" charset="0"/>
              </a:defRPr>
            </a:lvl4pPr>
            <a:lvl5pPr algn="l">
              <a:defRPr sz="1200">
                <a:solidFill>
                  <a:schemeClr val="tx1"/>
                </a:solidFill>
                <a:latin typeface="Hoefler Text" charset="0"/>
              </a:defRPr>
            </a:lvl5pPr>
            <a:lvl6pPr fontAlgn="base">
              <a:spcBef>
                <a:spcPct val="0"/>
              </a:spcBef>
              <a:spcAft>
                <a:spcPct val="0"/>
              </a:spcAft>
              <a:defRPr sz="1200">
                <a:solidFill>
                  <a:schemeClr val="tx1"/>
                </a:solidFill>
                <a:latin typeface="Hoefler Text" charset="0"/>
              </a:defRPr>
            </a:lvl6pPr>
            <a:lvl7pPr fontAlgn="base">
              <a:spcBef>
                <a:spcPct val="0"/>
              </a:spcBef>
              <a:spcAft>
                <a:spcPct val="0"/>
              </a:spcAft>
              <a:defRPr sz="1200">
                <a:solidFill>
                  <a:schemeClr val="tx1"/>
                </a:solidFill>
                <a:latin typeface="Hoefler Text" charset="0"/>
              </a:defRPr>
            </a:lvl7pPr>
            <a:lvl8pPr fontAlgn="base">
              <a:spcBef>
                <a:spcPct val="0"/>
              </a:spcBef>
              <a:spcAft>
                <a:spcPct val="0"/>
              </a:spcAft>
              <a:defRPr sz="1200">
                <a:solidFill>
                  <a:schemeClr val="tx1"/>
                </a:solidFill>
                <a:latin typeface="Hoefler Text" charset="0"/>
              </a:defRPr>
            </a:lvl8pPr>
            <a:lvl9pPr fontAlgn="base">
              <a:spcBef>
                <a:spcPct val="0"/>
              </a:spcBef>
              <a:spcAft>
                <a:spcPct val="0"/>
              </a:spcAft>
              <a:defRPr sz="1200">
                <a:solidFill>
                  <a:schemeClr val="tx1"/>
                </a:solidFill>
                <a:latin typeface="Hoefler Text" charset="0"/>
              </a:defRPr>
            </a:lvl9pPr>
          </a:lstStyle>
          <a:p>
            <a:pPr algn="ctr"/>
            <a:r>
              <a:rPr lang="en-US" altLang="LID4096" sz="2400">
                <a:solidFill>
                  <a:srgbClr val="4B4B4B"/>
                </a:solidFill>
                <a:cs typeface="Hoefler Text" charset="0"/>
              </a:rPr>
              <a:t>Image from frequencycast.co.uk</a:t>
            </a:r>
          </a:p>
        </p:txBody>
      </p:sp>
      <p:sp>
        <p:nvSpPr>
          <p:cNvPr id="75779" name="Rectangle 3">
            <a:extLst>
              <a:ext uri="{FF2B5EF4-FFF2-40B4-BE49-F238E27FC236}">
                <a16:creationId xmlns:a16="http://schemas.microsoft.com/office/drawing/2014/main" id="{4DBCF084-D8A5-B312-1AA0-CD35341664B1}"/>
              </a:ext>
            </a:extLst>
          </p:cNvPr>
          <p:cNvSpPr>
            <a:spLocks/>
          </p:cNvSpPr>
          <p:nvPr/>
        </p:nvSpPr>
        <p:spPr bwMode="auto">
          <a:xfrm>
            <a:off x="571500" y="3124200"/>
            <a:ext cx="5715000" cy="500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260224" bIns="0" anchor="ctr"/>
          <a:lstStyle>
            <a:lvl1pPr marL="1039813" indent="-831850" algn="l">
              <a:tabLst>
                <a:tab pos="989013" algn="l"/>
                <a:tab pos="989013" algn="l"/>
                <a:tab pos="989013" algn="l"/>
                <a:tab pos="989013" algn="l"/>
                <a:tab pos="989013" algn="l"/>
                <a:tab pos="989013" algn="l"/>
              </a:tabLst>
              <a:defRPr sz="1200">
                <a:solidFill>
                  <a:schemeClr val="tx1"/>
                </a:solidFill>
                <a:latin typeface="Hoefler Text" charset="0"/>
              </a:defRPr>
            </a:lvl1pPr>
            <a:lvl2pPr algn="l">
              <a:tabLst>
                <a:tab pos="989013" algn="l"/>
                <a:tab pos="989013" algn="l"/>
                <a:tab pos="989013" algn="l"/>
                <a:tab pos="989013" algn="l"/>
                <a:tab pos="989013" algn="l"/>
                <a:tab pos="989013" algn="l"/>
              </a:tabLst>
              <a:defRPr sz="1200">
                <a:solidFill>
                  <a:schemeClr val="tx1"/>
                </a:solidFill>
                <a:latin typeface="Hoefler Text" charset="0"/>
              </a:defRPr>
            </a:lvl2pPr>
            <a:lvl3pPr algn="l">
              <a:tabLst>
                <a:tab pos="989013" algn="l"/>
                <a:tab pos="989013" algn="l"/>
                <a:tab pos="989013" algn="l"/>
                <a:tab pos="989013" algn="l"/>
                <a:tab pos="989013" algn="l"/>
                <a:tab pos="989013" algn="l"/>
              </a:tabLst>
              <a:defRPr sz="1200">
                <a:solidFill>
                  <a:schemeClr val="tx1"/>
                </a:solidFill>
                <a:latin typeface="Hoefler Text" charset="0"/>
              </a:defRPr>
            </a:lvl3pPr>
            <a:lvl4pPr algn="l">
              <a:tabLst>
                <a:tab pos="989013" algn="l"/>
                <a:tab pos="989013" algn="l"/>
                <a:tab pos="989013" algn="l"/>
                <a:tab pos="989013" algn="l"/>
                <a:tab pos="989013" algn="l"/>
                <a:tab pos="989013" algn="l"/>
              </a:tabLst>
              <a:defRPr sz="1200">
                <a:solidFill>
                  <a:schemeClr val="tx1"/>
                </a:solidFill>
                <a:latin typeface="Hoefler Text" charset="0"/>
              </a:defRPr>
            </a:lvl4pPr>
            <a:lvl5pPr algn="l">
              <a:tabLst>
                <a:tab pos="989013" algn="l"/>
                <a:tab pos="989013" algn="l"/>
                <a:tab pos="989013" algn="l"/>
                <a:tab pos="989013" algn="l"/>
                <a:tab pos="989013" algn="l"/>
                <a:tab pos="989013" algn="l"/>
              </a:tabLst>
              <a:defRPr sz="1200">
                <a:solidFill>
                  <a:schemeClr val="tx1"/>
                </a:solidFill>
                <a:latin typeface="Hoefler Text" charset="0"/>
              </a:defRPr>
            </a:lvl5pPr>
            <a:lvl6pPr fontAlgn="base">
              <a:spcBef>
                <a:spcPct val="0"/>
              </a:spcBef>
              <a:spcAft>
                <a:spcPct val="0"/>
              </a:spcAft>
              <a:tabLst>
                <a:tab pos="989013" algn="l"/>
                <a:tab pos="989013" algn="l"/>
                <a:tab pos="989013" algn="l"/>
                <a:tab pos="989013" algn="l"/>
                <a:tab pos="989013" algn="l"/>
                <a:tab pos="989013" algn="l"/>
              </a:tabLst>
              <a:defRPr sz="1200">
                <a:solidFill>
                  <a:schemeClr val="tx1"/>
                </a:solidFill>
                <a:latin typeface="Hoefler Text" charset="0"/>
              </a:defRPr>
            </a:lvl6pPr>
            <a:lvl7pPr fontAlgn="base">
              <a:spcBef>
                <a:spcPct val="0"/>
              </a:spcBef>
              <a:spcAft>
                <a:spcPct val="0"/>
              </a:spcAft>
              <a:tabLst>
                <a:tab pos="989013" algn="l"/>
                <a:tab pos="989013" algn="l"/>
                <a:tab pos="989013" algn="l"/>
                <a:tab pos="989013" algn="l"/>
                <a:tab pos="989013" algn="l"/>
                <a:tab pos="989013" algn="l"/>
              </a:tabLst>
              <a:defRPr sz="1200">
                <a:solidFill>
                  <a:schemeClr val="tx1"/>
                </a:solidFill>
                <a:latin typeface="Hoefler Text" charset="0"/>
              </a:defRPr>
            </a:lvl7pPr>
            <a:lvl8pPr fontAlgn="base">
              <a:spcBef>
                <a:spcPct val="0"/>
              </a:spcBef>
              <a:spcAft>
                <a:spcPct val="0"/>
              </a:spcAft>
              <a:tabLst>
                <a:tab pos="989013" algn="l"/>
                <a:tab pos="989013" algn="l"/>
                <a:tab pos="989013" algn="l"/>
                <a:tab pos="989013" algn="l"/>
                <a:tab pos="989013" algn="l"/>
                <a:tab pos="989013" algn="l"/>
              </a:tabLst>
              <a:defRPr sz="1200">
                <a:solidFill>
                  <a:schemeClr val="tx1"/>
                </a:solidFill>
                <a:latin typeface="Hoefler Text" charset="0"/>
              </a:defRPr>
            </a:lvl8pPr>
            <a:lvl9pPr fontAlgn="base">
              <a:spcBef>
                <a:spcPct val="0"/>
              </a:spcBef>
              <a:spcAft>
                <a:spcPct val="0"/>
              </a:spcAft>
              <a:tabLst>
                <a:tab pos="989013" algn="l"/>
                <a:tab pos="989013" algn="l"/>
                <a:tab pos="989013" algn="l"/>
                <a:tab pos="989013" algn="l"/>
                <a:tab pos="989013" algn="l"/>
                <a:tab pos="989013" algn="l"/>
              </a:tabLst>
              <a:defRPr sz="1200">
                <a:solidFill>
                  <a:schemeClr val="tx1"/>
                </a:solidFill>
                <a:latin typeface="Hoefler Text" charset="0"/>
              </a:defRPr>
            </a:lvl9pPr>
          </a:lstStyle>
          <a:p>
            <a:pPr>
              <a:spcBef>
                <a:spcPts val="1600"/>
              </a:spcBef>
            </a:pPr>
            <a:r>
              <a:rPr lang="en-US" altLang="LID4096" sz="2600" dirty="0">
                <a:solidFill>
                  <a:srgbClr val="4D4D4D"/>
                </a:solidFill>
                <a:cs typeface="Hoefler Text" charset="0"/>
              </a:rPr>
              <a:t>P4	Wind... wind!</a:t>
            </a:r>
          </a:p>
          <a:p>
            <a:pPr>
              <a:spcBef>
                <a:spcPts val="1600"/>
              </a:spcBef>
            </a:pPr>
            <a:r>
              <a:rPr lang="en-US" altLang="LID4096" sz="2600" dirty="0">
                <a:solidFill>
                  <a:srgbClr val="4D4D4D"/>
                </a:solidFill>
                <a:cs typeface="Hoefler Text" charset="0"/>
              </a:rPr>
              <a:t>P5	And consider the downhill, though, so it’s probably pretty straight…</a:t>
            </a:r>
          </a:p>
          <a:p>
            <a:pPr>
              <a:spcBef>
                <a:spcPts val="1600"/>
              </a:spcBef>
            </a:pPr>
            <a:r>
              <a:rPr lang="en-US" altLang="LID4096" sz="2600" dirty="0">
                <a:solidFill>
                  <a:srgbClr val="4D4D4D"/>
                </a:solidFill>
                <a:cs typeface="Hoefler Text" charset="0"/>
              </a:rPr>
              <a:t>P4	The wind is going this way… so you want to go that way....</a:t>
            </a:r>
          </a:p>
          <a:p>
            <a:pPr>
              <a:spcBef>
                <a:spcPts val="1600"/>
              </a:spcBef>
            </a:pPr>
            <a:r>
              <a:rPr lang="en-US" altLang="LID4096" sz="2600" dirty="0">
                <a:solidFill>
                  <a:srgbClr val="4D4D4D"/>
                </a:solidFill>
                <a:cs typeface="Hoefler Text" charset="0"/>
              </a:rPr>
              <a:t>P5	That’s good.</a:t>
            </a:r>
          </a:p>
          <a:p>
            <a:pPr algn="r">
              <a:spcBef>
                <a:spcPts val="1600"/>
              </a:spcBef>
            </a:pPr>
            <a:r>
              <a:rPr lang="en-US" altLang="LID4096" sz="2000" dirty="0">
                <a:solidFill>
                  <a:srgbClr val="4D4D4D"/>
                </a:solidFill>
                <a:cs typeface="Hoefler Text" charset="0"/>
              </a:rPr>
              <a:t>P4 , P5 &amp; P6</a:t>
            </a:r>
          </a:p>
          <a:p>
            <a:pPr algn="r">
              <a:spcBef>
                <a:spcPts val="1600"/>
              </a:spcBef>
            </a:pPr>
            <a:r>
              <a:rPr lang="en-US" altLang="LID4096" sz="2000" dirty="0">
                <a:solidFill>
                  <a:srgbClr val="4D4D4D"/>
                </a:solidFill>
                <a:cs typeface="Hoefler Text" charset="0"/>
              </a:rPr>
              <a:t>(Youth males, friends)</a:t>
            </a:r>
          </a:p>
        </p:txBody>
      </p:sp>
      <p:sp>
        <p:nvSpPr>
          <p:cNvPr id="75780" name="Text Box 4">
            <a:extLst>
              <a:ext uri="{FF2B5EF4-FFF2-40B4-BE49-F238E27FC236}">
                <a16:creationId xmlns:a16="http://schemas.microsoft.com/office/drawing/2014/main" id="{92FDF619-9582-548C-3466-7A70797E77EF}"/>
              </a:ext>
            </a:extLst>
          </p:cNvPr>
          <p:cNvSpPr txBox="1">
            <a:spLocks noChangeArrowheads="1"/>
          </p:cNvSpPr>
          <p:nvPr/>
        </p:nvSpPr>
        <p:spPr bwMode="auto">
          <a:xfrm>
            <a:off x="6302375" y="9131300"/>
            <a:ext cx="385763"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lstStyle>
            <a:lvl1pPr algn="l">
              <a:defRPr sz="1200">
                <a:solidFill>
                  <a:schemeClr val="tx1"/>
                </a:solidFill>
                <a:latin typeface="Hoefler Text" charset="0"/>
              </a:defRPr>
            </a:lvl1pPr>
            <a:lvl2pPr algn="l">
              <a:defRPr sz="1200">
                <a:solidFill>
                  <a:schemeClr val="tx1"/>
                </a:solidFill>
                <a:latin typeface="Hoefler Text" charset="0"/>
              </a:defRPr>
            </a:lvl2pPr>
            <a:lvl3pPr algn="l">
              <a:defRPr sz="1200">
                <a:solidFill>
                  <a:schemeClr val="tx1"/>
                </a:solidFill>
                <a:latin typeface="Hoefler Text" charset="0"/>
              </a:defRPr>
            </a:lvl3pPr>
            <a:lvl4pPr algn="l">
              <a:defRPr sz="1200">
                <a:solidFill>
                  <a:schemeClr val="tx1"/>
                </a:solidFill>
                <a:latin typeface="Hoefler Text" charset="0"/>
              </a:defRPr>
            </a:lvl4pPr>
            <a:lvl5pPr algn="l">
              <a:defRPr sz="1200">
                <a:solidFill>
                  <a:schemeClr val="tx1"/>
                </a:solidFill>
                <a:latin typeface="Hoefler Text" charset="0"/>
              </a:defRPr>
            </a:lvl5pPr>
            <a:lvl6pPr fontAlgn="base">
              <a:spcBef>
                <a:spcPct val="0"/>
              </a:spcBef>
              <a:spcAft>
                <a:spcPct val="0"/>
              </a:spcAft>
              <a:defRPr sz="1200">
                <a:solidFill>
                  <a:schemeClr val="tx1"/>
                </a:solidFill>
                <a:latin typeface="Hoefler Text" charset="0"/>
              </a:defRPr>
            </a:lvl6pPr>
            <a:lvl7pPr fontAlgn="base">
              <a:spcBef>
                <a:spcPct val="0"/>
              </a:spcBef>
              <a:spcAft>
                <a:spcPct val="0"/>
              </a:spcAft>
              <a:defRPr sz="1200">
                <a:solidFill>
                  <a:schemeClr val="tx1"/>
                </a:solidFill>
                <a:latin typeface="Hoefler Text" charset="0"/>
              </a:defRPr>
            </a:lvl7pPr>
            <a:lvl8pPr fontAlgn="base">
              <a:spcBef>
                <a:spcPct val="0"/>
              </a:spcBef>
              <a:spcAft>
                <a:spcPct val="0"/>
              </a:spcAft>
              <a:defRPr sz="1200">
                <a:solidFill>
                  <a:schemeClr val="tx1"/>
                </a:solidFill>
                <a:latin typeface="Hoefler Text" charset="0"/>
              </a:defRPr>
            </a:lvl8pPr>
            <a:lvl9pPr fontAlgn="base">
              <a:spcBef>
                <a:spcPct val="0"/>
              </a:spcBef>
              <a:spcAft>
                <a:spcPct val="0"/>
              </a:spcAft>
              <a:defRPr sz="1200">
                <a:solidFill>
                  <a:schemeClr val="tx1"/>
                </a:solidFill>
                <a:latin typeface="Hoefler Text" charset="0"/>
              </a:defRPr>
            </a:lvl9pPr>
          </a:lstStyle>
          <a:p>
            <a:pPr algn="ctr"/>
            <a:fld id="{F14C14FC-2B73-45F9-87C3-EA4BBF57E3FF}" type="slidenum">
              <a:rPr lang="en-US" altLang="LID4096" sz="2200">
                <a:solidFill>
                  <a:srgbClr val="4B4B4B"/>
                </a:solidFill>
                <a:cs typeface="Hoefler Text" charset="0"/>
              </a:rPr>
              <a:pPr algn="ctr"/>
              <a:t>30</a:t>
            </a:fld>
            <a:endParaRPr lang="en-US" altLang="LID4096" sz="2200">
              <a:solidFill>
                <a:srgbClr val="4B4B4B"/>
              </a:solidFill>
              <a:cs typeface="Hoefler Text" charset="0"/>
            </a:endParaRPr>
          </a:p>
        </p:txBody>
      </p:sp>
      <p:sp>
        <p:nvSpPr>
          <p:cNvPr id="75781" name="Rectangle 5">
            <a:extLst>
              <a:ext uri="{FF2B5EF4-FFF2-40B4-BE49-F238E27FC236}">
                <a16:creationId xmlns:a16="http://schemas.microsoft.com/office/drawing/2014/main" id="{FA07209E-8447-7077-CB0B-2D8A4C392C6E}"/>
              </a:ext>
            </a:extLst>
          </p:cNvPr>
          <p:cNvSpPr>
            <a:spLocks/>
          </p:cNvSpPr>
          <p:nvPr/>
        </p:nvSpPr>
        <p:spPr bwMode="auto">
          <a:xfrm>
            <a:off x="647700" y="431800"/>
            <a:ext cx="1143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lvl1pPr algn="l">
              <a:defRPr sz="1200">
                <a:solidFill>
                  <a:schemeClr val="tx1"/>
                </a:solidFill>
                <a:latin typeface="Hoefler Text" charset="0"/>
              </a:defRPr>
            </a:lvl1pPr>
            <a:lvl2pPr algn="l">
              <a:defRPr sz="1200">
                <a:solidFill>
                  <a:schemeClr val="tx1"/>
                </a:solidFill>
                <a:latin typeface="Hoefler Text" charset="0"/>
              </a:defRPr>
            </a:lvl2pPr>
            <a:lvl3pPr algn="l">
              <a:defRPr sz="1200">
                <a:solidFill>
                  <a:schemeClr val="tx1"/>
                </a:solidFill>
                <a:latin typeface="Hoefler Text" charset="0"/>
              </a:defRPr>
            </a:lvl3pPr>
            <a:lvl4pPr algn="l">
              <a:defRPr sz="1200">
                <a:solidFill>
                  <a:schemeClr val="tx1"/>
                </a:solidFill>
                <a:latin typeface="Hoefler Text" charset="0"/>
              </a:defRPr>
            </a:lvl4pPr>
            <a:lvl5pPr algn="l">
              <a:defRPr sz="1200">
                <a:solidFill>
                  <a:schemeClr val="tx1"/>
                </a:solidFill>
                <a:latin typeface="Hoefler Text" charset="0"/>
              </a:defRPr>
            </a:lvl5pPr>
            <a:lvl6pPr fontAlgn="base">
              <a:spcBef>
                <a:spcPct val="0"/>
              </a:spcBef>
              <a:spcAft>
                <a:spcPct val="0"/>
              </a:spcAft>
              <a:defRPr sz="1200">
                <a:solidFill>
                  <a:schemeClr val="tx1"/>
                </a:solidFill>
                <a:latin typeface="Hoefler Text" charset="0"/>
              </a:defRPr>
            </a:lvl6pPr>
            <a:lvl7pPr fontAlgn="base">
              <a:spcBef>
                <a:spcPct val="0"/>
              </a:spcBef>
              <a:spcAft>
                <a:spcPct val="0"/>
              </a:spcAft>
              <a:defRPr sz="1200">
                <a:solidFill>
                  <a:schemeClr val="tx1"/>
                </a:solidFill>
                <a:latin typeface="Hoefler Text" charset="0"/>
              </a:defRPr>
            </a:lvl7pPr>
            <a:lvl8pPr fontAlgn="base">
              <a:spcBef>
                <a:spcPct val="0"/>
              </a:spcBef>
              <a:spcAft>
                <a:spcPct val="0"/>
              </a:spcAft>
              <a:defRPr sz="1200">
                <a:solidFill>
                  <a:schemeClr val="tx1"/>
                </a:solidFill>
                <a:latin typeface="Hoefler Text" charset="0"/>
              </a:defRPr>
            </a:lvl8pPr>
            <a:lvl9pPr fontAlgn="base">
              <a:spcBef>
                <a:spcPct val="0"/>
              </a:spcBef>
              <a:spcAft>
                <a:spcPct val="0"/>
              </a:spcAft>
              <a:defRPr sz="1200">
                <a:solidFill>
                  <a:schemeClr val="tx1"/>
                </a:solidFill>
                <a:latin typeface="Hoefler Text" charset="0"/>
              </a:defRPr>
            </a:lvl9pPr>
          </a:lstStyle>
          <a:p>
            <a:pPr>
              <a:spcBef>
                <a:spcPts val="2800"/>
              </a:spcBef>
            </a:pPr>
            <a:r>
              <a:rPr lang="en-US" altLang="LID4096" sz="4800">
                <a:solidFill>
                  <a:srgbClr val="003C52"/>
                </a:solidFill>
                <a:cs typeface="Hoefler Text" charset="0"/>
              </a:rPr>
              <a:t>Emphasizing the Group</a:t>
            </a:r>
            <a:endParaRPr lang="en-US" altLang="LID4096" sz="3600">
              <a:solidFill>
                <a:srgbClr val="4B4B4B"/>
              </a:solidFill>
              <a:cs typeface="Hoefler Text" charset="0"/>
            </a:endParaRPr>
          </a:p>
          <a:p>
            <a:pPr>
              <a:spcBef>
                <a:spcPts val="1400"/>
              </a:spcBef>
            </a:pPr>
            <a:r>
              <a:rPr lang="en-US" altLang="LID4096" sz="3600">
                <a:solidFill>
                  <a:srgbClr val="4B4B4B"/>
                </a:solidFill>
                <a:cs typeface="Hoefler Text" charset="0"/>
              </a:rPr>
              <a:t>Constructing Shared Awareness</a:t>
            </a:r>
          </a:p>
          <a:p>
            <a:endParaRPr lang="en-US" altLang="LID4096" sz="3600">
              <a:solidFill>
                <a:srgbClr val="4B4B4B"/>
              </a:solidFill>
              <a:cs typeface="Hoefler Text" charset="0"/>
            </a:endParaRPr>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1">
            <a:extLst>
              <a:ext uri="{FF2B5EF4-FFF2-40B4-BE49-F238E27FC236}">
                <a16:creationId xmlns:a16="http://schemas.microsoft.com/office/drawing/2014/main" id="{2F13C69E-4997-7D6C-817C-ED8A9668CBC1}"/>
              </a:ext>
            </a:extLst>
          </p:cNvPr>
          <p:cNvSpPr>
            <a:spLocks/>
          </p:cNvSpPr>
          <p:nvPr/>
        </p:nvSpPr>
        <p:spPr bwMode="auto">
          <a:xfrm>
            <a:off x="596900" y="3124200"/>
            <a:ext cx="5715000" cy="500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260224" bIns="0" anchor="ctr"/>
          <a:lstStyle>
            <a:lvl1pPr marL="1039813" indent="-831850" algn="l">
              <a:tabLst>
                <a:tab pos="989013" algn="l"/>
                <a:tab pos="989013" algn="l"/>
                <a:tab pos="989013" algn="l"/>
                <a:tab pos="989013" algn="l"/>
                <a:tab pos="989013" algn="l"/>
                <a:tab pos="989013" algn="l"/>
              </a:tabLst>
              <a:defRPr sz="1200">
                <a:solidFill>
                  <a:schemeClr val="tx1"/>
                </a:solidFill>
                <a:latin typeface="Hoefler Text" charset="0"/>
              </a:defRPr>
            </a:lvl1pPr>
            <a:lvl2pPr algn="l">
              <a:tabLst>
                <a:tab pos="989013" algn="l"/>
                <a:tab pos="989013" algn="l"/>
                <a:tab pos="989013" algn="l"/>
                <a:tab pos="989013" algn="l"/>
                <a:tab pos="989013" algn="l"/>
                <a:tab pos="989013" algn="l"/>
              </a:tabLst>
              <a:defRPr sz="1200">
                <a:solidFill>
                  <a:schemeClr val="tx1"/>
                </a:solidFill>
                <a:latin typeface="Hoefler Text" charset="0"/>
              </a:defRPr>
            </a:lvl2pPr>
            <a:lvl3pPr algn="l">
              <a:tabLst>
                <a:tab pos="989013" algn="l"/>
                <a:tab pos="989013" algn="l"/>
                <a:tab pos="989013" algn="l"/>
                <a:tab pos="989013" algn="l"/>
                <a:tab pos="989013" algn="l"/>
                <a:tab pos="989013" algn="l"/>
              </a:tabLst>
              <a:defRPr sz="1200">
                <a:solidFill>
                  <a:schemeClr val="tx1"/>
                </a:solidFill>
                <a:latin typeface="Hoefler Text" charset="0"/>
              </a:defRPr>
            </a:lvl3pPr>
            <a:lvl4pPr algn="l">
              <a:tabLst>
                <a:tab pos="989013" algn="l"/>
                <a:tab pos="989013" algn="l"/>
                <a:tab pos="989013" algn="l"/>
                <a:tab pos="989013" algn="l"/>
                <a:tab pos="989013" algn="l"/>
                <a:tab pos="989013" algn="l"/>
              </a:tabLst>
              <a:defRPr sz="1200">
                <a:solidFill>
                  <a:schemeClr val="tx1"/>
                </a:solidFill>
                <a:latin typeface="Hoefler Text" charset="0"/>
              </a:defRPr>
            </a:lvl4pPr>
            <a:lvl5pPr algn="l">
              <a:tabLst>
                <a:tab pos="989013" algn="l"/>
                <a:tab pos="989013" algn="l"/>
                <a:tab pos="989013" algn="l"/>
                <a:tab pos="989013" algn="l"/>
                <a:tab pos="989013" algn="l"/>
                <a:tab pos="989013" algn="l"/>
              </a:tabLst>
              <a:defRPr sz="1200">
                <a:solidFill>
                  <a:schemeClr val="tx1"/>
                </a:solidFill>
                <a:latin typeface="Hoefler Text" charset="0"/>
              </a:defRPr>
            </a:lvl5pPr>
            <a:lvl6pPr fontAlgn="base">
              <a:spcBef>
                <a:spcPct val="0"/>
              </a:spcBef>
              <a:spcAft>
                <a:spcPct val="0"/>
              </a:spcAft>
              <a:tabLst>
                <a:tab pos="989013" algn="l"/>
                <a:tab pos="989013" algn="l"/>
                <a:tab pos="989013" algn="l"/>
                <a:tab pos="989013" algn="l"/>
                <a:tab pos="989013" algn="l"/>
                <a:tab pos="989013" algn="l"/>
              </a:tabLst>
              <a:defRPr sz="1200">
                <a:solidFill>
                  <a:schemeClr val="tx1"/>
                </a:solidFill>
                <a:latin typeface="Hoefler Text" charset="0"/>
              </a:defRPr>
            </a:lvl6pPr>
            <a:lvl7pPr fontAlgn="base">
              <a:spcBef>
                <a:spcPct val="0"/>
              </a:spcBef>
              <a:spcAft>
                <a:spcPct val="0"/>
              </a:spcAft>
              <a:tabLst>
                <a:tab pos="989013" algn="l"/>
                <a:tab pos="989013" algn="l"/>
                <a:tab pos="989013" algn="l"/>
                <a:tab pos="989013" algn="l"/>
                <a:tab pos="989013" algn="l"/>
                <a:tab pos="989013" algn="l"/>
              </a:tabLst>
              <a:defRPr sz="1200">
                <a:solidFill>
                  <a:schemeClr val="tx1"/>
                </a:solidFill>
                <a:latin typeface="Hoefler Text" charset="0"/>
              </a:defRPr>
            </a:lvl7pPr>
            <a:lvl8pPr fontAlgn="base">
              <a:spcBef>
                <a:spcPct val="0"/>
              </a:spcBef>
              <a:spcAft>
                <a:spcPct val="0"/>
              </a:spcAft>
              <a:tabLst>
                <a:tab pos="989013" algn="l"/>
                <a:tab pos="989013" algn="l"/>
                <a:tab pos="989013" algn="l"/>
                <a:tab pos="989013" algn="l"/>
                <a:tab pos="989013" algn="l"/>
                <a:tab pos="989013" algn="l"/>
              </a:tabLst>
              <a:defRPr sz="1200">
                <a:solidFill>
                  <a:schemeClr val="tx1"/>
                </a:solidFill>
                <a:latin typeface="Hoefler Text" charset="0"/>
              </a:defRPr>
            </a:lvl8pPr>
            <a:lvl9pPr fontAlgn="base">
              <a:spcBef>
                <a:spcPct val="0"/>
              </a:spcBef>
              <a:spcAft>
                <a:spcPct val="0"/>
              </a:spcAft>
              <a:tabLst>
                <a:tab pos="989013" algn="l"/>
                <a:tab pos="989013" algn="l"/>
                <a:tab pos="989013" algn="l"/>
                <a:tab pos="989013" algn="l"/>
                <a:tab pos="989013" algn="l"/>
                <a:tab pos="989013" algn="l"/>
              </a:tabLst>
              <a:defRPr sz="1200">
                <a:solidFill>
                  <a:schemeClr val="tx1"/>
                </a:solidFill>
                <a:latin typeface="Hoefler Text" charset="0"/>
              </a:defRPr>
            </a:lvl9pPr>
          </a:lstStyle>
          <a:p>
            <a:pPr>
              <a:spcBef>
                <a:spcPts val="1600"/>
              </a:spcBef>
            </a:pPr>
            <a:r>
              <a:rPr lang="en-US" altLang="LID4096" sz="2600" dirty="0">
                <a:solidFill>
                  <a:srgbClr val="4D4D4D"/>
                </a:solidFill>
                <a:cs typeface="Hoefler Text" charset="0"/>
              </a:rPr>
              <a:t>P5:	Remember that time that you, like, just got mad and gave up trying…</a:t>
            </a:r>
          </a:p>
          <a:p>
            <a:pPr>
              <a:spcBef>
                <a:spcPts val="1600"/>
              </a:spcBef>
            </a:pPr>
            <a:r>
              <a:rPr lang="en-US" altLang="LID4096" sz="2600" dirty="0">
                <a:solidFill>
                  <a:srgbClr val="4D4D4D"/>
                </a:solidFill>
                <a:cs typeface="Hoefler Text" charset="0"/>
              </a:rPr>
              <a:t>P4:	(Laughing)	Shot it back and forth for like half an hour?</a:t>
            </a:r>
          </a:p>
          <a:p>
            <a:pPr>
              <a:spcBef>
                <a:spcPts val="1600"/>
              </a:spcBef>
            </a:pPr>
            <a:r>
              <a:rPr lang="en-US" altLang="LID4096" sz="2600" dirty="0">
                <a:solidFill>
                  <a:srgbClr val="4D4D4D"/>
                </a:solidFill>
                <a:cs typeface="Hoefler Text" charset="0"/>
              </a:rPr>
              <a:t>P6:	Yeah, that sucked! </a:t>
            </a:r>
          </a:p>
          <a:p>
            <a:pPr algn="r">
              <a:spcBef>
                <a:spcPts val="1600"/>
              </a:spcBef>
            </a:pPr>
            <a:r>
              <a:rPr lang="en-US" altLang="LID4096" sz="2000" dirty="0">
                <a:solidFill>
                  <a:srgbClr val="4D4D4D"/>
                </a:solidFill>
                <a:cs typeface="Hoefler Text" charset="0"/>
              </a:rPr>
              <a:t>P4 , P5 &amp; P6</a:t>
            </a:r>
          </a:p>
          <a:p>
            <a:pPr algn="r">
              <a:spcBef>
                <a:spcPts val="1600"/>
              </a:spcBef>
            </a:pPr>
            <a:r>
              <a:rPr lang="en-US" altLang="LID4096" sz="2000" dirty="0">
                <a:solidFill>
                  <a:srgbClr val="4D4D4D"/>
                </a:solidFill>
                <a:cs typeface="Hoefler Text" charset="0"/>
              </a:rPr>
              <a:t>(Youth males, friends)</a:t>
            </a:r>
          </a:p>
        </p:txBody>
      </p:sp>
      <p:pic>
        <p:nvPicPr>
          <p:cNvPr id="77826" name="Picture 2">
            <a:extLst>
              <a:ext uri="{FF2B5EF4-FFF2-40B4-BE49-F238E27FC236}">
                <a16:creationId xmlns:a16="http://schemas.microsoft.com/office/drawing/2014/main" id="{491FAE07-1000-0BA7-8E4E-4D15CBAB473F}"/>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42100" y="3987800"/>
            <a:ext cx="5486400" cy="3263900"/>
          </a:xfrm>
          <a:prstGeom prst="rect">
            <a:avLst/>
          </a:prstGeom>
          <a:noFill/>
          <a:ln>
            <a:noFill/>
          </a:ln>
          <a:effectLst>
            <a:outerShdw blurRad="63500" dist="38099" dir="5400000" algn="ctr" rotWithShape="0">
              <a:schemeClr val="bg2">
                <a:alpha val="5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sp>
        <p:nvSpPr>
          <p:cNvPr id="77827" name="Text Box 3">
            <a:extLst>
              <a:ext uri="{FF2B5EF4-FFF2-40B4-BE49-F238E27FC236}">
                <a16:creationId xmlns:a16="http://schemas.microsoft.com/office/drawing/2014/main" id="{2A8C34B9-88B0-CACF-A449-29B707E0CE25}"/>
              </a:ext>
            </a:extLst>
          </p:cNvPr>
          <p:cNvSpPr txBox="1">
            <a:spLocks noChangeArrowheads="1"/>
          </p:cNvSpPr>
          <p:nvPr/>
        </p:nvSpPr>
        <p:spPr bwMode="auto">
          <a:xfrm>
            <a:off x="6302375" y="9131300"/>
            <a:ext cx="385763"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lstStyle>
            <a:lvl1pPr algn="l">
              <a:defRPr sz="1200">
                <a:solidFill>
                  <a:schemeClr val="tx1"/>
                </a:solidFill>
                <a:latin typeface="Hoefler Text" charset="0"/>
              </a:defRPr>
            </a:lvl1pPr>
            <a:lvl2pPr algn="l">
              <a:defRPr sz="1200">
                <a:solidFill>
                  <a:schemeClr val="tx1"/>
                </a:solidFill>
                <a:latin typeface="Hoefler Text" charset="0"/>
              </a:defRPr>
            </a:lvl2pPr>
            <a:lvl3pPr algn="l">
              <a:defRPr sz="1200">
                <a:solidFill>
                  <a:schemeClr val="tx1"/>
                </a:solidFill>
                <a:latin typeface="Hoefler Text" charset="0"/>
              </a:defRPr>
            </a:lvl3pPr>
            <a:lvl4pPr algn="l">
              <a:defRPr sz="1200">
                <a:solidFill>
                  <a:schemeClr val="tx1"/>
                </a:solidFill>
                <a:latin typeface="Hoefler Text" charset="0"/>
              </a:defRPr>
            </a:lvl4pPr>
            <a:lvl5pPr algn="l">
              <a:defRPr sz="1200">
                <a:solidFill>
                  <a:schemeClr val="tx1"/>
                </a:solidFill>
                <a:latin typeface="Hoefler Text" charset="0"/>
              </a:defRPr>
            </a:lvl5pPr>
            <a:lvl6pPr fontAlgn="base">
              <a:spcBef>
                <a:spcPct val="0"/>
              </a:spcBef>
              <a:spcAft>
                <a:spcPct val="0"/>
              </a:spcAft>
              <a:defRPr sz="1200">
                <a:solidFill>
                  <a:schemeClr val="tx1"/>
                </a:solidFill>
                <a:latin typeface="Hoefler Text" charset="0"/>
              </a:defRPr>
            </a:lvl6pPr>
            <a:lvl7pPr fontAlgn="base">
              <a:spcBef>
                <a:spcPct val="0"/>
              </a:spcBef>
              <a:spcAft>
                <a:spcPct val="0"/>
              </a:spcAft>
              <a:defRPr sz="1200">
                <a:solidFill>
                  <a:schemeClr val="tx1"/>
                </a:solidFill>
                <a:latin typeface="Hoefler Text" charset="0"/>
              </a:defRPr>
            </a:lvl7pPr>
            <a:lvl8pPr fontAlgn="base">
              <a:spcBef>
                <a:spcPct val="0"/>
              </a:spcBef>
              <a:spcAft>
                <a:spcPct val="0"/>
              </a:spcAft>
              <a:defRPr sz="1200">
                <a:solidFill>
                  <a:schemeClr val="tx1"/>
                </a:solidFill>
                <a:latin typeface="Hoefler Text" charset="0"/>
              </a:defRPr>
            </a:lvl8pPr>
            <a:lvl9pPr fontAlgn="base">
              <a:spcBef>
                <a:spcPct val="0"/>
              </a:spcBef>
              <a:spcAft>
                <a:spcPct val="0"/>
              </a:spcAft>
              <a:defRPr sz="1200">
                <a:solidFill>
                  <a:schemeClr val="tx1"/>
                </a:solidFill>
                <a:latin typeface="Hoefler Text" charset="0"/>
              </a:defRPr>
            </a:lvl9pPr>
          </a:lstStyle>
          <a:p>
            <a:pPr algn="ctr"/>
            <a:fld id="{F18D847D-9FCD-4229-ACEC-732A5D31FD5C}" type="slidenum">
              <a:rPr lang="en-US" altLang="LID4096" sz="2200">
                <a:solidFill>
                  <a:srgbClr val="4B4B4B"/>
                </a:solidFill>
                <a:cs typeface="Hoefler Text" charset="0"/>
              </a:rPr>
              <a:pPr algn="ctr"/>
              <a:t>31</a:t>
            </a:fld>
            <a:endParaRPr lang="en-US" altLang="LID4096" sz="2200">
              <a:solidFill>
                <a:srgbClr val="4B4B4B"/>
              </a:solidFill>
              <a:cs typeface="Hoefler Text" charset="0"/>
            </a:endParaRPr>
          </a:p>
        </p:txBody>
      </p:sp>
      <p:sp>
        <p:nvSpPr>
          <p:cNvPr id="77828" name="Rectangle 4">
            <a:extLst>
              <a:ext uri="{FF2B5EF4-FFF2-40B4-BE49-F238E27FC236}">
                <a16:creationId xmlns:a16="http://schemas.microsoft.com/office/drawing/2014/main" id="{67CD9428-548D-F7A2-BA63-1BF1B9FEBA0E}"/>
              </a:ext>
            </a:extLst>
          </p:cNvPr>
          <p:cNvSpPr>
            <a:spLocks/>
          </p:cNvSpPr>
          <p:nvPr/>
        </p:nvSpPr>
        <p:spPr bwMode="auto">
          <a:xfrm>
            <a:off x="647700" y="431800"/>
            <a:ext cx="1143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lvl1pPr algn="l">
              <a:defRPr sz="1200">
                <a:solidFill>
                  <a:schemeClr val="tx1"/>
                </a:solidFill>
                <a:latin typeface="Hoefler Text" charset="0"/>
              </a:defRPr>
            </a:lvl1pPr>
            <a:lvl2pPr algn="l">
              <a:defRPr sz="1200">
                <a:solidFill>
                  <a:schemeClr val="tx1"/>
                </a:solidFill>
                <a:latin typeface="Hoefler Text" charset="0"/>
              </a:defRPr>
            </a:lvl2pPr>
            <a:lvl3pPr algn="l">
              <a:defRPr sz="1200">
                <a:solidFill>
                  <a:schemeClr val="tx1"/>
                </a:solidFill>
                <a:latin typeface="Hoefler Text" charset="0"/>
              </a:defRPr>
            </a:lvl3pPr>
            <a:lvl4pPr algn="l">
              <a:defRPr sz="1200">
                <a:solidFill>
                  <a:schemeClr val="tx1"/>
                </a:solidFill>
                <a:latin typeface="Hoefler Text" charset="0"/>
              </a:defRPr>
            </a:lvl4pPr>
            <a:lvl5pPr algn="l">
              <a:defRPr sz="1200">
                <a:solidFill>
                  <a:schemeClr val="tx1"/>
                </a:solidFill>
                <a:latin typeface="Hoefler Text" charset="0"/>
              </a:defRPr>
            </a:lvl5pPr>
            <a:lvl6pPr fontAlgn="base">
              <a:spcBef>
                <a:spcPct val="0"/>
              </a:spcBef>
              <a:spcAft>
                <a:spcPct val="0"/>
              </a:spcAft>
              <a:defRPr sz="1200">
                <a:solidFill>
                  <a:schemeClr val="tx1"/>
                </a:solidFill>
                <a:latin typeface="Hoefler Text" charset="0"/>
              </a:defRPr>
            </a:lvl6pPr>
            <a:lvl7pPr fontAlgn="base">
              <a:spcBef>
                <a:spcPct val="0"/>
              </a:spcBef>
              <a:spcAft>
                <a:spcPct val="0"/>
              </a:spcAft>
              <a:defRPr sz="1200">
                <a:solidFill>
                  <a:schemeClr val="tx1"/>
                </a:solidFill>
                <a:latin typeface="Hoefler Text" charset="0"/>
              </a:defRPr>
            </a:lvl7pPr>
            <a:lvl8pPr fontAlgn="base">
              <a:spcBef>
                <a:spcPct val="0"/>
              </a:spcBef>
              <a:spcAft>
                <a:spcPct val="0"/>
              </a:spcAft>
              <a:defRPr sz="1200">
                <a:solidFill>
                  <a:schemeClr val="tx1"/>
                </a:solidFill>
                <a:latin typeface="Hoefler Text" charset="0"/>
              </a:defRPr>
            </a:lvl8pPr>
            <a:lvl9pPr fontAlgn="base">
              <a:spcBef>
                <a:spcPct val="0"/>
              </a:spcBef>
              <a:spcAft>
                <a:spcPct val="0"/>
              </a:spcAft>
              <a:defRPr sz="1200">
                <a:solidFill>
                  <a:schemeClr val="tx1"/>
                </a:solidFill>
                <a:latin typeface="Hoefler Text" charset="0"/>
              </a:defRPr>
            </a:lvl9pPr>
          </a:lstStyle>
          <a:p>
            <a:pPr>
              <a:spcBef>
                <a:spcPts val="2800"/>
              </a:spcBef>
            </a:pPr>
            <a:r>
              <a:rPr lang="en-US" altLang="LID4096" sz="4800">
                <a:solidFill>
                  <a:srgbClr val="003C52"/>
                </a:solidFill>
                <a:cs typeface="Hoefler Text" charset="0"/>
              </a:rPr>
              <a:t>Emphasizing the Group</a:t>
            </a:r>
            <a:endParaRPr lang="en-US" altLang="LID4096" sz="3600">
              <a:solidFill>
                <a:srgbClr val="4B4B4B"/>
              </a:solidFill>
              <a:cs typeface="Hoefler Text" charset="0"/>
            </a:endParaRPr>
          </a:p>
          <a:p>
            <a:pPr>
              <a:spcBef>
                <a:spcPts val="1400"/>
              </a:spcBef>
            </a:pPr>
            <a:r>
              <a:rPr lang="en-US" altLang="LID4096" sz="3600">
                <a:solidFill>
                  <a:srgbClr val="4B4B4B"/>
                </a:solidFill>
                <a:cs typeface="Hoefler Text" charset="0"/>
              </a:rPr>
              <a:t>Reinforcing Shared History</a:t>
            </a:r>
          </a:p>
          <a:p>
            <a:endParaRPr lang="en-US" altLang="LID4096" sz="3600">
              <a:solidFill>
                <a:srgbClr val="4B4B4B"/>
              </a:solidFill>
              <a:cs typeface="Hoefler Text" charset="0"/>
            </a:endParaRPr>
          </a:p>
        </p:txBody>
      </p:sp>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3" name="Picture 1">
            <a:extLst>
              <a:ext uri="{FF2B5EF4-FFF2-40B4-BE49-F238E27FC236}">
                <a16:creationId xmlns:a16="http://schemas.microsoft.com/office/drawing/2014/main" id="{A6F481E1-462A-F58C-F913-935783EA6D80}"/>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16700" y="3987800"/>
            <a:ext cx="5486400" cy="3263900"/>
          </a:xfrm>
          <a:prstGeom prst="rect">
            <a:avLst/>
          </a:prstGeom>
          <a:noFill/>
          <a:ln>
            <a:noFill/>
          </a:ln>
          <a:effectLst>
            <a:outerShdw blurRad="63500" dist="38099" dir="5400000" algn="ctr" rotWithShape="0">
              <a:schemeClr val="bg2">
                <a:alpha val="5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sp>
        <p:nvSpPr>
          <p:cNvPr id="79874" name="Rectangle 2">
            <a:extLst>
              <a:ext uri="{FF2B5EF4-FFF2-40B4-BE49-F238E27FC236}">
                <a16:creationId xmlns:a16="http://schemas.microsoft.com/office/drawing/2014/main" id="{2218444B-4511-C5AE-55F3-FEBFA8867A5A}"/>
              </a:ext>
            </a:extLst>
          </p:cNvPr>
          <p:cNvSpPr>
            <a:spLocks/>
          </p:cNvSpPr>
          <p:nvPr/>
        </p:nvSpPr>
        <p:spPr bwMode="auto">
          <a:xfrm>
            <a:off x="571500" y="1460500"/>
            <a:ext cx="5715000" cy="831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260224" bIns="0" anchor="ctr"/>
          <a:lstStyle>
            <a:lvl1pPr marL="1173163" indent="-1173163" algn="l">
              <a:tabLst>
                <a:tab pos="1173163" algn="l"/>
                <a:tab pos="1173163" algn="l"/>
                <a:tab pos="1173163" algn="l"/>
                <a:tab pos="1173163" algn="l"/>
                <a:tab pos="1173163" algn="l"/>
                <a:tab pos="1173163" algn="l"/>
                <a:tab pos="989013" algn="l"/>
                <a:tab pos="989013" algn="l"/>
              </a:tabLst>
              <a:defRPr sz="1200">
                <a:solidFill>
                  <a:schemeClr val="tx1"/>
                </a:solidFill>
                <a:latin typeface="Hoefler Text" charset="0"/>
              </a:defRPr>
            </a:lvl1pPr>
            <a:lvl2pPr algn="l">
              <a:tabLst>
                <a:tab pos="1173163" algn="l"/>
                <a:tab pos="1173163" algn="l"/>
                <a:tab pos="1173163" algn="l"/>
                <a:tab pos="1173163" algn="l"/>
                <a:tab pos="1173163" algn="l"/>
                <a:tab pos="1173163" algn="l"/>
                <a:tab pos="989013" algn="l"/>
                <a:tab pos="989013" algn="l"/>
              </a:tabLst>
              <a:defRPr sz="1200">
                <a:solidFill>
                  <a:schemeClr val="tx1"/>
                </a:solidFill>
                <a:latin typeface="Hoefler Text" charset="0"/>
              </a:defRPr>
            </a:lvl2pPr>
            <a:lvl3pPr algn="l">
              <a:tabLst>
                <a:tab pos="1173163" algn="l"/>
                <a:tab pos="1173163" algn="l"/>
                <a:tab pos="1173163" algn="l"/>
                <a:tab pos="1173163" algn="l"/>
                <a:tab pos="1173163" algn="l"/>
                <a:tab pos="1173163" algn="l"/>
                <a:tab pos="989013" algn="l"/>
                <a:tab pos="989013" algn="l"/>
              </a:tabLst>
              <a:defRPr sz="1200">
                <a:solidFill>
                  <a:schemeClr val="tx1"/>
                </a:solidFill>
                <a:latin typeface="Hoefler Text" charset="0"/>
              </a:defRPr>
            </a:lvl3pPr>
            <a:lvl4pPr algn="l">
              <a:tabLst>
                <a:tab pos="1173163" algn="l"/>
                <a:tab pos="1173163" algn="l"/>
                <a:tab pos="1173163" algn="l"/>
                <a:tab pos="1173163" algn="l"/>
                <a:tab pos="1173163" algn="l"/>
                <a:tab pos="1173163" algn="l"/>
                <a:tab pos="989013" algn="l"/>
                <a:tab pos="989013" algn="l"/>
              </a:tabLst>
              <a:defRPr sz="1200">
                <a:solidFill>
                  <a:schemeClr val="tx1"/>
                </a:solidFill>
                <a:latin typeface="Hoefler Text" charset="0"/>
              </a:defRPr>
            </a:lvl4pPr>
            <a:lvl5pPr algn="l">
              <a:tabLst>
                <a:tab pos="1173163" algn="l"/>
                <a:tab pos="1173163" algn="l"/>
                <a:tab pos="1173163" algn="l"/>
                <a:tab pos="1173163" algn="l"/>
                <a:tab pos="1173163" algn="l"/>
                <a:tab pos="1173163" algn="l"/>
                <a:tab pos="989013" algn="l"/>
                <a:tab pos="989013" algn="l"/>
              </a:tabLst>
              <a:defRPr sz="1200">
                <a:solidFill>
                  <a:schemeClr val="tx1"/>
                </a:solidFill>
                <a:latin typeface="Hoefler Text" charset="0"/>
              </a:defRPr>
            </a:lvl5pPr>
            <a:lvl6pPr fontAlgn="base">
              <a:spcBef>
                <a:spcPct val="0"/>
              </a:spcBef>
              <a:spcAft>
                <a:spcPct val="0"/>
              </a:spcAft>
              <a:tabLst>
                <a:tab pos="1173163" algn="l"/>
                <a:tab pos="1173163" algn="l"/>
                <a:tab pos="1173163" algn="l"/>
                <a:tab pos="1173163" algn="l"/>
                <a:tab pos="1173163" algn="l"/>
                <a:tab pos="1173163" algn="l"/>
                <a:tab pos="989013" algn="l"/>
                <a:tab pos="989013" algn="l"/>
              </a:tabLst>
              <a:defRPr sz="1200">
                <a:solidFill>
                  <a:schemeClr val="tx1"/>
                </a:solidFill>
                <a:latin typeface="Hoefler Text" charset="0"/>
              </a:defRPr>
            </a:lvl6pPr>
            <a:lvl7pPr fontAlgn="base">
              <a:spcBef>
                <a:spcPct val="0"/>
              </a:spcBef>
              <a:spcAft>
                <a:spcPct val="0"/>
              </a:spcAft>
              <a:tabLst>
                <a:tab pos="1173163" algn="l"/>
                <a:tab pos="1173163" algn="l"/>
                <a:tab pos="1173163" algn="l"/>
                <a:tab pos="1173163" algn="l"/>
                <a:tab pos="1173163" algn="l"/>
                <a:tab pos="1173163" algn="l"/>
                <a:tab pos="989013" algn="l"/>
                <a:tab pos="989013" algn="l"/>
              </a:tabLst>
              <a:defRPr sz="1200">
                <a:solidFill>
                  <a:schemeClr val="tx1"/>
                </a:solidFill>
                <a:latin typeface="Hoefler Text" charset="0"/>
              </a:defRPr>
            </a:lvl7pPr>
            <a:lvl8pPr fontAlgn="base">
              <a:spcBef>
                <a:spcPct val="0"/>
              </a:spcBef>
              <a:spcAft>
                <a:spcPct val="0"/>
              </a:spcAft>
              <a:tabLst>
                <a:tab pos="1173163" algn="l"/>
                <a:tab pos="1173163" algn="l"/>
                <a:tab pos="1173163" algn="l"/>
                <a:tab pos="1173163" algn="l"/>
                <a:tab pos="1173163" algn="l"/>
                <a:tab pos="1173163" algn="l"/>
                <a:tab pos="989013" algn="l"/>
                <a:tab pos="989013" algn="l"/>
              </a:tabLst>
              <a:defRPr sz="1200">
                <a:solidFill>
                  <a:schemeClr val="tx1"/>
                </a:solidFill>
                <a:latin typeface="Hoefler Text" charset="0"/>
              </a:defRPr>
            </a:lvl8pPr>
            <a:lvl9pPr fontAlgn="base">
              <a:spcBef>
                <a:spcPct val="0"/>
              </a:spcBef>
              <a:spcAft>
                <a:spcPct val="0"/>
              </a:spcAft>
              <a:tabLst>
                <a:tab pos="1173163" algn="l"/>
                <a:tab pos="1173163" algn="l"/>
                <a:tab pos="1173163" algn="l"/>
                <a:tab pos="1173163" algn="l"/>
                <a:tab pos="1173163" algn="l"/>
                <a:tab pos="1173163" algn="l"/>
                <a:tab pos="989013" algn="l"/>
                <a:tab pos="989013" algn="l"/>
              </a:tabLst>
              <a:defRPr sz="1200">
                <a:solidFill>
                  <a:schemeClr val="tx1"/>
                </a:solidFill>
                <a:latin typeface="Hoefler Text" charset="0"/>
              </a:defRPr>
            </a:lvl9pPr>
          </a:lstStyle>
          <a:p>
            <a:pPr>
              <a:spcBef>
                <a:spcPts val="1600"/>
              </a:spcBef>
            </a:pPr>
            <a:r>
              <a:rPr lang="en-US" altLang="LID4096" sz="2600" dirty="0">
                <a:solidFill>
                  <a:srgbClr val="4D4D4D"/>
                </a:solidFill>
                <a:cs typeface="Hoefler Text" charset="0"/>
              </a:rPr>
              <a:t>P24 [Son]:	We’re going down!</a:t>
            </a:r>
          </a:p>
          <a:p>
            <a:pPr>
              <a:spcBef>
                <a:spcPts val="1600"/>
              </a:spcBef>
            </a:pPr>
            <a:r>
              <a:rPr lang="en-US" altLang="LID4096" sz="2600" dirty="0">
                <a:solidFill>
                  <a:srgbClr val="4D4D4D"/>
                </a:solidFill>
                <a:cs typeface="Hoefler Text" charset="0"/>
              </a:rPr>
              <a:t>P25 [Mom]:	Who is?</a:t>
            </a:r>
          </a:p>
          <a:p>
            <a:pPr>
              <a:spcBef>
                <a:spcPts val="1600"/>
              </a:spcBef>
            </a:pPr>
            <a:r>
              <a:rPr lang="en-US" altLang="LID4096" sz="2600" dirty="0">
                <a:solidFill>
                  <a:srgbClr val="4D4D4D"/>
                </a:solidFill>
                <a:cs typeface="Hoefler Text" charset="0"/>
              </a:rPr>
              <a:t>P24 [Son]:	We are...</a:t>
            </a:r>
          </a:p>
          <a:p>
            <a:pPr>
              <a:spcBef>
                <a:spcPts val="1600"/>
              </a:spcBef>
            </a:pPr>
            <a:r>
              <a:rPr lang="en-US" altLang="LID4096" sz="2600" dirty="0">
                <a:solidFill>
                  <a:srgbClr val="4D4D4D"/>
                </a:solidFill>
                <a:cs typeface="Hoefler Text" charset="0"/>
              </a:rPr>
              <a:t>P25 [Mom]:	Going where?</a:t>
            </a:r>
          </a:p>
          <a:p>
            <a:pPr>
              <a:spcBef>
                <a:spcPts val="1600"/>
              </a:spcBef>
            </a:pPr>
            <a:r>
              <a:rPr lang="en-US" altLang="LID4096" sz="2600" dirty="0">
                <a:solidFill>
                  <a:srgbClr val="4D4D4D"/>
                </a:solidFill>
                <a:cs typeface="Hoefler Text" charset="0"/>
              </a:rPr>
              <a:t>P24 [Son]:	…as a band.</a:t>
            </a:r>
          </a:p>
          <a:p>
            <a:pPr>
              <a:spcBef>
                <a:spcPts val="1600"/>
              </a:spcBef>
            </a:pPr>
            <a:r>
              <a:rPr lang="en-US" altLang="LID4096" sz="2600" dirty="0">
                <a:solidFill>
                  <a:srgbClr val="4D4D4D"/>
                </a:solidFill>
                <a:cs typeface="Hoefler Text" charset="0"/>
              </a:rPr>
              <a:t>P25 [Mom]:	Oh dear!</a:t>
            </a:r>
          </a:p>
          <a:p>
            <a:pPr algn="r">
              <a:spcBef>
                <a:spcPts val="1600"/>
              </a:spcBef>
            </a:pPr>
            <a:r>
              <a:rPr lang="en-US" altLang="LID4096" sz="2000" dirty="0">
                <a:solidFill>
                  <a:srgbClr val="4D4D4D"/>
                </a:solidFill>
                <a:cs typeface="Hoefler Text" charset="0"/>
              </a:rPr>
              <a:t>P24</a:t>
            </a:r>
            <a:r>
              <a:rPr lang="en-US" altLang="LID4096" sz="1900" dirty="0">
                <a:solidFill>
                  <a:srgbClr val="4D4D4D"/>
                </a:solidFill>
                <a:cs typeface="Hoefler Text" charset="0"/>
              </a:rPr>
              <a:t>–</a:t>
            </a:r>
            <a:r>
              <a:rPr lang="en-US" altLang="LID4096" sz="2000" dirty="0">
                <a:solidFill>
                  <a:srgbClr val="4D4D4D"/>
                </a:solidFill>
                <a:cs typeface="Hoefler Text" charset="0"/>
              </a:rPr>
              <a:t>P25</a:t>
            </a:r>
          </a:p>
          <a:p>
            <a:pPr algn="r">
              <a:spcBef>
                <a:spcPts val="1600"/>
              </a:spcBef>
            </a:pPr>
            <a:r>
              <a:rPr lang="en-US" altLang="LID4096" sz="2000" dirty="0">
                <a:solidFill>
                  <a:srgbClr val="4D4D4D"/>
                </a:solidFill>
                <a:cs typeface="Hoefler Text" charset="0"/>
              </a:rPr>
              <a:t>(Youth male &amp; adult female, his mother)</a:t>
            </a:r>
          </a:p>
        </p:txBody>
      </p:sp>
      <p:sp>
        <p:nvSpPr>
          <p:cNvPr id="79875" name="Text Box 3">
            <a:extLst>
              <a:ext uri="{FF2B5EF4-FFF2-40B4-BE49-F238E27FC236}">
                <a16:creationId xmlns:a16="http://schemas.microsoft.com/office/drawing/2014/main" id="{F159C33F-DBE8-1EE0-A1C9-F786A3EBCAF6}"/>
              </a:ext>
            </a:extLst>
          </p:cNvPr>
          <p:cNvSpPr txBox="1">
            <a:spLocks noChangeArrowheads="1"/>
          </p:cNvSpPr>
          <p:nvPr/>
        </p:nvSpPr>
        <p:spPr bwMode="auto">
          <a:xfrm>
            <a:off x="6302375" y="9131300"/>
            <a:ext cx="385763"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lstStyle>
            <a:lvl1pPr algn="l">
              <a:defRPr sz="1200">
                <a:solidFill>
                  <a:schemeClr val="tx1"/>
                </a:solidFill>
                <a:latin typeface="Hoefler Text" charset="0"/>
              </a:defRPr>
            </a:lvl1pPr>
            <a:lvl2pPr algn="l">
              <a:defRPr sz="1200">
                <a:solidFill>
                  <a:schemeClr val="tx1"/>
                </a:solidFill>
                <a:latin typeface="Hoefler Text" charset="0"/>
              </a:defRPr>
            </a:lvl2pPr>
            <a:lvl3pPr algn="l">
              <a:defRPr sz="1200">
                <a:solidFill>
                  <a:schemeClr val="tx1"/>
                </a:solidFill>
                <a:latin typeface="Hoefler Text" charset="0"/>
              </a:defRPr>
            </a:lvl3pPr>
            <a:lvl4pPr algn="l">
              <a:defRPr sz="1200">
                <a:solidFill>
                  <a:schemeClr val="tx1"/>
                </a:solidFill>
                <a:latin typeface="Hoefler Text" charset="0"/>
              </a:defRPr>
            </a:lvl4pPr>
            <a:lvl5pPr algn="l">
              <a:defRPr sz="1200">
                <a:solidFill>
                  <a:schemeClr val="tx1"/>
                </a:solidFill>
                <a:latin typeface="Hoefler Text" charset="0"/>
              </a:defRPr>
            </a:lvl5pPr>
            <a:lvl6pPr fontAlgn="base">
              <a:spcBef>
                <a:spcPct val="0"/>
              </a:spcBef>
              <a:spcAft>
                <a:spcPct val="0"/>
              </a:spcAft>
              <a:defRPr sz="1200">
                <a:solidFill>
                  <a:schemeClr val="tx1"/>
                </a:solidFill>
                <a:latin typeface="Hoefler Text" charset="0"/>
              </a:defRPr>
            </a:lvl6pPr>
            <a:lvl7pPr fontAlgn="base">
              <a:spcBef>
                <a:spcPct val="0"/>
              </a:spcBef>
              <a:spcAft>
                <a:spcPct val="0"/>
              </a:spcAft>
              <a:defRPr sz="1200">
                <a:solidFill>
                  <a:schemeClr val="tx1"/>
                </a:solidFill>
                <a:latin typeface="Hoefler Text" charset="0"/>
              </a:defRPr>
            </a:lvl7pPr>
            <a:lvl8pPr fontAlgn="base">
              <a:spcBef>
                <a:spcPct val="0"/>
              </a:spcBef>
              <a:spcAft>
                <a:spcPct val="0"/>
              </a:spcAft>
              <a:defRPr sz="1200">
                <a:solidFill>
                  <a:schemeClr val="tx1"/>
                </a:solidFill>
                <a:latin typeface="Hoefler Text" charset="0"/>
              </a:defRPr>
            </a:lvl8pPr>
            <a:lvl9pPr fontAlgn="base">
              <a:spcBef>
                <a:spcPct val="0"/>
              </a:spcBef>
              <a:spcAft>
                <a:spcPct val="0"/>
              </a:spcAft>
              <a:defRPr sz="1200">
                <a:solidFill>
                  <a:schemeClr val="tx1"/>
                </a:solidFill>
                <a:latin typeface="Hoefler Text" charset="0"/>
              </a:defRPr>
            </a:lvl9pPr>
          </a:lstStyle>
          <a:p>
            <a:pPr algn="ctr"/>
            <a:fld id="{8BB5A053-A47B-4340-BA3B-2E3EEBCF2615}" type="slidenum">
              <a:rPr lang="en-US" altLang="LID4096" sz="2200">
                <a:solidFill>
                  <a:srgbClr val="4B4B4B"/>
                </a:solidFill>
                <a:cs typeface="Hoefler Text" charset="0"/>
              </a:rPr>
              <a:pPr algn="ctr"/>
              <a:t>32</a:t>
            </a:fld>
            <a:endParaRPr lang="en-US" altLang="LID4096" sz="2200">
              <a:solidFill>
                <a:srgbClr val="4B4B4B"/>
              </a:solidFill>
              <a:cs typeface="Hoefler Text" charset="0"/>
            </a:endParaRPr>
          </a:p>
        </p:txBody>
      </p:sp>
      <p:sp>
        <p:nvSpPr>
          <p:cNvPr id="79876" name="Rectangle 4">
            <a:extLst>
              <a:ext uri="{FF2B5EF4-FFF2-40B4-BE49-F238E27FC236}">
                <a16:creationId xmlns:a16="http://schemas.microsoft.com/office/drawing/2014/main" id="{855A5314-4852-9835-069B-120EC81D0D88}"/>
              </a:ext>
            </a:extLst>
          </p:cNvPr>
          <p:cNvSpPr>
            <a:spLocks/>
          </p:cNvSpPr>
          <p:nvPr/>
        </p:nvSpPr>
        <p:spPr bwMode="auto">
          <a:xfrm>
            <a:off x="647700" y="431800"/>
            <a:ext cx="1143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lvl1pPr algn="l">
              <a:defRPr sz="1200">
                <a:solidFill>
                  <a:schemeClr val="tx1"/>
                </a:solidFill>
                <a:latin typeface="Hoefler Text" charset="0"/>
              </a:defRPr>
            </a:lvl1pPr>
            <a:lvl2pPr algn="l">
              <a:defRPr sz="1200">
                <a:solidFill>
                  <a:schemeClr val="tx1"/>
                </a:solidFill>
                <a:latin typeface="Hoefler Text" charset="0"/>
              </a:defRPr>
            </a:lvl2pPr>
            <a:lvl3pPr algn="l">
              <a:defRPr sz="1200">
                <a:solidFill>
                  <a:schemeClr val="tx1"/>
                </a:solidFill>
                <a:latin typeface="Hoefler Text" charset="0"/>
              </a:defRPr>
            </a:lvl3pPr>
            <a:lvl4pPr algn="l">
              <a:defRPr sz="1200">
                <a:solidFill>
                  <a:schemeClr val="tx1"/>
                </a:solidFill>
                <a:latin typeface="Hoefler Text" charset="0"/>
              </a:defRPr>
            </a:lvl4pPr>
            <a:lvl5pPr algn="l">
              <a:defRPr sz="1200">
                <a:solidFill>
                  <a:schemeClr val="tx1"/>
                </a:solidFill>
                <a:latin typeface="Hoefler Text" charset="0"/>
              </a:defRPr>
            </a:lvl5pPr>
            <a:lvl6pPr fontAlgn="base">
              <a:spcBef>
                <a:spcPct val="0"/>
              </a:spcBef>
              <a:spcAft>
                <a:spcPct val="0"/>
              </a:spcAft>
              <a:defRPr sz="1200">
                <a:solidFill>
                  <a:schemeClr val="tx1"/>
                </a:solidFill>
                <a:latin typeface="Hoefler Text" charset="0"/>
              </a:defRPr>
            </a:lvl6pPr>
            <a:lvl7pPr fontAlgn="base">
              <a:spcBef>
                <a:spcPct val="0"/>
              </a:spcBef>
              <a:spcAft>
                <a:spcPct val="0"/>
              </a:spcAft>
              <a:defRPr sz="1200">
                <a:solidFill>
                  <a:schemeClr val="tx1"/>
                </a:solidFill>
                <a:latin typeface="Hoefler Text" charset="0"/>
              </a:defRPr>
            </a:lvl7pPr>
            <a:lvl8pPr fontAlgn="base">
              <a:spcBef>
                <a:spcPct val="0"/>
              </a:spcBef>
              <a:spcAft>
                <a:spcPct val="0"/>
              </a:spcAft>
              <a:defRPr sz="1200">
                <a:solidFill>
                  <a:schemeClr val="tx1"/>
                </a:solidFill>
                <a:latin typeface="Hoefler Text" charset="0"/>
              </a:defRPr>
            </a:lvl8pPr>
            <a:lvl9pPr fontAlgn="base">
              <a:spcBef>
                <a:spcPct val="0"/>
              </a:spcBef>
              <a:spcAft>
                <a:spcPct val="0"/>
              </a:spcAft>
              <a:defRPr sz="1200">
                <a:solidFill>
                  <a:schemeClr val="tx1"/>
                </a:solidFill>
                <a:latin typeface="Hoefler Text" charset="0"/>
              </a:defRPr>
            </a:lvl9pPr>
          </a:lstStyle>
          <a:p>
            <a:pPr>
              <a:spcBef>
                <a:spcPts val="2800"/>
              </a:spcBef>
            </a:pPr>
            <a:r>
              <a:rPr lang="en-US" altLang="LID4096" sz="4800">
                <a:solidFill>
                  <a:srgbClr val="003C52"/>
                </a:solidFill>
                <a:cs typeface="Hoefler Text" charset="0"/>
              </a:rPr>
              <a:t>Emphasizing the Group</a:t>
            </a:r>
            <a:endParaRPr lang="en-US" altLang="LID4096" sz="3600">
              <a:solidFill>
                <a:srgbClr val="4B4B4B"/>
              </a:solidFill>
              <a:cs typeface="Hoefler Text" charset="0"/>
            </a:endParaRPr>
          </a:p>
          <a:p>
            <a:pPr>
              <a:spcBef>
                <a:spcPts val="1400"/>
              </a:spcBef>
            </a:pPr>
            <a:r>
              <a:rPr lang="en-US" altLang="LID4096" sz="3600">
                <a:solidFill>
                  <a:srgbClr val="4B4B4B"/>
                </a:solidFill>
                <a:cs typeface="Hoefler Text" charset="0"/>
              </a:rPr>
              <a:t>Sharing in Success and Failure</a:t>
            </a:r>
          </a:p>
          <a:p>
            <a:endParaRPr lang="en-US" altLang="LID4096" sz="3600">
              <a:solidFill>
                <a:srgbClr val="4B4B4B"/>
              </a:solidFill>
              <a:cs typeface="Hoefler Text" charset="0"/>
            </a:endParaRPr>
          </a:p>
        </p:txBody>
      </p:sp>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1" name="Picture 1">
            <a:extLst>
              <a:ext uri="{FF2B5EF4-FFF2-40B4-BE49-F238E27FC236}">
                <a16:creationId xmlns:a16="http://schemas.microsoft.com/office/drawing/2014/main" id="{B3AED6DE-F30F-2949-428E-9A56BC82B2E4}"/>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3987800"/>
            <a:ext cx="5486400" cy="3263900"/>
          </a:xfrm>
          <a:prstGeom prst="rect">
            <a:avLst/>
          </a:prstGeom>
          <a:noFill/>
          <a:ln>
            <a:noFill/>
          </a:ln>
          <a:effectLst>
            <a:outerShdw blurRad="63500" dist="38099" dir="5400000" algn="ctr" rotWithShape="0">
              <a:schemeClr val="bg2">
                <a:alpha val="5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sp>
        <p:nvSpPr>
          <p:cNvPr id="81922" name="Rectangle 2">
            <a:extLst>
              <a:ext uri="{FF2B5EF4-FFF2-40B4-BE49-F238E27FC236}">
                <a16:creationId xmlns:a16="http://schemas.microsoft.com/office/drawing/2014/main" id="{D216EE99-02C8-A44D-011A-B3DE1883FD73}"/>
              </a:ext>
            </a:extLst>
          </p:cNvPr>
          <p:cNvSpPr>
            <a:spLocks/>
          </p:cNvSpPr>
          <p:nvPr/>
        </p:nvSpPr>
        <p:spPr bwMode="auto">
          <a:xfrm>
            <a:off x="6502400" y="1460500"/>
            <a:ext cx="5715000" cy="831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lvl1pPr algn="l">
              <a:tabLst>
                <a:tab pos="989013" algn="l"/>
                <a:tab pos="989013" algn="l"/>
              </a:tabLst>
              <a:defRPr sz="1200">
                <a:solidFill>
                  <a:schemeClr val="tx1"/>
                </a:solidFill>
                <a:latin typeface="Hoefler Text" charset="0"/>
              </a:defRPr>
            </a:lvl1pPr>
            <a:lvl2pPr algn="l">
              <a:tabLst>
                <a:tab pos="989013" algn="l"/>
                <a:tab pos="989013" algn="l"/>
              </a:tabLst>
              <a:defRPr sz="1200">
                <a:solidFill>
                  <a:schemeClr val="tx1"/>
                </a:solidFill>
                <a:latin typeface="Hoefler Text" charset="0"/>
              </a:defRPr>
            </a:lvl2pPr>
            <a:lvl3pPr algn="l">
              <a:tabLst>
                <a:tab pos="989013" algn="l"/>
                <a:tab pos="989013" algn="l"/>
              </a:tabLst>
              <a:defRPr sz="1200">
                <a:solidFill>
                  <a:schemeClr val="tx1"/>
                </a:solidFill>
                <a:latin typeface="Hoefler Text" charset="0"/>
              </a:defRPr>
            </a:lvl3pPr>
            <a:lvl4pPr algn="l">
              <a:tabLst>
                <a:tab pos="989013" algn="l"/>
                <a:tab pos="989013" algn="l"/>
              </a:tabLst>
              <a:defRPr sz="1200">
                <a:solidFill>
                  <a:schemeClr val="tx1"/>
                </a:solidFill>
                <a:latin typeface="Hoefler Text" charset="0"/>
              </a:defRPr>
            </a:lvl4pPr>
            <a:lvl5pPr algn="l">
              <a:tabLst>
                <a:tab pos="989013" algn="l"/>
                <a:tab pos="989013" algn="l"/>
              </a:tabLst>
              <a:defRPr sz="1200">
                <a:solidFill>
                  <a:schemeClr val="tx1"/>
                </a:solidFill>
                <a:latin typeface="Hoefler Text" charset="0"/>
              </a:defRPr>
            </a:lvl5pPr>
            <a:lvl6pPr fontAlgn="base">
              <a:spcBef>
                <a:spcPct val="0"/>
              </a:spcBef>
              <a:spcAft>
                <a:spcPct val="0"/>
              </a:spcAft>
              <a:tabLst>
                <a:tab pos="989013" algn="l"/>
                <a:tab pos="989013" algn="l"/>
              </a:tabLst>
              <a:defRPr sz="1200">
                <a:solidFill>
                  <a:schemeClr val="tx1"/>
                </a:solidFill>
                <a:latin typeface="Hoefler Text" charset="0"/>
              </a:defRPr>
            </a:lvl6pPr>
            <a:lvl7pPr fontAlgn="base">
              <a:spcBef>
                <a:spcPct val="0"/>
              </a:spcBef>
              <a:spcAft>
                <a:spcPct val="0"/>
              </a:spcAft>
              <a:tabLst>
                <a:tab pos="989013" algn="l"/>
                <a:tab pos="989013" algn="l"/>
              </a:tabLst>
              <a:defRPr sz="1200">
                <a:solidFill>
                  <a:schemeClr val="tx1"/>
                </a:solidFill>
                <a:latin typeface="Hoefler Text" charset="0"/>
              </a:defRPr>
            </a:lvl7pPr>
            <a:lvl8pPr fontAlgn="base">
              <a:spcBef>
                <a:spcPct val="0"/>
              </a:spcBef>
              <a:spcAft>
                <a:spcPct val="0"/>
              </a:spcAft>
              <a:tabLst>
                <a:tab pos="989013" algn="l"/>
                <a:tab pos="989013" algn="l"/>
              </a:tabLst>
              <a:defRPr sz="1200">
                <a:solidFill>
                  <a:schemeClr val="tx1"/>
                </a:solidFill>
                <a:latin typeface="Hoefler Text" charset="0"/>
              </a:defRPr>
            </a:lvl8pPr>
            <a:lvl9pPr fontAlgn="base">
              <a:spcBef>
                <a:spcPct val="0"/>
              </a:spcBef>
              <a:spcAft>
                <a:spcPct val="0"/>
              </a:spcAft>
              <a:tabLst>
                <a:tab pos="989013" algn="l"/>
                <a:tab pos="989013" algn="l"/>
              </a:tabLst>
              <a:defRPr sz="1200">
                <a:solidFill>
                  <a:schemeClr val="tx1"/>
                </a:solidFill>
                <a:latin typeface="Hoefler Text" charset="0"/>
              </a:defRPr>
            </a:lvl9pPr>
          </a:lstStyle>
          <a:p>
            <a:pPr algn="r">
              <a:spcBef>
                <a:spcPts val="3000"/>
              </a:spcBef>
            </a:pPr>
            <a:r>
              <a:rPr lang="en-US" altLang="LID4096" sz="3200" dirty="0">
                <a:solidFill>
                  <a:srgbClr val="4D4D4D"/>
                </a:solidFill>
                <a:cs typeface="Hoefler Text" charset="0"/>
              </a:rPr>
              <a:t>Oh boy, we’re rusty, aren’t we? We haven’t played in a while</a:t>
            </a:r>
          </a:p>
          <a:p>
            <a:pPr algn="r">
              <a:spcBef>
                <a:spcPts val="3000"/>
              </a:spcBef>
            </a:pPr>
            <a:r>
              <a:rPr lang="en-US" altLang="LID4096" sz="2000" dirty="0">
                <a:solidFill>
                  <a:srgbClr val="4D4D4D"/>
                </a:solidFill>
                <a:cs typeface="Hoefler Text" charset="0"/>
              </a:rPr>
              <a:t>P17 </a:t>
            </a:r>
            <a:br>
              <a:rPr lang="en-US" altLang="LID4096" sz="2000" dirty="0">
                <a:solidFill>
                  <a:srgbClr val="4D4D4D"/>
                </a:solidFill>
                <a:cs typeface="Hoefler Text" charset="0"/>
              </a:rPr>
            </a:br>
            <a:r>
              <a:rPr lang="en-US" altLang="LID4096" sz="2000" dirty="0">
                <a:solidFill>
                  <a:srgbClr val="4D4D4D"/>
                </a:solidFill>
                <a:cs typeface="Hoefler Text" charset="0"/>
              </a:rPr>
              <a:t>(Elder adult female, played with</a:t>
            </a:r>
            <a:br>
              <a:rPr lang="en-US" altLang="LID4096" sz="2000" dirty="0">
                <a:solidFill>
                  <a:srgbClr val="4D4D4D"/>
                </a:solidFill>
                <a:cs typeface="Hoefler Text" charset="0"/>
              </a:rPr>
            </a:br>
            <a:r>
              <a:rPr lang="en-US" altLang="LID4096" sz="2000" dirty="0">
                <a:solidFill>
                  <a:srgbClr val="4D4D4D"/>
                </a:solidFill>
                <a:cs typeface="Hoefler Text" charset="0"/>
              </a:rPr>
              <a:t>other gamers in her retirement community)</a:t>
            </a:r>
          </a:p>
        </p:txBody>
      </p:sp>
      <p:sp>
        <p:nvSpPr>
          <p:cNvPr id="81923" name="Text Box 3">
            <a:extLst>
              <a:ext uri="{FF2B5EF4-FFF2-40B4-BE49-F238E27FC236}">
                <a16:creationId xmlns:a16="http://schemas.microsoft.com/office/drawing/2014/main" id="{BFABEB5B-F07D-92B1-6481-C259EADF8DFB}"/>
              </a:ext>
            </a:extLst>
          </p:cNvPr>
          <p:cNvSpPr txBox="1">
            <a:spLocks noChangeArrowheads="1"/>
          </p:cNvSpPr>
          <p:nvPr/>
        </p:nvSpPr>
        <p:spPr bwMode="auto">
          <a:xfrm>
            <a:off x="6302375" y="9131300"/>
            <a:ext cx="385763"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lstStyle>
            <a:lvl1pPr algn="l">
              <a:defRPr sz="1200">
                <a:solidFill>
                  <a:schemeClr val="tx1"/>
                </a:solidFill>
                <a:latin typeface="Hoefler Text" charset="0"/>
              </a:defRPr>
            </a:lvl1pPr>
            <a:lvl2pPr algn="l">
              <a:defRPr sz="1200">
                <a:solidFill>
                  <a:schemeClr val="tx1"/>
                </a:solidFill>
                <a:latin typeface="Hoefler Text" charset="0"/>
              </a:defRPr>
            </a:lvl2pPr>
            <a:lvl3pPr algn="l">
              <a:defRPr sz="1200">
                <a:solidFill>
                  <a:schemeClr val="tx1"/>
                </a:solidFill>
                <a:latin typeface="Hoefler Text" charset="0"/>
              </a:defRPr>
            </a:lvl3pPr>
            <a:lvl4pPr algn="l">
              <a:defRPr sz="1200">
                <a:solidFill>
                  <a:schemeClr val="tx1"/>
                </a:solidFill>
                <a:latin typeface="Hoefler Text" charset="0"/>
              </a:defRPr>
            </a:lvl4pPr>
            <a:lvl5pPr algn="l">
              <a:defRPr sz="1200">
                <a:solidFill>
                  <a:schemeClr val="tx1"/>
                </a:solidFill>
                <a:latin typeface="Hoefler Text" charset="0"/>
              </a:defRPr>
            </a:lvl5pPr>
            <a:lvl6pPr fontAlgn="base">
              <a:spcBef>
                <a:spcPct val="0"/>
              </a:spcBef>
              <a:spcAft>
                <a:spcPct val="0"/>
              </a:spcAft>
              <a:defRPr sz="1200">
                <a:solidFill>
                  <a:schemeClr val="tx1"/>
                </a:solidFill>
                <a:latin typeface="Hoefler Text" charset="0"/>
              </a:defRPr>
            </a:lvl6pPr>
            <a:lvl7pPr fontAlgn="base">
              <a:spcBef>
                <a:spcPct val="0"/>
              </a:spcBef>
              <a:spcAft>
                <a:spcPct val="0"/>
              </a:spcAft>
              <a:defRPr sz="1200">
                <a:solidFill>
                  <a:schemeClr val="tx1"/>
                </a:solidFill>
                <a:latin typeface="Hoefler Text" charset="0"/>
              </a:defRPr>
            </a:lvl7pPr>
            <a:lvl8pPr fontAlgn="base">
              <a:spcBef>
                <a:spcPct val="0"/>
              </a:spcBef>
              <a:spcAft>
                <a:spcPct val="0"/>
              </a:spcAft>
              <a:defRPr sz="1200">
                <a:solidFill>
                  <a:schemeClr val="tx1"/>
                </a:solidFill>
                <a:latin typeface="Hoefler Text" charset="0"/>
              </a:defRPr>
            </a:lvl8pPr>
            <a:lvl9pPr fontAlgn="base">
              <a:spcBef>
                <a:spcPct val="0"/>
              </a:spcBef>
              <a:spcAft>
                <a:spcPct val="0"/>
              </a:spcAft>
              <a:defRPr sz="1200">
                <a:solidFill>
                  <a:schemeClr val="tx1"/>
                </a:solidFill>
                <a:latin typeface="Hoefler Text" charset="0"/>
              </a:defRPr>
            </a:lvl9pPr>
          </a:lstStyle>
          <a:p>
            <a:pPr algn="ctr"/>
            <a:fld id="{23A1E7E6-74B9-44A7-8B63-962C9F02422D}" type="slidenum">
              <a:rPr lang="en-US" altLang="LID4096" sz="2200">
                <a:solidFill>
                  <a:srgbClr val="4B4B4B"/>
                </a:solidFill>
                <a:cs typeface="Hoefler Text" charset="0"/>
              </a:rPr>
              <a:pPr algn="ctr"/>
              <a:t>33</a:t>
            </a:fld>
            <a:endParaRPr lang="en-US" altLang="LID4096" sz="2200">
              <a:solidFill>
                <a:srgbClr val="4B4B4B"/>
              </a:solidFill>
              <a:cs typeface="Hoefler Text" charset="0"/>
            </a:endParaRPr>
          </a:p>
        </p:txBody>
      </p:sp>
      <p:sp>
        <p:nvSpPr>
          <p:cNvPr id="81924" name="Rectangle 4">
            <a:extLst>
              <a:ext uri="{FF2B5EF4-FFF2-40B4-BE49-F238E27FC236}">
                <a16:creationId xmlns:a16="http://schemas.microsoft.com/office/drawing/2014/main" id="{C4087C2E-06DA-03C4-EBDF-A2045BCB291D}"/>
              </a:ext>
            </a:extLst>
          </p:cNvPr>
          <p:cNvSpPr>
            <a:spLocks/>
          </p:cNvSpPr>
          <p:nvPr/>
        </p:nvSpPr>
        <p:spPr bwMode="auto">
          <a:xfrm>
            <a:off x="647700" y="431800"/>
            <a:ext cx="1143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lvl1pPr algn="l">
              <a:defRPr sz="1200">
                <a:solidFill>
                  <a:schemeClr val="tx1"/>
                </a:solidFill>
                <a:latin typeface="Hoefler Text" charset="0"/>
              </a:defRPr>
            </a:lvl1pPr>
            <a:lvl2pPr algn="l">
              <a:defRPr sz="1200">
                <a:solidFill>
                  <a:schemeClr val="tx1"/>
                </a:solidFill>
                <a:latin typeface="Hoefler Text" charset="0"/>
              </a:defRPr>
            </a:lvl2pPr>
            <a:lvl3pPr algn="l">
              <a:defRPr sz="1200">
                <a:solidFill>
                  <a:schemeClr val="tx1"/>
                </a:solidFill>
                <a:latin typeface="Hoefler Text" charset="0"/>
              </a:defRPr>
            </a:lvl3pPr>
            <a:lvl4pPr algn="l">
              <a:defRPr sz="1200">
                <a:solidFill>
                  <a:schemeClr val="tx1"/>
                </a:solidFill>
                <a:latin typeface="Hoefler Text" charset="0"/>
              </a:defRPr>
            </a:lvl4pPr>
            <a:lvl5pPr algn="l">
              <a:defRPr sz="1200">
                <a:solidFill>
                  <a:schemeClr val="tx1"/>
                </a:solidFill>
                <a:latin typeface="Hoefler Text" charset="0"/>
              </a:defRPr>
            </a:lvl5pPr>
            <a:lvl6pPr fontAlgn="base">
              <a:spcBef>
                <a:spcPct val="0"/>
              </a:spcBef>
              <a:spcAft>
                <a:spcPct val="0"/>
              </a:spcAft>
              <a:defRPr sz="1200">
                <a:solidFill>
                  <a:schemeClr val="tx1"/>
                </a:solidFill>
                <a:latin typeface="Hoefler Text" charset="0"/>
              </a:defRPr>
            </a:lvl6pPr>
            <a:lvl7pPr fontAlgn="base">
              <a:spcBef>
                <a:spcPct val="0"/>
              </a:spcBef>
              <a:spcAft>
                <a:spcPct val="0"/>
              </a:spcAft>
              <a:defRPr sz="1200">
                <a:solidFill>
                  <a:schemeClr val="tx1"/>
                </a:solidFill>
                <a:latin typeface="Hoefler Text" charset="0"/>
              </a:defRPr>
            </a:lvl7pPr>
            <a:lvl8pPr fontAlgn="base">
              <a:spcBef>
                <a:spcPct val="0"/>
              </a:spcBef>
              <a:spcAft>
                <a:spcPct val="0"/>
              </a:spcAft>
              <a:defRPr sz="1200">
                <a:solidFill>
                  <a:schemeClr val="tx1"/>
                </a:solidFill>
                <a:latin typeface="Hoefler Text" charset="0"/>
              </a:defRPr>
            </a:lvl8pPr>
            <a:lvl9pPr fontAlgn="base">
              <a:spcBef>
                <a:spcPct val="0"/>
              </a:spcBef>
              <a:spcAft>
                <a:spcPct val="0"/>
              </a:spcAft>
              <a:defRPr sz="1200">
                <a:solidFill>
                  <a:schemeClr val="tx1"/>
                </a:solidFill>
                <a:latin typeface="Hoefler Text" charset="0"/>
              </a:defRPr>
            </a:lvl9pPr>
          </a:lstStyle>
          <a:p>
            <a:pPr>
              <a:spcBef>
                <a:spcPts val="2800"/>
              </a:spcBef>
            </a:pPr>
            <a:r>
              <a:rPr lang="en-US" altLang="LID4096" sz="4800">
                <a:solidFill>
                  <a:srgbClr val="003C52"/>
                </a:solidFill>
                <a:cs typeface="Hoefler Text" charset="0"/>
              </a:rPr>
              <a:t>Emphasizing the Group</a:t>
            </a:r>
            <a:endParaRPr lang="en-US" altLang="LID4096" sz="3600">
              <a:solidFill>
                <a:srgbClr val="4B4B4B"/>
              </a:solidFill>
              <a:cs typeface="Hoefler Text" charset="0"/>
            </a:endParaRPr>
          </a:p>
          <a:p>
            <a:pPr>
              <a:spcBef>
                <a:spcPts val="1400"/>
              </a:spcBef>
            </a:pPr>
            <a:r>
              <a:rPr lang="en-US" altLang="LID4096" sz="3600">
                <a:solidFill>
                  <a:srgbClr val="4B4B4B"/>
                </a:solidFill>
                <a:cs typeface="Hoefler Text" charset="0"/>
              </a:rPr>
              <a:t>Sharing in Success and Failure</a:t>
            </a:r>
          </a:p>
          <a:p>
            <a:endParaRPr lang="en-US" altLang="LID4096" sz="3600">
              <a:solidFill>
                <a:srgbClr val="4B4B4B"/>
              </a:solidFill>
              <a:cs typeface="Hoefler Text" charset="0"/>
            </a:endParaRPr>
          </a:p>
        </p:txBody>
      </p:sp>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1">
            <a:extLst>
              <a:ext uri="{FF2B5EF4-FFF2-40B4-BE49-F238E27FC236}">
                <a16:creationId xmlns:a16="http://schemas.microsoft.com/office/drawing/2014/main" id="{0EA36138-2731-8FE7-E6F6-DD1EF65C4421}"/>
              </a:ext>
            </a:extLst>
          </p:cNvPr>
          <p:cNvSpPr>
            <a:spLocks/>
          </p:cNvSpPr>
          <p:nvPr/>
        </p:nvSpPr>
        <p:spPr bwMode="auto">
          <a:xfrm>
            <a:off x="571500" y="1460500"/>
            <a:ext cx="5715000" cy="831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260224" bIns="0" anchor="ctr"/>
          <a:lstStyle>
            <a:lvl1pPr marL="1039813" indent="-831850" algn="l">
              <a:tabLst>
                <a:tab pos="989013" algn="l"/>
                <a:tab pos="989013" algn="l"/>
                <a:tab pos="989013" algn="l"/>
                <a:tab pos="989013" algn="l"/>
                <a:tab pos="989013" algn="l"/>
                <a:tab pos="989013" algn="l"/>
              </a:tabLst>
              <a:defRPr sz="1200">
                <a:solidFill>
                  <a:schemeClr val="tx1"/>
                </a:solidFill>
                <a:latin typeface="Hoefler Text" charset="0"/>
              </a:defRPr>
            </a:lvl1pPr>
            <a:lvl2pPr algn="l">
              <a:tabLst>
                <a:tab pos="989013" algn="l"/>
                <a:tab pos="989013" algn="l"/>
                <a:tab pos="989013" algn="l"/>
                <a:tab pos="989013" algn="l"/>
                <a:tab pos="989013" algn="l"/>
                <a:tab pos="989013" algn="l"/>
              </a:tabLst>
              <a:defRPr sz="1200">
                <a:solidFill>
                  <a:schemeClr val="tx1"/>
                </a:solidFill>
                <a:latin typeface="Hoefler Text" charset="0"/>
              </a:defRPr>
            </a:lvl2pPr>
            <a:lvl3pPr algn="l">
              <a:tabLst>
                <a:tab pos="989013" algn="l"/>
                <a:tab pos="989013" algn="l"/>
                <a:tab pos="989013" algn="l"/>
                <a:tab pos="989013" algn="l"/>
                <a:tab pos="989013" algn="l"/>
                <a:tab pos="989013" algn="l"/>
              </a:tabLst>
              <a:defRPr sz="1200">
                <a:solidFill>
                  <a:schemeClr val="tx1"/>
                </a:solidFill>
                <a:latin typeface="Hoefler Text" charset="0"/>
              </a:defRPr>
            </a:lvl3pPr>
            <a:lvl4pPr algn="l">
              <a:tabLst>
                <a:tab pos="989013" algn="l"/>
                <a:tab pos="989013" algn="l"/>
                <a:tab pos="989013" algn="l"/>
                <a:tab pos="989013" algn="l"/>
                <a:tab pos="989013" algn="l"/>
                <a:tab pos="989013" algn="l"/>
              </a:tabLst>
              <a:defRPr sz="1200">
                <a:solidFill>
                  <a:schemeClr val="tx1"/>
                </a:solidFill>
                <a:latin typeface="Hoefler Text" charset="0"/>
              </a:defRPr>
            </a:lvl4pPr>
            <a:lvl5pPr algn="l">
              <a:tabLst>
                <a:tab pos="989013" algn="l"/>
                <a:tab pos="989013" algn="l"/>
                <a:tab pos="989013" algn="l"/>
                <a:tab pos="989013" algn="l"/>
                <a:tab pos="989013" algn="l"/>
                <a:tab pos="989013" algn="l"/>
              </a:tabLst>
              <a:defRPr sz="1200">
                <a:solidFill>
                  <a:schemeClr val="tx1"/>
                </a:solidFill>
                <a:latin typeface="Hoefler Text" charset="0"/>
              </a:defRPr>
            </a:lvl5pPr>
            <a:lvl6pPr fontAlgn="base">
              <a:spcBef>
                <a:spcPct val="0"/>
              </a:spcBef>
              <a:spcAft>
                <a:spcPct val="0"/>
              </a:spcAft>
              <a:tabLst>
                <a:tab pos="989013" algn="l"/>
                <a:tab pos="989013" algn="l"/>
                <a:tab pos="989013" algn="l"/>
                <a:tab pos="989013" algn="l"/>
                <a:tab pos="989013" algn="l"/>
                <a:tab pos="989013" algn="l"/>
              </a:tabLst>
              <a:defRPr sz="1200">
                <a:solidFill>
                  <a:schemeClr val="tx1"/>
                </a:solidFill>
                <a:latin typeface="Hoefler Text" charset="0"/>
              </a:defRPr>
            </a:lvl6pPr>
            <a:lvl7pPr fontAlgn="base">
              <a:spcBef>
                <a:spcPct val="0"/>
              </a:spcBef>
              <a:spcAft>
                <a:spcPct val="0"/>
              </a:spcAft>
              <a:tabLst>
                <a:tab pos="989013" algn="l"/>
                <a:tab pos="989013" algn="l"/>
                <a:tab pos="989013" algn="l"/>
                <a:tab pos="989013" algn="l"/>
                <a:tab pos="989013" algn="l"/>
                <a:tab pos="989013" algn="l"/>
              </a:tabLst>
              <a:defRPr sz="1200">
                <a:solidFill>
                  <a:schemeClr val="tx1"/>
                </a:solidFill>
                <a:latin typeface="Hoefler Text" charset="0"/>
              </a:defRPr>
            </a:lvl7pPr>
            <a:lvl8pPr fontAlgn="base">
              <a:spcBef>
                <a:spcPct val="0"/>
              </a:spcBef>
              <a:spcAft>
                <a:spcPct val="0"/>
              </a:spcAft>
              <a:tabLst>
                <a:tab pos="989013" algn="l"/>
                <a:tab pos="989013" algn="l"/>
                <a:tab pos="989013" algn="l"/>
                <a:tab pos="989013" algn="l"/>
                <a:tab pos="989013" algn="l"/>
                <a:tab pos="989013" algn="l"/>
              </a:tabLst>
              <a:defRPr sz="1200">
                <a:solidFill>
                  <a:schemeClr val="tx1"/>
                </a:solidFill>
                <a:latin typeface="Hoefler Text" charset="0"/>
              </a:defRPr>
            </a:lvl8pPr>
            <a:lvl9pPr fontAlgn="base">
              <a:spcBef>
                <a:spcPct val="0"/>
              </a:spcBef>
              <a:spcAft>
                <a:spcPct val="0"/>
              </a:spcAft>
              <a:tabLst>
                <a:tab pos="989013" algn="l"/>
                <a:tab pos="989013" algn="l"/>
                <a:tab pos="989013" algn="l"/>
                <a:tab pos="989013" algn="l"/>
                <a:tab pos="989013" algn="l"/>
                <a:tab pos="989013" algn="l"/>
              </a:tabLst>
              <a:defRPr sz="1200">
                <a:solidFill>
                  <a:schemeClr val="tx1"/>
                </a:solidFill>
                <a:latin typeface="Hoefler Text" charset="0"/>
              </a:defRPr>
            </a:lvl9pPr>
          </a:lstStyle>
          <a:p>
            <a:pPr>
              <a:spcBef>
                <a:spcPts val="2000"/>
              </a:spcBef>
            </a:pPr>
            <a:r>
              <a:rPr lang="en-US" altLang="LID4096" sz="2600" dirty="0">
                <a:solidFill>
                  <a:srgbClr val="4D4D4D"/>
                </a:solidFill>
                <a:cs typeface="Hoefler Text" charset="0"/>
              </a:rPr>
              <a:t>P13:	If you get enough star power, you can bring them back.</a:t>
            </a:r>
          </a:p>
          <a:p>
            <a:pPr>
              <a:spcBef>
                <a:spcPts val="2000"/>
              </a:spcBef>
            </a:pPr>
            <a:r>
              <a:rPr lang="en-US" altLang="LID4096" sz="2600" dirty="0">
                <a:solidFill>
                  <a:srgbClr val="4D4D4D"/>
                </a:solidFill>
                <a:cs typeface="Hoefler Text" charset="0"/>
              </a:rPr>
              <a:t>P14:	You have to kind of plan ahead. If you know it's going to be a hard song… and you know that maybe one of your friends is not going to make it, you're actually probably not going to use it.</a:t>
            </a:r>
          </a:p>
          <a:p>
            <a:pPr>
              <a:spcBef>
                <a:spcPts val="2000"/>
              </a:spcBef>
            </a:pPr>
            <a:r>
              <a:rPr lang="en-US" altLang="LID4096" sz="2600" dirty="0">
                <a:solidFill>
                  <a:srgbClr val="4D4D4D"/>
                </a:solidFill>
                <a:cs typeface="Hoefler Text" charset="0"/>
              </a:rPr>
              <a:t>P13:	Store it.</a:t>
            </a:r>
          </a:p>
          <a:p>
            <a:pPr>
              <a:spcBef>
                <a:spcPts val="2000"/>
              </a:spcBef>
            </a:pPr>
            <a:r>
              <a:rPr lang="en-US" altLang="LID4096" sz="2600" dirty="0">
                <a:solidFill>
                  <a:srgbClr val="4D4D4D"/>
                </a:solidFill>
                <a:cs typeface="Hoefler Text" charset="0"/>
              </a:rPr>
              <a:t>P14:	You're going to store it for, to save them, rather than to try to… boost your own life gauge.</a:t>
            </a:r>
          </a:p>
          <a:p>
            <a:pPr algn="r">
              <a:spcBef>
                <a:spcPts val="2000"/>
              </a:spcBef>
            </a:pPr>
            <a:r>
              <a:rPr lang="en-US" altLang="LID4096" sz="2000" dirty="0">
                <a:solidFill>
                  <a:srgbClr val="4D4D4D"/>
                </a:solidFill>
                <a:cs typeface="Hoefler Text" charset="0"/>
              </a:rPr>
              <a:t>P13 &amp; P14</a:t>
            </a:r>
          </a:p>
          <a:p>
            <a:pPr algn="r">
              <a:spcBef>
                <a:spcPts val="2000"/>
              </a:spcBef>
            </a:pPr>
            <a:r>
              <a:rPr lang="en-US" altLang="LID4096" sz="2000" dirty="0">
                <a:solidFill>
                  <a:srgbClr val="4D4D4D"/>
                </a:solidFill>
                <a:cs typeface="Hoefler Text" charset="0"/>
              </a:rPr>
              <a:t>(Adult female &amp; adult male, couple)</a:t>
            </a:r>
          </a:p>
        </p:txBody>
      </p:sp>
      <p:pic>
        <p:nvPicPr>
          <p:cNvPr id="83970" name="Picture 2">
            <a:extLst>
              <a:ext uri="{FF2B5EF4-FFF2-40B4-BE49-F238E27FC236}">
                <a16:creationId xmlns:a16="http://schemas.microsoft.com/office/drawing/2014/main" id="{9E40C404-D424-8A1F-53C7-680293D9B89C}"/>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16700" y="3987800"/>
            <a:ext cx="5486400" cy="3263900"/>
          </a:xfrm>
          <a:prstGeom prst="rect">
            <a:avLst/>
          </a:prstGeom>
          <a:noFill/>
          <a:ln>
            <a:noFill/>
          </a:ln>
          <a:effectLst>
            <a:outerShdw blurRad="63500" dist="38099" dir="5400000" algn="ctr" rotWithShape="0">
              <a:schemeClr val="bg2">
                <a:alpha val="5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sp>
        <p:nvSpPr>
          <p:cNvPr id="83971" name="Text Box 3">
            <a:extLst>
              <a:ext uri="{FF2B5EF4-FFF2-40B4-BE49-F238E27FC236}">
                <a16:creationId xmlns:a16="http://schemas.microsoft.com/office/drawing/2014/main" id="{7CF50C9A-7D41-5989-051C-285DDE1C1CAE}"/>
              </a:ext>
            </a:extLst>
          </p:cNvPr>
          <p:cNvSpPr txBox="1">
            <a:spLocks noChangeArrowheads="1"/>
          </p:cNvSpPr>
          <p:nvPr/>
        </p:nvSpPr>
        <p:spPr bwMode="auto">
          <a:xfrm>
            <a:off x="6302375" y="9131300"/>
            <a:ext cx="385763"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lstStyle>
            <a:lvl1pPr algn="l">
              <a:defRPr sz="1200">
                <a:solidFill>
                  <a:schemeClr val="tx1"/>
                </a:solidFill>
                <a:latin typeface="Hoefler Text" charset="0"/>
              </a:defRPr>
            </a:lvl1pPr>
            <a:lvl2pPr algn="l">
              <a:defRPr sz="1200">
                <a:solidFill>
                  <a:schemeClr val="tx1"/>
                </a:solidFill>
                <a:latin typeface="Hoefler Text" charset="0"/>
              </a:defRPr>
            </a:lvl2pPr>
            <a:lvl3pPr algn="l">
              <a:defRPr sz="1200">
                <a:solidFill>
                  <a:schemeClr val="tx1"/>
                </a:solidFill>
                <a:latin typeface="Hoefler Text" charset="0"/>
              </a:defRPr>
            </a:lvl3pPr>
            <a:lvl4pPr algn="l">
              <a:defRPr sz="1200">
                <a:solidFill>
                  <a:schemeClr val="tx1"/>
                </a:solidFill>
                <a:latin typeface="Hoefler Text" charset="0"/>
              </a:defRPr>
            </a:lvl4pPr>
            <a:lvl5pPr algn="l">
              <a:defRPr sz="1200">
                <a:solidFill>
                  <a:schemeClr val="tx1"/>
                </a:solidFill>
                <a:latin typeface="Hoefler Text" charset="0"/>
              </a:defRPr>
            </a:lvl5pPr>
            <a:lvl6pPr fontAlgn="base">
              <a:spcBef>
                <a:spcPct val="0"/>
              </a:spcBef>
              <a:spcAft>
                <a:spcPct val="0"/>
              </a:spcAft>
              <a:defRPr sz="1200">
                <a:solidFill>
                  <a:schemeClr val="tx1"/>
                </a:solidFill>
                <a:latin typeface="Hoefler Text" charset="0"/>
              </a:defRPr>
            </a:lvl6pPr>
            <a:lvl7pPr fontAlgn="base">
              <a:spcBef>
                <a:spcPct val="0"/>
              </a:spcBef>
              <a:spcAft>
                <a:spcPct val="0"/>
              </a:spcAft>
              <a:defRPr sz="1200">
                <a:solidFill>
                  <a:schemeClr val="tx1"/>
                </a:solidFill>
                <a:latin typeface="Hoefler Text" charset="0"/>
              </a:defRPr>
            </a:lvl7pPr>
            <a:lvl8pPr fontAlgn="base">
              <a:spcBef>
                <a:spcPct val="0"/>
              </a:spcBef>
              <a:spcAft>
                <a:spcPct val="0"/>
              </a:spcAft>
              <a:defRPr sz="1200">
                <a:solidFill>
                  <a:schemeClr val="tx1"/>
                </a:solidFill>
                <a:latin typeface="Hoefler Text" charset="0"/>
              </a:defRPr>
            </a:lvl8pPr>
            <a:lvl9pPr fontAlgn="base">
              <a:spcBef>
                <a:spcPct val="0"/>
              </a:spcBef>
              <a:spcAft>
                <a:spcPct val="0"/>
              </a:spcAft>
              <a:defRPr sz="1200">
                <a:solidFill>
                  <a:schemeClr val="tx1"/>
                </a:solidFill>
                <a:latin typeface="Hoefler Text" charset="0"/>
              </a:defRPr>
            </a:lvl9pPr>
          </a:lstStyle>
          <a:p>
            <a:pPr algn="ctr"/>
            <a:fld id="{DEE41C44-A915-458F-9F8E-8ADD463391EC}" type="slidenum">
              <a:rPr lang="en-US" altLang="LID4096" sz="2200">
                <a:solidFill>
                  <a:srgbClr val="4B4B4B"/>
                </a:solidFill>
                <a:cs typeface="Hoefler Text" charset="0"/>
              </a:rPr>
              <a:pPr algn="ctr"/>
              <a:t>34</a:t>
            </a:fld>
            <a:endParaRPr lang="en-US" altLang="LID4096" sz="2200">
              <a:solidFill>
                <a:srgbClr val="4B4B4B"/>
              </a:solidFill>
              <a:cs typeface="Hoefler Text" charset="0"/>
            </a:endParaRPr>
          </a:p>
        </p:txBody>
      </p:sp>
      <p:sp>
        <p:nvSpPr>
          <p:cNvPr id="83972" name="Rectangle 4">
            <a:extLst>
              <a:ext uri="{FF2B5EF4-FFF2-40B4-BE49-F238E27FC236}">
                <a16:creationId xmlns:a16="http://schemas.microsoft.com/office/drawing/2014/main" id="{4D005888-B770-0930-7F25-8504B52FFA2B}"/>
              </a:ext>
            </a:extLst>
          </p:cNvPr>
          <p:cNvSpPr>
            <a:spLocks/>
          </p:cNvSpPr>
          <p:nvPr/>
        </p:nvSpPr>
        <p:spPr bwMode="auto">
          <a:xfrm>
            <a:off x="647700" y="431800"/>
            <a:ext cx="1143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lvl1pPr algn="l">
              <a:defRPr sz="1200">
                <a:solidFill>
                  <a:schemeClr val="tx1"/>
                </a:solidFill>
                <a:latin typeface="Hoefler Text" charset="0"/>
              </a:defRPr>
            </a:lvl1pPr>
            <a:lvl2pPr algn="l">
              <a:defRPr sz="1200">
                <a:solidFill>
                  <a:schemeClr val="tx1"/>
                </a:solidFill>
                <a:latin typeface="Hoefler Text" charset="0"/>
              </a:defRPr>
            </a:lvl2pPr>
            <a:lvl3pPr algn="l">
              <a:defRPr sz="1200">
                <a:solidFill>
                  <a:schemeClr val="tx1"/>
                </a:solidFill>
                <a:latin typeface="Hoefler Text" charset="0"/>
              </a:defRPr>
            </a:lvl3pPr>
            <a:lvl4pPr algn="l">
              <a:defRPr sz="1200">
                <a:solidFill>
                  <a:schemeClr val="tx1"/>
                </a:solidFill>
                <a:latin typeface="Hoefler Text" charset="0"/>
              </a:defRPr>
            </a:lvl4pPr>
            <a:lvl5pPr algn="l">
              <a:defRPr sz="1200">
                <a:solidFill>
                  <a:schemeClr val="tx1"/>
                </a:solidFill>
                <a:latin typeface="Hoefler Text" charset="0"/>
              </a:defRPr>
            </a:lvl5pPr>
            <a:lvl6pPr fontAlgn="base">
              <a:spcBef>
                <a:spcPct val="0"/>
              </a:spcBef>
              <a:spcAft>
                <a:spcPct val="0"/>
              </a:spcAft>
              <a:defRPr sz="1200">
                <a:solidFill>
                  <a:schemeClr val="tx1"/>
                </a:solidFill>
                <a:latin typeface="Hoefler Text" charset="0"/>
              </a:defRPr>
            </a:lvl6pPr>
            <a:lvl7pPr fontAlgn="base">
              <a:spcBef>
                <a:spcPct val="0"/>
              </a:spcBef>
              <a:spcAft>
                <a:spcPct val="0"/>
              </a:spcAft>
              <a:defRPr sz="1200">
                <a:solidFill>
                  <a:schemeClr val="tx1"/>
                </a:solidFill>
                <a:latin typeface="Hoefler Text" charset="0"/>
              </a:defRPr>
            </a:lvl7pPr>
            <a:lvl8pPr fontAlgn="base">
              <a:spcBef>
                <a:spcPct val="0"/>
              </a:spcBef>
              <a:spcAft>
                <a:spcPct val="0"/>
              </a:spcAft>
              <a:defRPr sz="1200">
                <a:solidFill>
                  <a:schemeClr val="tx1"/>
                </a:solidFill>
                <a:latin typeface="Hoefler Text" charset="0"/>
              </a:defRPr>
            </a:lvl8pPr>
            <a:lvl9pPr fontAlgn="base">
              <a:spcBef>
                <a:spcPct val="0"/>
              </a:spcBef>
              <a:spcAft>
                <a:spcPct val="0"/>
              </a:spcAft>
              <a:defRPr sz="1200">
                <a:solidFill>
                  <a:schemeClr val="tx1"/>
                </a:solidFill>
                <a:latin typeface="Hoefler Text" charset="0"/>
              </a:defRPr>
            </a:lvl9pPr>
          </a:lstStyle>
          <a:p>
            <a:pPr>
              <a:spcBef>
                <a:spcPts val="2800"/>
              </a:spcBef>
            </a:pPr>
            <a:r>
              <a:rPr lang="en-US" altLang="LID4096" sz="4800">
                <a:solidFill>
                  <a:srgbClr val="003C52"/>
                </a:solidFill>
                <a:cs typeface="Hoefler Text" charset="0"/>
              </a:rPr>
              <a:t>Emphasizing the Group</a:t>
            </a:r>
            <a:endParaRPr lang="en-US" altLang="LID4096" sz="3600">
              <a:solidFill>
                <a:srgbClr val="4B4B4B"/>
              </a:solidFill>
              <a:cs typeface="Hoefler Text" charset="0"/>
            </a:endParaRPr>
          </a:p>
          <a:p>
            <a:pPr>
              <a:spcBef>
                <a:spcPts val="1400"/>
              </a:spcBef>
            </a:pPr>
            <a:r>
              <a:rPr lang="en-US" altLang="LID4096" sz="3600">
                <a:solidFill>
                  <a:srgbClr val="4B4B4B"/>
                </a:solidFill>
                <a:cs typeface="Hoefler Text" charset="0"/>
              </a:rPr>
              <a:t>Engaging in Interdependence and Self-Sacrifice</a:t>
            </a:r>
          </a:p>
          <a:p>
            <a:endParaRPr lang="en-US" altLang="LID4096" sz="3600">
              <a:solidFill>
                <a:srgbClr val="4B4B4B"/>
              </a:solidFill>
              <a:cs typeface="Hoefler Text" charset="0"/>
            </a:endParaRPr>
          </a:p>
        </p:txBody>
      </p:sp>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1">
            <a:extLst>
              <a:ext uri="{FF2B5EF4-FFF2-40B4-BE49-F238E27FC236}">
                <a16:creationId xmlns:a16="http://schemas.microsoft.com/office/drawing/2014/main" id="{AC484637-E7DF-4B3F-F69C-6ECA52285EA5}"/>
              </a:ext>
            </a:extLst>
          </p:cNvPr>
          <p:cNvSpPr>
            <a:spLocks/>
          </p:cNvSpPr>
          <p:nvPr/>
        </p:nvSpPr>
        <p:spPr bwMode="auto">
          <a:xfrm>
            <a:off x="6502400" y="1460500"/>
            <a:ext cx="5715000" cy="831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260224" bIns="0" anchor="ctr"/>
          <a:lstStyle>
            <a:lvl1pPr marL="1039813" indent="-831850" algn="l">
              <a:tabLst>
                <a:tab pos="989013" algn="l"/>
                <a:tab pos="989013" algn="l"/>
                <a:tab pos="989013" algn="l"/>
                <a:tab pos="989013" algn="l"/>
                <a:tab pos="989013" algn="l"/>
                <a:tab pos="989013" algn="l"/>
                <a:tab pos="989013" algn="l"/>
              </a:tabLst>
              <a:defRPr sz="1200">
                <a:solidFill>
                  <a:schemeClr val="tx1"/>
                </a:solidFill>
                <a:latin typeface="Hoefler Text" charset="0"/>
              </a:defRPr>
            </a:lvl1pPr>
            <a:lvl2pPr algn="l">
              <a:tabLst>
                <a:tab pos="989013" algn="l"/>
                <a:tab pos="989013" algn="l"/>
                <a:tab pos="989013" algn="l"/>
                <a:tab pos="989013" algn="l"/>
                <a:tab pos="989013" algn="l"/>
                <a:tab pos="989013" algn="l"/>
                <a:tab pos="989013" algn="l"/>
              </a:tabLst>
              <a:defRPr sz="1200">
                <a:solidFill>
                  <a:schemeClr val="tx1"/>
                </a:solidFill>
                <a:latin typeface="Hoefler Text" charset="0"/>
              </a:defRPr>
            </a:lvl2pPr>
            <a:lvl3pPr algn="l">
              <a:tabLst>
                <a:tab pos="989013" algn="l"/>
                <a:tab pos="989013" algn="l"/>
                <a:tab pos="989013" algn="l"/>
                <a:tab pos="989013" algn="l"/>
                <a:tab pos="989013" algn="l"/>
                <a:tab pos="989013" algn="l"/>
                <a:tab pos="989013" algn="l"/>
              </a:tabLst>
              <a:defRPr sz="1200">
                <a:solidFill>
                  <a:schemeClr val="tx1"/>
                </a:solidFill>
                <a:latin typeface="Hoefler Text" charset="0"/>
              </a:defRPr>
            </a:lvl3pPr>
            <a:lvl4pPr algn="l">
              <a:tabLst>
                <a:tab pos="989013" algn="l"/>
                <a:tab pos="989013" algn="l"/>
                <a:tab pos="989013" algn="l"/>
                <a:tab pos="989013" algn="l"/>
                <a:tab pos="989013" algn="l"/>
                <a:tab pos="989013" algn="l"/>
                <a:tab pos="989013" algn="l"/>
              </a:tabLst>
              <a:defRPr sz="1200">
                <a:solidFill>
                  <a:schemeClr val="tx1"/>
                </a:solidFill>
                <a:latin typeface="Hoefler Text" charset="0"/>
              </a:defRPr>
            </a:lvl4pPr>
            <a:lvl5pPr algn="l">
              <a:tabLst>
                <a:tab pos="989013" algn="l"/>
                <a:tab pos="989013" algn="l"/>
                <a:tab pos="989013" algn="l"/>
                <a:tab pos="989013" algn="l"/>
                <a:tab pos="989013" algn="l"/>
                <a:tab pos="989013" algn="l"/>
                <a:tab pos="989013" algn="l"/>
              </a:tabLst>
              <a:defRPr sz="1200">
                <a:solidFill>
                  <a:schemeClr val="tx1"/>
                </a:solidFill>
                <a:latin typeface="Hoefler Text" charset="0"/>
              </a:defRPr>
            </a:lvl5pPr>
            <a:lvl6pPr fontAlgn="base">
              <a:spcBef>
                <a:spcPct val="0"/>
              </a:spcBef>
              <a:spcAft>
                <a:spcPct val="0"/>
              </a:spcAft>
              <a:tabLst>
                <a:tab pos="989013" algn="l"/>
                <a:tab pos="989013" algn="l"/>
                <a:tab pos="989013" algn="l"/>
                <a:tab pos="989013" algn="l"/>
                <a:tab pos="989013" algn="l"/>
                <a:tab pos="989013" algn="l"/>
                <a:tab pos="989013" algn="l"/>
              </a:tabLst>
              <a:defRPr sz="1200">
                <a:solidFill>
                  <a:schemeClr val="tx1"/>
                </a:solidFill>
                <a:latin typeface="Hoefler Text" charset="0"/>
              </a:defRPr>
            </a:lvl6pPr>
            <a:lvl7pPr fontAlgn="base">
              <a:spcBef>
                <a:spcPct val="0"/>
              </a:spcBef>
              <a:spcAft>
                <a:spcPct val="0"/>
              </a:spcAft>
              <a:tabLst>
                <a:tab pos="989013" algn="l"/>
                <a:tab pos="989013" algn="l"/>
                <a:tab pos="989013" algn="l"/>
                <a:tab pos="989013" algn="l"/>
                <a:tab pos="989013" algn="l"/>
                <a:tab pos="989013" algn="l"/>
                <a:tab pos="989013" algn="l"/>
              </a:tabLst>
              <a:defRPr sz="1200">
                <a:solidFill>
                  <a:schemeClr val="tx1"/>
                </a:solidFill>
                <a:latin typeface="Hoefler Text" charset="0"/>
              </a:defRPr>
            </a:lvl7pPr>
            <a:lvl8pPr fontAlgn="base">
              <a:spcBef>
                <a:spcPct val="0"/>
              </a:spcBef>
              <a:spcAft>
                <a:spcPct val="0"/>
              </a:spcAft>
              <a:tabLst>
                <a:tab pos="989013" algn="l"/>
                <a:tab pos="989013" algn="l"/>
                <a:tab pos="989013" algn="l"/>
                <a:tab pos="989013" algn="l"/>
                <a:tab pos="989013" algn="l"/>
                <a:tab pos="989013" algn="l"/>
                <a:tab pos="989013" algn="l"/>
              </a:tabLst>
              <a:defRPr sz="1200">
                <a:solidFill>
                  <a:schemeClr val="tx1"/>
                </a:solidFill>
                <a:latin typeface="Hoefler Text" charset="0"/>
              </a:defRPr>
            </a:lvl8pPr>
            <a:lvl9pPr fontAlgn="base">
              <a:spcBef>
                <a:spcPct val="0"/>
              </a:spcBef>
              <a:spcAft>
                <a:spcPct val="0"/>
              </a:spcAft>
              <a:tabLst>
                <a:tab pos="989013" algn="l"/>
                <a:tab pos="989013" algn="l"/>
                <a:tab pos="989013" algn="l"/>
                <a:tab pos="989013" algn="l"/>
                <a:tab pos="989013" algn="l"/>
                <a:tab pos="989013" algn="l"/>
                <a:tab pos="989013" algn="l"/>
              </a:tabLst>
              <a:defRPr sz="1200">
                <a:solidFill>
                  <a:schemeClr val="tx1"/>
                </a:solidFill>
                <a:latin typeface="Hoefler Text" charset="0"/>
              </a:defRPr>
            </a:lvl9pPr>
          </a:lstStyle>
          <a:p>
            <a:pPr>
              <a:spcBef>
                <a:spcPts val="1600"/>
              </a:spcBef>
            </a:pPr>
            <a:r>
              <a:rPr lang="en-US" altLang="LID4096" sz="2600" dirty="0">
                <a:solidFill>
                  <a:srgbClr val="4D4D4D"/>
                </a:solidFill>
                <a:cs typeface="Hoefler Text" charset="0"/>
              </a:rPr>
              <a:t>P10:	There are certain points where you do something and if the other person is way far behind…</a:t>
            </a:r>
          </a:p>
          <a:p>
            <a:pPr>
              <a:spcBef>
                <a:spcPts val="1600"/>
              </a:spcBef>
            </a:pPr>
            <a:r>
              <a:rPr lang="en-US" altLang="LID4096" sz="2600" dirty="0">
                <a:solidFill>
                  <a:srgbClr val="4D4D4D"/>
                </a:solidFill>
                <a:cs typeface="Hoefler Text" charset="0"/>
              </a:rPr>
              <a:t>P9:	And, like, the things that we’re doing were timed too.</a:t>
            </a:r>
          </a:p>
          <a:p>
            <a:pPr>
              <a:spcBef>
                <a:spcPts val="1600"/>
              </a:spcBef>
            </a:pPr>
            <a:r>
              <a:rPr lang="en-US" altLang="LID4096" sz="2600" dirty="0">
                <a:solidFill>
                  <a:srgbClr val="4D4D4D"/>
                </a:solidFill>
                <a:cs typeface="Hoefler Text" charset="0"/>
              </a:rPr>
              <a:t>P10:	Yes. So you have to go quickly.P9:	…but if you can’t find the guy... can’t jump high enough or can’t fly—</a:t>
            </a:r>
          </a:p>
          <a:p>
            <a:pPr>
              <a:spcBef>
                <a:spcPts val="1600"/>
              </a:spcBef>
            </a:pPr>
            <a:r>
              <a:rPr lang="en-US" altLang="LID4096" sz="2600" dirty="0">
                <a:solidFill>
                  <a:srgbClr val="4D4D4D"/>
                </a:solidFill>
                <a:cs typeface="Hoefler Text" charset="0"/>
              </a:rPr>
              <a:t>P10:	Drop out!</a:t>
            </a:r>
          </a:p>
          <a:p>
            <a:pPr algn="r">
              <a:spcBef>
                <a:spcPts val="1600"/>
              </a:spcBef>
            </a:pPr>
            <a:r>
              <a:rPr lang="en-US" altLang="LID4096" sz="2000" dirty="0">
                <a:solidFill>
                  <a:srgbClr val="4D4D4D"/>
                </a:solidFill>
                <a:cs typeface="Hoefler Text" charset="0"/>
              </a:rPr>
              <a:t>P9 &amp; P10</a:t>
            </a:r>
          </a:p>
          <a:p>
            <a:pPr algn="r">
              <a:spcBef>
                <a:spcPts val="1600"/>
              </a:spcBef>
            </a:pPr>
            <a:r>
              <a:rPr lang="en-US" altLang="LID4096" sz="2000" dirty="0">
                <a:solidFill>
                  <a:srgbClr val="4D4D4D"/>
                </a:solidFill>
                <a:cs typeface="Hoefler Text" charset="0"/>
              </a:rPr>
              <a:t>(Adult female &amp; adult male, couple)</a:t>
            </a:r>
          </a:p>
        </p:txBody>
      </p:sp>
      <p:pic>
        <p:nvPicPr>
          <p:cNvPr id="86018" name="Picture 2">
            <a:extLst>
              <a:ext uri="{FF2B5EF4-FFF2-40B4-BE49-F238E27FC236}">
                <a16:creationId xmlns:a16="http://schemas.microsoft.com/office/drawing/2014/main" id="{1109B81B-7619-767B-D1B7-877A7C4B0871}"/>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3987800"/>
            <a:ext cx="5486400" cy="3263900"/>
          </a:xfrm>
          <a:prstGeom prst="rect">
            <a:avLst/>
          </a:prstGeom>
          <a:noFill/>
          <a:ln>
            <a:noFill/>
          </a:ln>
          <a:effectLst>
            <a:outerShdw blurRad="63500" dist="38099" dir="5400000" algn="ctr" rotWithShape="0">
              <a:schemeClr val="bg2">
                <a:alpha val="5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sp>
        <p:nvSpPr>
          <p:cNvPr id="86019" name="Text Box 3">
            <a:extLst>
              <a:ext uri="{FF2B5EF4-FFF2-40B4-BE49-F238E27FC236}">
                <a16:creationId xmlns:a16="http://schemas.microsoft.com/office/drawing/2014/main" id="{3F6C6C63-9632-BE23-5BE3-6CA82A7BECAA}"/>
              </a:ext>
            </a:extLst>
          </p:cNvPr>
          <p:cNvSpPr txBox="1">
            <a:spLocks noChangeArrowheads="1"/>
          </p:cNvSpPr>
          <p:nvPr/>
        </p:nvSpPr>
        <p:spPr bwMode="auto">
          <a:xfrm>
            <a:off x="6302375" y="9131300"/>
            <a:ext cx="385763"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lstStyle>
            <a:lvl1pPr algn="l">
              <a:defRPr sz="1200">
                <a:solidFill>
                  <a:schemeClr val="tx1"/>
                </a:solidFill>
                <a:latin typeface="Hoefler Text" charset="0"/>
              </a:defRPr>
            </a:lvl1pPr>
            <a:lvl2pPr algn="l">
              <a:defRPr sz="1200">
                <a:solidFill>
                  <a:schemeClr val="tx1"/>
                </a:solidFill>
                <a:latin typeface="Hoefler Text" charset="0"/>
              </a:defRPr>
            </a:lvl2pPr>
            <a:lvl3pPr algn="l">
              <a:defRPr sz="1200">
                <a:solidFill>
                  <a:schemeClr val="tx1"/>
                </a:solidFill>
                <a:latin typeface="Hoefler Text" charset="0"/>
              </a:defRPr>
            </a:lvl3pPr>
            <a:lvl4pPr algn="l">
              <a:defRPr sz="1200">
                <a:solidFill>
                  <a:schemeClr val="tx1"/>
                </a:solidFill>
                <a:latin typeface="Hoefler Text" charset="0"/>
              </a:defRPr>
            </a:lvl4pPr>
            <a:lvl5pPr algn="l">
              <a:defRPr sz="1200">
                <a:solidFill>
                  <a:schemeClr val="tx1"/>
                </a:solidFill>
                <a:latin typeface="Hoefler Text" charset="0"/>
              </a:defRPr>
            </a:lvl5pPr>
            <a:lvl6pPr fontAlgn="base">
              <a:spcBef>
                <a:spcPct val="0"/>
              </a:spcBef>
              <a:spcAft>
                <a:spcPct val="0"/>
              </a:spcAft>
              <a:defRPr sz="1200">
                <a:solidFill>
                  <a:schemeClr val="tx1"/>
                </a:solidFill>
                <a:latin typeface="Hoefler Text" charset="0"/>
              </a:defRPr>
            </a:lvl6pPr>
            <a:lvl7pPr fontAlgn="base">
              <a:spcBef>
                <a:spcPct val="0"/>
              </a:spcBef>
              <a:spcAft>
                <a:spcPct val="0"/>
              </a:spcAft>
              <a:defRPr sz="1200">
                <a:solidFill>
                  <a:schemeClr val="tx1"/>
                </a:solidFill>
                <a:latin typeface="Hoefler Text" charset="0"/>
              </a:defRPr>
            </a:lvl7pPr>
            <a:lvl8pPr fontAlgn="base">
              <a:spcBef>
                <a:spcPct val="0"/>
              </a:spcBef>
              <a:spcAft>
                <a:spcPct val="0"/>
              </a:spcAft>
              <a:defRPr sz="1200">
                <a:solidFill>
                  <a:schemeClr val="tx1"/>
                </a:solidFill>
                <a:latin typeface="Hoefler Text" charset="0"/>
              </a:defRPr>
            </a:lvl8pPr>
            <a:lvl9pPr fontAlgn="base">
              <a:spcBef>
                <a:spcPct val="0"/>
              </a:spcBef>
              <a:spcAft>
                <a:spcPct val="0"/>
              </a:spcAft>
              <a:defRPr sz="1200">
                <a:solidFill>
                  <a:schemeClr val="tx1"/>
                </a:solidFill>
                <a:latin typeface="Hoefler Text" charset="0"/>
              </a:defRPr>
            </a:lvl9pPr>
          </a:lstStyle>
          <a:p>
            <a:pPr algn="ctr"/>
            <a:fld id="{405021FD-FD70-4D8C-8339-96AAC958685A}" type="slidenum">
              <a:rPr lang="en-US" altLang="LID4096" sz="2200">
                <a:solidFill>
                  <a:srgbClr val="4B4B4B"/>
                </a:solidFill>
                <a:cs typeface="Hoefler Text" charset="0"/>
              </a:rPr>
              <a:pPr algn="ctr"/>
              <a:t>35</a:t>
            </a:fld>
            <a:endParaRPr lang="en-US" altLang="LID4096" sz="2200">
              <a:solidFill>
                <a:srgbClr val="4B4B4B"/>
              </a:solidFill>
              <a:cs typeface="Hoefler Text" charset="0"/>
            </a:endParaRPr>
          </a:p>
        </p:txBody>
      </p:sp>
      <p:sp>
        <p:nvSpPr>
          <p:cNvPr id="86020" name="Rectangle 4">
            <a:extLst>
              <a:ext uri="{FF2B5EF4-FFF2-40B4-BE49-F238E27FC236}">
                <a16:creationId xmlns:a16="http://schemas.microsoft.com/office/drawing/2014/main" id="{59841632-FB76-FB79-0EDA-B1CA233E8096}"/>
              </a:ext>
            </a:extLst>
          </p:cNvPr>
          <p:cNvSpPr>
            <a:spLocks/>
          </p:cNvSpPr>
          <p:nvPr/>
        </p:nvSpPr>
        <p:spPr bwMode="auto">
          <a:xfrm>
            <a:off x="647700" y="431800"/>
            <a:ext cx="1143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lvl1pPr algn="l">
              <a:defRPr sz="1200">
                <a:solidFill>
                  <a:schemeClr val="tx1"/>
                </a:solidFill>
                <a:latin typeface="Hoefler Text" charset="0"/>
              </a:defRPr>
            </a:lvl1pPr>
            <a:lvl2pPr algn="l">
              <a:defRPr sz="1200">
                <a:solidFill>
                  <a:schemeClr val="tx1"/>
                </a:solidFill>
                <a:latin typeface="Hoefler Text" charset="0"/>
              </a:defRPr>
            </a:lvl2pPr>
            <a:lvl3pPr algn="l">
              <a:defRPr sz="1200">
                <a:solidFill>
                  <a:schemeClr val="tx1"/>
                </a:solidFill>
                <a:latin typeface="Hoefler Text" charset="0"/>
              </a:defRPr>
            </a:lvl3pPr>
            <a:lvl4pPr algn="l">
              <a:defRPr sz="1200">
                <a:solidFill>
                  <a:schemeClr val="tx1"/>
                </a:solidFill>
                <a:latin typeface="Hoefler Text" charset="0"/>
              </a:defRPr>
            </a:lvl4pPr>
            <a:lvl5pPr algn="l">
              <a:defRPr sz="1200">
                <a:solidFill>
                  <a:schemeClr val="tx1"/>
                </a:solidFill>
                <a:latin typeface="Hoefler Text" charset="0"/>
              </a:defRPr>
            </a:lvl5pPr>
            <a:lvl6pPr fontAlgn="base">
              <a:spcBef>
                <a:spcPct val="0"/>
              </a:spcBef>
              <a:spcAft>
                <a:spcPct val="0"/>
              </a:spcAft>
              <a:defRPr sz="1200">
                <a:solidFill>
                  <a:schemeClr val="tx1"/>
                </a:solidFill>
                <a:latin typeface="Hoefler Text" charset="0"/>
              </a:defRPr>
            </a:lvl6pPr>
            <a:lvl7pPr fontAlgn="base">
              <a:spcBef>
                <a:spcPct val="0"/>
              </a:spcBef>
              <a:spcAft>
                <a:spcPct val="0"/>
              </a:spcAft>
              <a:defRPr sz="1200">
                <a:solidFill>
                  <a:schemeClr val="tx1"/>
                </a:solidFill>
                <a:latin typeface="Hoefler Text" charset="0"/>
              </a:defRPr>
            </a:lvl7pPr>
            <a:lvl8pPr fontAlgn="base">
              <a:spcBef>
                <a:spcPct val="0"/>
              </a:spcBef>
              <a:spcAft>
                <a:spcPct val="0"/>
              </a:spcAft>
              <a:defRPr sz="1200">
                <a:solidFill>
                  <a:schemeClr val="tx1"/>
                </a:solidFill>
                <a:latin typeface="Hoefler Text" charset="0"/>
              </a:defRPr>
            </a:lvl8pPr>
            <a:lvl9pPr fontAlgn="base">
              <a:spcBef>
                <a:spcPct val="0"/>
              </a:spcBef>
              <a:spcAft>
                <a:spcPct val="0"/>
              </a:spcAft>
              <a:defRPr sz="1200">
                <a:solidFill>
                  <a:schemeClr val="tx1"/>
                </a:solidFill>
                <a:latin typeface="Hoefler Text" charset="0"/>
              </a:defRPr>
            </a:lvl9pPr>
          </a:lstStyle>
          <a:p>
            <a:pPr>
              <a:spcBef>
                <a:spcPts val="2800"/>
              </a:spcBef>
            </a:pPr>
            <a:r>
              <a:rPr lang="en-US" altLang="LID4096" sz="4800">
                <a:solidFill>
                  <a:srgbClr val="003C52"/>
                </a:solidFill>
                <a:cs typeface="Hoefler Text" charset="0"/>
              </a:rPr>
              <a:t>Emphasizing the Group</a:t>
            </a:r>
            <a:endParaRPr lang="en-US" altLang="LID4096" sz="3600">
              <a:solidFill>
                <a:srgbClr val="4B4B4B"/>
              </a:solidFill>
              <a:cs typeface="Hoefler Text" charset="0"/>
            </a:endParaRPr>
          </a:p>
          <a:p>
            <a:pPr>
              <a:spcBef>
                <a:spcPts val="1400"/>
              </a:spcBef>
            </a:pPr>
            <a:r>
              <a:rPr lang="en-US" altLang="LID4096" sz="3600">
                <a:solidFill>
                  <a:srgbClr val="4B4B4B"/>
                </a:solidFill>
                <a:cs typeface="Hoefler Text" charset="0"/>
              </a:rPr>
              <a:t>Engaging in Interdependence and Self-Sacrifice</a:t>
            </a:r>
          </a:p>
          <a:p>
            <a:endParaRPr lang="en-US" altLang="LID4096" sz="3600">
              <a:solidFill>
                <a:srgbClr val="4B4B4B"/>
              </a:solidFill>
              <a:cs typeface="Hoefler Text" charset="0"/>
            </a:endParaRPr>
          </a:p>
        </p:txBody>
      </p:sp>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Text Box 1">
            <a:extLst>
              <a:ext uri="{FF2B5EF4-FFF2-40B4-BE49-F238E27FC236}">
                <a16:creationId xmlns:a16="http://schemas.microsoft.com/office/drawing/2014/main" id="{F554B1CA-159C-FFD6-CF36-58BAC364F1F5}"/>
              </a:ext>
            </a:extLst>
          </p:cNvPr>
          <p:cNvSpPr txBox="1">
            <a:spLocks noChangeArrowheads="1"/>
          </p:cNvSpPr>
          <p:nvPr/>
        </p:nvSpPr>
        <p:spPr bwMode="auto">
          <a:xfrm>
            <a:off x="6302375" y="9131300"/>
            <a:ext cx="385763"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lstStyle>
            <a:lvl1pPr algn="l">
              <a:defRPr sz="1200">
                <a:solidFill>
                  <a:schemeClr val="tx1"/>
                </a:solidFill>
                <a:latin typeface="Hoefler Text" charset="0"/>
              </a:defRPr>
            </a:lvl1pPr>
            <a:lvl2pPr algn="l">
              <a:defRPr sz="1200">
                <a:solidFill>
                  <a:schemeClr val="tx1"/>
                </a:solidFill>
                <a:latin typeface="Hoefler Text" charset="0"/>
              </a:defRPr>
            </a:lvl2pPr>
            <a:lvl3pPr algn="l">
              <a:defRPr sz="1200">
                <a:solidFill>
                  <a:schemeClr val="tx1"/>
                </a:solidFill>
                <a:latin typeface="Hoefler Text" charset="0"/>
              </a:defRPr>
            </a:lvl3pPr>
            <a:lvl4pPr algn="l">
              <a:defRPr sz="1200">
                <a:solidFill>
                  <a:schemeClr val="tx1"/>
                </a:solidFill>
                <a:latin typeface="Hoefler Text" charset="0"/>
              </a:defRPr>
            </a:lvl4pPr>
            <a:lvl5pPr algn="l">
              <a:defRPr sz="1200">
                <a:solidFill>
                  <a:schemeClr val="tx1"/>
                </a:solidFill>
                <a:latin typeface="Hoefler Text" charset="0"/>
              </a:defRPr>
            </a:lvl5pPr>
            <a:lvl6pPr fontAlgn="base">
              <a:spcBef>
                <a:spcPct val="0"/>
              </a:spcBef>
              <a:spcAft>
                <a:spcPct val="0"/>
              </a:spcAft>
              <a:defRPr sz="1200">
                <a:solidFill>
                  <a:schemeClr val="tx1"/>
                </a:solidFill>
                <a:latin typeface="Hoefler Text" charset="0"/>
              </a:defRPr>
            </a:lvl6pPr>
            <a:lvl7pPr fontAlgn="base">
              <a:spcBef>
                <a:spcPct val="0"/>
              </a:spcBef>
              <a:spcAft>
                <a:spcPct val="0"/>
              </a:spcAft>
              <a:defRPr sz="1200">
                <a:solidFill>
                  <a:schemeClr val="tx1"/>
                </a:solidFill>
                <a:latin typeface="Hoefler Text" charset="0"/>
              </a:defRPr>
            </a:lvl7pPr>
            <a:lvl8pPr fontAlgn="base">
              <a:spcBef>
                <a:spcPct val="0"/>
              </a:spcBef>
              <a:spcAft>
                <a:spcPct val="0"/>
              </a:spcAft>
              <a:defRPr sz="1200">
                <a:solidFill>
                  <a:schemeClr val="tx1"/>
                </a:solidFill>
                <a:latin typeface="Hoefler Text" charset="0"/>
              </a:defRPr>
            </a:lvl8pPr>
            <a:lvl9pPr fontAlgn="base">
              <a:spcBef>
                <a:spcPct val="0"/>
              </a:spcBef>
              <a:spcAft>
                <a:spcPct val="0"/>
              </a:spcAft>
              <a:defRPr sz="1200">
                <a:solidFill>
                  <a:schemeClr val="tx1"/>
                </a:solidFill>
                <a:latin typeface="Hoefler Text" charset="0"/>
              </a:defRPr>
            </a:lvl9pPr>
          </a:lstStyle>
          <a:p>
            <a:pPr algn="ctr"/>
            <a:fld id="{E85465EE-10CC-4AB2-A3C3-AC04AC1CC8F0}" type="slidenum">
              <a:rPr lang="en-US" altLang="LID4096" sz="2200">
                <a:solidFill>
                  <a:srgbClr val="4B4B4B"/>
                </a:solidFill>
                <a:cs typeface="Hoefler Text" charset="0"/>
              </a:rPr>
              <a:pPr algn="ctr"/>
              <a:t>36</a:t>
            </a:fld>
            <a:endParaRPr lang="en-US" altLang="LID4096" sz="2200">
              <a:solidFill>
                <a:srgbClr val="4B4B4B"/>
              </a:solidFill>
              <a:cs typeface="Hoefler Text" charset="0"/>
            </a:endParaRPr>
          </a:p>
        </p:txBody>
      </p:sp>
      <p:sp>
        <p:nvSpPr>
          <p:cNvPr id="88066" name="Rectangle 2">
            <a:extLst>
              <a:ext uri="{FF2B5EF4-FFF2-40B4-BE49-F238E27FC236}">
                <a16:creationId xmlns:a16="http://schemas.microsoft.com/office/drawing/2014/main" id="{0F7793F0-49C8-0602-8A16-B7021022E761}"/>
              </a:ext>
            </a:extLst>
          </p:cNvPr>
          <p:cNvSpPr>
            <a:spLocks/>
          </p:cNvSpPr>
          <p:nvPr/>
        </p:nvSpPr>
        <p:spPr bwMode="auto">
          <a:xfrm>
            <a:off x="647700" y="279400"/>
            <a:ext cx="11430000" cy="252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alpha val="50000"/>
                  </a:srgbClr>
                </a:solidFill>
                <a:miter lim="800000"/>
                <a:headEnd type="none" w="med" len="med"/>
                <a:tailEnd type="none" w="med" len="med"/>
              </a14:hiddenLine>
            </a:ext>
          </a:extLst>
        </p:spPr>
        <p:txBody>
          <a:bodyPr lIns="0" tIns="0" rIns="0" bIns="0" anchor="ctr"/>
          <a:lstStyle>
            <a:lvl1pPr algn="l">
              <a:defRPr sz="1200">
                <a:solidFill>
                  <a:schemeClr val="tx1"/>
                </a:solidFill>
                <a:latin typeface="Hoefler Text" charset="0"/>
              </a:defRPr>
            </a:lvl1pPr>
            <a:lvl2pPr algn="l">
              <a:defRPr sz="1200">
                <a:solidFill>
                  <a:schemeClr val="tx1"/>
                </a:solidFill>
                <a:latin typeface="Hoefler Text" charset="0"/>
              </a:defRPr>
            </a:lvl2pPr>
            <a:lvl3pPr algn="l">
              <a:defRPr sz="1200">
                <a:solidFill>
                  <a:schemeClr val="tx1"/>
                </a:solidFill>
                <a:latin typeface="Hoefler Text" charset="0"/>
              </a:defRPr>
            </a:lvl3pPr>
            <a:lvl4pPr algn="l">
              <a:defRPr sz="1200">
                <a:solidFill>
                  <a:schemeClr val="tx1"/>
                </a:solidFill>
                <a:latin typeface="Hoefler Text" charset="0"/>
              </a:defRPr>
            </a:lvl4pPr>
            <a:lvl5pPr algn="l">
              <a:defRPr sz="1200">
                <a:solidFill>
                  <a:schemeClr val="tx1"/>
                </a:solidFill>
                <a:latin typeface="Hoefler Text" charset="0"/>
              </a:defRPr>
            </a:lvl5pPr>
            <a:lvl6pPr fontAlgn="base">
              <a:spcBef>
                <a:spcPct val="0"/>
              </a:spcBef>
              <a:spcAft>
                <a:spcPct val="0"/>
              </a:spcAft>
              <a:defRPr sz="1200">
                <a:solidFill>
                  <a:schemeClr val="tx1"/>
                </a:solidFill>
                <a:latin typeface="Hoefler Text" charset="0"/>
              </a:defRPr>
            </a:lvl6pPr>
            <a:lvl7pPr fontAlgn="base">
              <a:spcBef>
                <a:spcPct val="0"/>
              </a:spcBef>
              <a:spcAft>
                <a:spcPct val="0"/>
              </a:spcAft>
              <a:defRPr sz="1200">
                <a:solidFill>
                  <a:schemeClr val="tx1"/>
                </a:solidFill>
                <a:latin typeface="Hoefler Text" charset="0"/>
              </a:defRPr>
            </a:lvl7pPr>
            <a:lvl8pPr fontAlgn="base">
              <a:spcBef>
                <a:spcPct val="0"/>
              </a:spcBef>
              <a:spcAft>
                <a:spcPct val="0"/>
              </a:spcAft>
              <a:defRPr sz="1200">
                <a:solidFill>
                  <a:schemeClr val="tx1"/>
                </a:solidFill>
                <a:latin typeface="Hoefler Text" charset="0"/>
              </a:defRPr>
            </a:lvl8pPr>
            <a:lvl9pPr fontAlgn="base">
              <a:spcBef>
                <a:spcPct val="0"/>
              </a:spcBef>
              <a:spcAft>
                <a:spcPct val="0"/>
              </a:spcAft>
              <a:defRPr sz="1200">
                <a:solidFill>
                  <a:schemeClr val="tx1"/>
                </a:solidFill>
                <a:latin typeface="Hoefler Text" charset="0"/>
              </a:defRPr>
            </a:lvl9pPr>
          </a:lstStyle>
          <a:p>
            <a:pPr>
              <a:spcBef>
                <a:spcPts val="2800"/>
              </a:spcBef>
            </a:pPr>
            <a:r>
              <a:rPr lang="en-US" altLang="LID4096" sz="4800" dirty="0">
                <a:solidFill>
                  <a:schemeClr val="bg1"/>
                </a:solidFill>
                <a:cs typeface="Hoefler Text" charset="0"/>
              </a:rPr>
              <a:t>Emphasizing the Individual</a:t>
            </a:r>
            <a:endParaRPr lang="en-US" altLang="LID4096" sz="3600" dirty="0">
              <a:solidFill>
                <a:schemeClr val="bg1"/>
              </a:solidFill>
              <a:cs typeface="Hoefler Text" charset="0"/>
            </a:endParaRPr>
          </a:p>
          <a:p>
            <a:pPr>
              <a:spcBef>
                <a:spcPts val="1400"/>
              </a:spcBef>
              <a:buSzPct val="124000"/>
              <a:buFontTx/>
              <a:buBlip>
                <a:blip r:embed="rId3"/>
              </a:buBlip>
            </a:pPr>
            <a:r>
              <a:rPr lang="en-US" altLang="LID4096" sz="3600" dirty="0">
                <a:solidFill>
                  <a:schemeClr val="bg1"/>
                </a:solidFill>
                <a:cs typeface="Hoefler Text" charset="0"/>
              </a:rPr>
              <a:t>Talking Trash</a:t>
            </a:r>
          </a:p>
          <a:p>
            <a:pPr>
              <a:spcBef>
                <a:spcPts val="1400"/>
              </a:spcBef>
              <a:buSzPct val="124000"/>
              <a:buFontTx/>
              <a:buBlip>
                <a:blip r:embed="rId3"/>
              </a:buBlip>
            </a:pPr>
            <a:r>
              <a:rPr lang="en-US" altLang="LID4096" sz="3600" dirty="0">
                <a:solidFill>
                  <a:schemeClr val="bg1"/>
                </a:solidFill>
                <a:cs typeface="Hoefler Text" charset="0"/>
              </a:rPr>
              <a:t>Falling Prey to the Computer’s Holding Power</a:t>
            </a:r>
          </a:p>
        </p:txBody>
      </p:sp>
      <p:sp>
        <p:nvSpPr>
          <p:cNvPr id="88067" name="Rectangle 3">
            <a:extLst>
              <a:ext uri="{FF2B5EF4-FFF2-40B4-BE49-F238E27FC236}">
                <a16:creationId xmlns:a16="http://schemas.microsoft.com/office/drawing/2014/main" id="{622B8849-1C9C-F158-0146-A4D62585AB69}"/>
              </a:ext>
            </a:extLst>
          </p:cNvPr>
          <p:cNvSpPr>
            <a:spLocks/>
          </p:cNvSpPr>
          <p:nvPr/>
        </p:nvSpPr>
        <p:spPr bwMode="auto">
          <a:xfrm>
            <a:off x="647700" y="2857500"/>
            <a:ext cx="11430000" cy="393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alpha val="50000"/>
                  </a:srgbClr>
                </a:solidFill>
                <a:miter lim="800000"/>
                <a:headEnd type="none" w="med" len="med"/>
                <a:tailEnd type="none" w="med" len="med"/>
              </a14:hiddenLine>
            </a:ext>
          </a:extLst>
        </p:spPr>
        <p:txBody>
          <a:bodyPr lIns="0" tIns="0" rIns="0" bIns="0" anchor="ctr"/>
          <a:lstStyle>
            <a:lvl1pPr algn="l">
              <a:defRPr sz="1200">
                <a:solidFill>
                  <a:schemeClr val="tx1"/>
                </a:solidFill>
                <a:latin typeface="Hoefler Text" charset="0"/>
              </a:defRPr>
            </a:lvl1pPr>
            <a:lvl2pPr algn="l">
              <a:defRPr sz="1200">
                <a:solidFill>
                  <a:schemeClr val="tx1"/>
                </a:solidFill>
                <a:latin typeface="Hoefler Text" charset="0"/>
              </a:defRPr>
            </a:lvl2pPr>
            <a:lvl3pPr algn="l">
              <a:defRPr sz="1200">
                <a:solidFill>
                  <a:schemeClr val="tx1"/>
                </a:solidFill>
                <a:latin typeface="Hoefler Text" charset="0"/>
              </a:defRPr>
            </a:lvl3pPr>
            <a:lvl4pPr algn="l">
              <a:defRPr sz="1200">
                <a:solidFill>
                  <a:schemeClr val="tx1"/>
                </a:solidFill>
                <a:latin typeface="Hoefler Text" charset="0"/>
              </a:defRPr>
            </a:lvl4pPr>
            <a:lvl5pPr algn="l">
              <a:defRPr sz="1200">
                <a:solidFill>
                  <a:schemeClr val="tx1"/>
                </a:solidFill>
                <a:latin typeface="Hoefler Text" charset="0"/>
              </a:defRPr>
            </a:lvl5pPr>
            <a:lvl6pPr fontAlgn="base">
              <a:spcBef>
                <a:spcPct val="0"/>
              </a:spcBef>
              <a:spcAft>
                <a:spcPct val="0"/>
              </a:spcAft>
              <a:defRPr sz="1200">
                <a:solidFill>
                  <a:schemeClr val="tx1"/>
                </a:solidFill>
                <a:latin typeface="Hoefler Text" charset="0"/>
              </a:defRPr>
            </a:lvl6pPr>
            <a:lvl7pPr fontAlgn="base">
              <a:spcBef>
                <a:spcPct val="0"/>
              </a:spcBef>
              <a:spcAft>
                <a:spcPct val="0"/>
              </a:spcAft>
              <a:defRPr sz="1200">
                <a:solidFill>
                  <a:schemeClr val="tx1"/>
                </a:solidFill>
                <a:latin typeface="Hoefler Text" charset="0"/>
              </a:defRPr>
            </a:lvl7pPr>
            <a:lvl8pPr fontAlgn="base">
              <a:spcBef>
                <a:spcPct val="0"/>
              </a:spcBef>
              <a:spcAft>
                <a:spcPct val="0"/>
              </a:spcAft>
              <a:defRPr sz="1200">
                <a:solidFill>
                  <a:schemeClr val="tx1"/>
                </a:solidFill>
                <a:latin typeface="Hoefler Text" charset="0"/>
              </a:defRPr>
            </a:lvl8pPr>
            <a:lvl9pPr fontAlgn="base">
              <a:spcBef>
                <a:spcPct val="0"/>
              </a:spcBef>
              <a:spcAft>
                <a:spcPct val="0"/>
              </a:spcAft>
              <a:defRPr sz="1200">
                <a:solidFill>
                  <a:schemeClr val="tx1"/>
                </a:solidFill>
                <a:latin typeface="Hoefler Text" charset="0"/>
              </a:defRPr>
            </a:lvl9pPr>
          </a:lstStyle>
          <a:p>
            <a:pPr>
              <a:spcBef>
                <a:spcPts val="2800"/>
              </a:spcBef>
            </a:pPr>
            <a:r>
              <a:rPr lang="en-US" altLang="LID4096" sz="4800" dirty="0">
                <a:solidFill>
                  <a:schemeClr val="bg1"/>
                </a:solidFill>
                <a:cs typeface="Hoefler Text" charset="0"/>
              </a:rPr>
              <a:t>Emphasizing the Group</a:t>
            </a:r>
            <a:endParaRPr lang="en-US" altLang="LID4096" sz="3600" dirty="0">
              <a:solidFill>
                <a:schemeClr val="bg1"/>
              </a:solidFill>
              <a:cs typeface="Hoefler Text" charset="0"/>
            </a:endParaRPr>
          </a:p>
          <a:p>
            <a:pPr>
              <a:spcBef>
                <a:spcPts val="1400"/>
              </a:spcBef>
              <a:buSzPct val="124000"/>
              <a:buFontTx/>
              <a:buBlip>
                <a:blip r:embed="rId3"/>
              </a:buBlip>
            </a:pPr>
            <a:r>
              <a:rPr lang="en-US" altLang="LID4096" sz="3600" dirty="0">
                <a:solidFill>
                  <a:schemeClr val="bg1"/>
                </a:solidFill>
                <a:cs typeface="Hoefler Text" charset="0"/>
              </a:rPr>
              <a:t>Constructing Shared Awareness</a:t>
            </a:r>
          </a:p>
          <a:p>
            <a:pPr>
              <a:spcBef>
                <a:spcPts val="1400"/>
              </a:spcBef>
              <a:buSzPct val="124000"/>
              <a:buFontTx/>
              <a:buBlip>
                <a:blip r:embed="rId3"/>
              </a:buBlip>
            </a:pPr>
            <a:r>
              <a:rPr lang="en-US" altLang="LID4096" sz="3600" dirty="0">
                <a:solidFill>
                  <a:schemeClr val="bg1"/>
                </a:solidFill>
                <a:cs typeface="Hoefler Text" charset="0"/>
              </a:rPr>
              <a:t>Reinforcing Shared </a:t>
            </a:r>
            <a:r>
              <a:rPr lang="en-US" altLang="LID4096" sz="3600" dirty="0" err="1">
                <a:solidFill>
                  <a:schemeClr val="bg1"/>
                </a:solidFill>
                <a:cs typeface="Hoefler Text" charset="0"/>
              </a:rPr>
              <a:t>HistorySharing</a:t>
            </a:r>
            <a:r>
              <a:rPr lang="en-US" altLang="LID4096" sz="3600" dirty="0">
                <a:solidFill>
                  <a:schemeClr val="bg1"/>
                </a:solidFill>
                <a:cs typeface="Hoefler Text" charset="0"/>
              </a:rPr>
              <a:t> in Success and Failure</a:t>
            </a:r>
          </a:p>
          <a:p>
            <a:pPr>
              <a:spcBef>
                <a:spcPts val="1400"/>
              </a:spcBef>
              <a:buSzPct val="124000"/>
              <a:buFontTx/>
              <a:buBlip>
                <a:blip r:embed="rId3"/>
              </a:buBlip>
            </a:pPr>
            <a:r>
              <a:rPr lang="en-US" altLang="LID4096" sz="3600" dirty="0">
                <a:solidFill>
                  <a:schemeClr val="bg1"/>
                </a:solidFill>
                <a:cs typeface="Hoefler Text" charset="0"/>
              </a:rPr>
              <a:t>Engaging in Interdependence and Self-Sacrifice</a:t>
            </a:r>
          </a:p>
        </p:txBody>
      </p:sp>
      <p:sp>
        <p:nvSpPr>
          <p:cNvPr id="88068" name="Rectangle 4">
            <a:extLst>
              <a:ext uri="{FF2B5EF4-FFF2-40B4-BE49-F238E27FC236}">
                <a16:creationId xmlns:a16="http://schemas.microsoft.com/office/drawing/2014/main" id="{E48FB4EE-2AE5-8507-E163-8C69CF97EEED}"/>
              </a:ext>
            </a:extLst>
          </p:cNvPr>
          <p:cNvSpPr>
            <a:spLocks/>
          </p:cNvSpPr>
          <p:nvPr/>
        </p:nvSpPr>
        <p:spPr bwMode="auto">
          <a:xfrm>
            <a:off x="647700" y="6819900"/>
            <a:ext cx="11430000" cy="252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lvl1pPr algn="l">
              <a:defRPr sz="1200">
                <a:solidFill>
                  <a:schemeClr val="tx1"/>
                </a:solidFill>
                <a:latin typeface="Hoefler Text" charset="0"/>
              </a:defRPr>
            </a:lvl1pPr>
            <a:lvl2pPr algn="l">
              <a:defRPr sz="1200">
                <a:solidFill>
                  <a:schemeClr val="tx1"/>
                </a:solidFill>
                <a:latin typeface="Hoefler Text" charset="0"/>
              </a:defRPr>
            </a:lvl2pPr>
            <a:lvl3pPr algn="l">
              <a:defRPr sz="1200">
                <a:solidFill>
                  <a:schemeClr val="tx1"/>
                </a:solidFill>
                <a:latin typeface="Hoefler Text" charset="0"/>
              </a:defRPr>
            </a:lvl3pPr>
            <a:lvl4pPr algn="l">
              <a:defRPr sz="1200">
                <a:solidFill>
                  <a:schemeClr val="tx1"/>
                </a:solidFill>
                <a:latin typeface="Hoefler Text" charset="0"/>
              </a:defRPr>
            </a:lvl4pPr>
            <a:lvl5pPr algn="l">
              <a:defRPr sz="1200">
                <a:solidFill>
                  <a:schemeClr val="tx1"/>
                </a:solidFill>
                <a:latin typeface="Hoefler Text" charset="0"/>
              </a:defRPr>
            </a:lvl5pPr>
            <a:lvl6pPr fontAlgn="base">
              <a:spcBef>
                <a:spcPct val="0"/>
              </a:spcBef>
              <a:spcAft>
                <a:spcPct val="0"/>
              </a:spcAft>
              <a:defRPr sz="1200">
                <a:solidFill>
                  <a:schemeClr val="tx1"/>
                </a:solidFill>
                <a:latin typeface="Hoefler Text" charset="0"/>
              </a:defRPr>
            </a:lvl6pPr>
            <a:lvl7pPr fontAlgn="base">
              <a:spcBef>
                <a:spcPct val="0"/>
              </a:spcBef>
              <a:spcAft>
                <a:spcPct val="0"/>
              </a:spcAft>
              <a:defRPr sz="1200">
                <a:solidFill>
                  <a:schemeClr val="tx1"/>
                </a:solidFill>
                <a:latin typeface="Hoefler Text" charset="0"/>
              </a:defRPr>
            </a:lvl7pPr>
            <a:lvl8pPr fontAlgn="base">
              <a:spcBef>
                <a:spcPct val="0"/>
              </a:spcBef>
              <a:spcAft>
                <a:spcPct val="0"/>
              </a:spcAft>
              <a:defRPr sz="1200">
                <a:solidFill>
                  <a:schemeClr val="tx1"/>
                </a:solidFill>
                <a:latin typeface="Hoefler Text" charset="0"/>
              </a:defRPr>
            </a:lvl8pPr>
            <a:lvl9pPr fontAlgn="base">
              <a:spcBef>
                <a:spcPct val="0"/>
              </a:spcBef>
              <a:spcAft>
                <a:spcPct val="0"/>
              </a:spcAft>
              <a:defRPr sz="1200">
                <a:solidFill>
                  <a:schemeClr val="tx1"/>
                </a:solidFill>
                <a:latin typeface="Hoefler Text" charset="0"/>
              </a:defRPr>
            </a:lvl9pPr>
          </a:lstStyle>
          <a:p>
            <a:pPr>
              <a:spcBef>
                <a:spcPts val="2800"/>
              </a:spcBef>
            </a:pPr>
            <a:r>
              <a:rPr lang="en-US" altLang="LID4096" sz="4800">
                <a:solidFill>
                  <a:srgbClr val="003C52"/>
                </a:solidFill>
                <a:cs typeface="Hoefler Text" charset="0"/>
              </a:rPr>
              <a:t>Pivot Points</a:t>
            </a:r>
            <a:endParaRPr lang="en-US" altLang="LID4096" sz="3600">
              <a:solidFill>
                <a:srgbClr val="4B4B4B"/>
              </a:solidFill>
              <a:cs typeface="Hoefler Text" charset="0"/>
            </a:endParaRPr>
          </a:p>
          <a:p>
            <a:pPr>
              <a:spcBef>
                <a:spcPts val="1400"/>
              </a:spcBef>
              <a:buSzPct val="124000"/>
              <a:buFontTx/>
              <a:buBlip>
                <a:blip r:embed="rId3"/>
              </a:buBlip>
            </a:pPr>
            <a:r>
              <a:rPr lang="en-US" altLang="LID4096" sz="3600">
                <a:solidFill>
                  <a:srgbClr val="4B4B4B"/>
                </a:solidFill>
                <a:cs typeface="Hoefler Text" charset="0"/>
              </a:rPr>
              <a:t>Negotiating Individual Contributions to the Group</a:t>
            </a:r>
          </a:p>
          <a:p>
            <a:pPr>
              <a:spcBef>
                <a:spcPts val="1400"/>
              </a:spcBef>
              <a:buSzPct val="124000"/>
              <a:buFontTx/>
              <a:buBlip>
                <a:blip r:embed="rId3"/>
              </a:buBlip>
            </a:pPr>
            <a:r>
              <a:rPr lang="en-US" altLang="LID4096" sz="3600">
                <a:solidFill>
                  <a:srgbClr val="4B4B4B"/>
                </a:solidFill>
                <a:cs typeface="Hoefler Text" charset="0"/>
              </a:rPr>
              <a:t>Reviewing Scores</a:t>
            </a:r>
          </a:p>
        </p:txBody>
      </p:sp>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3" name="Picture 1">
            <a:extLst>
              <a:ext uri="{FF2B5EF4-FFF2-40B4-BE49-F238E27FC236}">
                <a16:creationId xmlns:a16="http://schemas.microsoft.com/office/drawing/2014/main" id="{54E64950-9FF5-4E97-A193-33C4E458EE3B}"/>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7400" y="3238500"/>
            <a:ext cx="5486400" cy="3263900"/>
          </a:xfrm>
          <a:prstGeom prst="rect">
            <a:avLst/>
          </a:prstGeom>
          <a:noFill/>
          <a:ln>
            <a:noFill/>
          </a:ln>
          <a:effectLst>
            <a:outerShdw blurRad="63500" dist="38099" dir="5400000" algn="ctr" rotWithShape="0">
              <a:schemeClr val="bg2">
                <a:alpha val="5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sp>
        <p:nvSpPr>
          <p:cNvPr id="90114" name="Rectangle 2">
            <a:extLst>
              <a:ext uri="{FF2B5EF4-FFF2-40B4-BE49-F238E27FC236}">
                <a16:creationId xmlns:a16="http://schemas.microsoft.com/office/drawing/2014/main" id="{CEE329E0-D282-7934-9C61-E953E1AF8B91}"/>
              </a:ext>
            </a:extLst>
          </p:cNvPr>
          <p:cNvSpPr>
            <a:spLocks/>
          </p:cNvSpPr>
          <p:nvPr/>
        </p:nvSpPr>
        <p:spPr bwMode="auto">
          <a:xfrm>
            <a:off x="6502400" y="1460500"/>
            <a:ext cx="5715000" cy="831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260224" bIns="0" anchor="ctr"/>
          <a:lstStyle>
            <a:lvl1pPr marL="1039813" indent="-831850" algn="l">
              <a:tabLst>
                <a:tab pos="989013" algn="l"/>
                <a:tab pos="989013" algn="l"/>
                <a:tab pos="989013" algn="l"/>
                <a:tab pos="989013" algn="l"/>
                <a:tab pos="989013" algn="l"/>
                <a:tab pos="989013" algn="l"/>
                <a:tab pos="989013" algn="l"/>
                <a:tab pos="989013" algn="l"/>
              </a:tabLst>
              <a:defRPr sz="1200">
                <a:solidFill>
                  <a:schemeClr val="tx1"/>
                </a:solidFill>
                <a:latin typeface="Hoefler Text" charset="0"/>
              </a:defRPr>
            </a:lvl1pPr>
            <a:lvl2pPr algn="l">
              <a:tabLst>
                <a:tab pos="989013" algn="l"/>
                <a:tab pos="989013" algn="l"/>
                <a:tab pos="989013" algn="l"/>
                <a:tab pos="989013" algn="l"/>
                <a:tab pos="989013" algn="l"/>
                <a:tab pos="989013" algn="l"/>
                <a:tab pos="989013" algn="l"/>
                <a:tab pos="989013" algn="l"/>
              </a:tabLst>
              <a:defRPr sz="1200">
                <a:solidFill>
                  <a:schemeClr val="tx1"/>
                </a:solidFill>
                <a:latin typeface="Hoefler Text" charset="0"/>
              </a:defRPr>
            </a:lvl2pPr>
            <a:lvl3pPr algn="l">
              <a:tabLst>
                <a:tab pos="989013" algn="l"/>
                <a:tab pos="989013" algn="l"/>
                <a:tab pos="989013" algn="l"/>
                <a:tab pos="989013" algn="l"/>
                <a:tab pos="989013" algn="l"/>
                <a:tab pos="989013" algn="l"/>
                <a:tab pos="989013" algn="l"/>
                <a:tab pos="989013" algn="l"/>
              </a:tabLst>
              <a:defRPr sz="1200">
                <a:solidFill>
                  <a:schemeClr val="tx1"/>
                </a:solidFill>
                <a:latin typeface="Hoefler Text" charset="0"/>
              </a:defRPr>
            </a:lvl3pPr>
            <a:lvl4pPr algn="l">
              <a:tabLst>
                <a:tab pos="989013" algn="l"/>
                <a:tab pos="989013" algn="l"/>
                <a:tab pos="989013" algn="l"/>
                <a:tab pos="989013" algn="l"/>
                <a:tab pos="989013" algn="l"/>
                <a:tab pos="989013" algn="l"/>
                <a:tab pos="989013" algn="l"/>
                <a:tab pos="989013" algn="l"/>
              </a:tabLst>
              <a:defRPr sz="1200">
                <a:solidFill>
                  <a:schemeClr val="tx1"/>
                </a:solidFill>
                <a:latin typeface="Hoefler Text" charset="0"/>
              </a:defRPr>
            </a:lvl4pPr>
            <a:lvl5pPr algn="l">
              <a:tabLst>
                <a:tab pos="989013" algn="l"/>
                <a:tab pos="989013" algn="l"/>
                <a:tab pos="989013" algn="l"/>
                <a:tab pos="989013" algn="l"/>
                <a:tab pos="989013" algn="l"/>
                <a:tab pos="989013" algn="l"/>
                <a:tab pos="989013" algn="l"/>
                <a:tab pos="989013" algn="l"/>
              </a:tabLst>
              <a:defRPr sz="1200">
                <a:solidFill>
                  <a:schemeClr val="tx1"/>
                </a:solidFill>
                <a:latin typeface="Hoefler Text" charset="0"/>
              </a:defRPr>
            </a:lvl5pPr>
            <a:lvl6pPr fontAlgn="base">
              <a:spcBef>
                <a:spcPct val="0"/>
              </a:spcBef>
              <a:spcAft>
                <a:spcPct val="0"/>
              </a:spcAft>
              <a:tabLst>
                <a:tab pos="989013" algn="l"/>
                <a:tab pos="989013" algn="l"/>
                <a:tab pos="989013" algn="l"/>
                <a:tab pos="989013" algn="l"/>
                <a:tab pos="989013" algn="l"/>
                <a:tab pos="989013" algn="l"/>
                <a:tab pos="989013" algn="l"/>
                <a:tab pos="989013" algn="l"/>
              </a:tabLst>
              <a:defRPr sz="1200">
                <a:solidFill>
                  <a:schemeClr val="tx1"/>
                </a:solidFill>
                <a:latin typeface="Hoefler Text" charset="0"/>
              </a:defRPr>
            </a:lvl6pPr>
            <a:lvl7pPr fontAlgn="base">
              <a:spcBef>
                <a:spcPct val="0"/>
              </a:spcBef>
              <a:spcAft>
                <a:spcPct val="0"/>
              </a:spcAft>
              <a:tabLst>
                <a:tab pos="989013" algn="l"/>
                <a:tab pos="989013" algn="l"/>
                <a:tab pos="989013" algn="l"/>
                <a:tab pos="989013" algn="l"/>
                <a:tab pos="989013" algn="l"/>
                <a:tab pos="989013" algn="l"/>
                <a:tab pos="989013" algn="l"/>
                <a:tab pos="989013" algn="l"/>
              </a:tabLst>
              <a:defRPr sz="1200">
                <a:solidFill>
                  <a:schemeClr val="tx1"/>
                </a:solidFill>
                <a:latin typeface="Hoefler Text" charset="0"/>
              </a:defRPr>
            </a:lvl7pPr>
            <a:lvl8pPr fontAlgn="base">
              <a:spcBef>
                <a:spcPct val="0"/>
              </a:spcBef>
              <a:spcAft>
                <a:spcPct val="0"/>
              </a:spcAft>
              <a:tabLst>
                <a:tab pos="989013" algn="l"/>
                <a:tab pos="989013" algn="l"/>
                <a:tab pos="989013" algn="l"/>
                <a:tab pos="989013" algn="l"/>
                <a:tab pos="989013" algn="l"/>
                <a:tab pos="989013" algn="l"/>
                <a:tab pos="989013" algn="l"/>
                <a:tab pos="989013" algn="l"/>
              </a:tabLst>
              <a:defRPr sz="1200">
                <a:solidFill>
                  <a:schemeClr val="tx1"/>
                </a:solidFill>
                <a:latin typeface="Hoefler Text" charset="0"/>
              </a:defRPr>
            </a:lvl8pPr>
            <a:lvl9pPr fontAlgn="base">
              <a:spcBef>
                <a:spcPct val="0"/>
              </a:spcBef>
              <a:spcAft>
                <a:spcPct val="0"/>
              </a:spcAft>
              <a:tabLst>
                <a:tab pos="989013" algn="l"/>
                <a:tab pos="989013" algn="l"/>
                <a:tab pos="989013" algn="l"/>
                <a:tab pos="989013" algn="l"/>
                <a:tab pos="989013" algn="l"/>
                <a:tab pos="989013" algn="l"/>
                <a:tab pos="989013" algn="l"/>
                <a:tab pos="989013" algn="l"/>
              </a:tabLst>
              <a:defRPr sz="1200">
                <a:solidFill>
                  <a:schemeClr val="tx1"/>
                </a:solidFill>
                <a:latin typeface="Hoefler Text" charset="0"/>
              </a:defRPr>
            </a:lvl9pPr>
          </a:lstStyle>
          <a:p>
            <a:pPr>
              <a:spcBef>
                <a:spcPts val="1600"/>
              </a:spcBef>
            </a:pPr>
            <a:r>
              <a:rPr lang="en-US" altLang="LID4096" sz="2600" dirty="0">
                <a:solidFill>
                  <a:srgbClr val="4D4D4D"/>
                </a:solidFill>
                <a:cs typeface="Hoefler Text" charset="0"/>
              </a:rPr>
              <a:t>P27:	Bogus, we didn’t get our first star… </a:t>
            </a:r>
          </a:p>
          <a:p>
            <a:pPr>
              <a:spcBef>
                <a:spcPts val="1600"/>
              </a:spcBef>
            </a:pPr>
            <a:r>
              <a:rPr lang="en-US" altLang="LID4096" sz="2600" dirty="0">
                <a:solidFill>
                  <a:srgbClr val="4D4D4D"/>
                </a:solidFill>
                <a:cs typeface="Hoefler Text" charset="0"/>
              </a:rPr>
              <a:t>P29:	You should play the guitar.</a:t>
            </a:r>
          </a:p>
          <a:p>
            <a:pPr>
              <a:spcBef>
                <a:spcPts val="1600"/>
              </a:spcBef>
            </a:pPr>
            <a:r>
              <a:rPr lang="en-US" altLang="LID4096" sz="2600" dirty="0">
                <a:solidFill>
                  <a:srgbClr val="4D4D4D"/>
                </a:solidFill>
                <a:cs typeface="Hoefler Text" charset="0"/>
              </a:rPr>
              <a:t>P27:	You know, a bass part is what you need.</a:t>
            </a:r>
          </a:p>
          <a:p>
            <a:pPr>
              <a:spcBef>
                <a:spcPts val="1600"/>
              </a:spcBef>
            </a:pPr>
            <a:r>
              <a:rPr lang="en-US" altLang="LID4096" sz="2600" dirty="0">
                <a:solidFill>
                  <a:srgbClr val="4D4D4D"/>
                </a:solidFill>
                <a:cs typeface="Hoefler Text" charset="0"/>
              </a:rPr>
              <a:t>P29:	Should I switch it?</a:t>
            </a:r>
          </a:p>
          <a:p>
            <a:pPr>
              <a:spcBef>
                <a:spcPts val="1600"/>
              </a:spcBef>
            </a:pPr>
            <a:r>
              <a:rPr lang="en-US" altLang="LID4096" sz="2600" dirty="0">
                <a:solidFill>
                  <a:srgbClr val="4D4D4D"/>
                </a:solidFill>
                <a:cs typeface="Hoefler Text" charset="0"/>
              </a:rPr>
              <a:t>P27:	Nah, you’re good.</a:t>
            </a:r>
          </a:p>
          <a:p>
            <a:pPr>
              <a:spcBef>
                <a:spcPts val="1600"/>
              </a:spcBef>
            </a:pPr>
            <a:r>
              <a:rPr lang="en-US" altLang="LID4096" sz="2600" dirty="0">
                <a:solidFill>
                  <a:srgbClr val="4D4D4D"/>
                </a:solidFill>
                <a:cs typeface="Hoefler Text" charset="0"/>
              </a:rPr>
              <a:t>P29:	No I’m not!</a:t>
            </a:r>
          </a:p>
          <a:p>
            <a:pPr algn="r">
              <a:spcBef>
                <a:spcPts val="1600"/>
              </a:spcBef>
            </a:pPr>
            <a:r>
              <a:rPr lang="en-US" altLang="LID4096" sz="2000" dirty="0">
                <a:solidFill>
                  <a:srgbClr val="4D4D4D"/>
                </a:solidFill>
                <a:cs typeface="Hoefler Text" charset="0"/>
              </a:rPr>
              <a:t>P27 &amp; P29</a:t>
            </a:r>
          </a:p>
          <a:p>
            <a:pPr algn="r">
              <a:spcBef>
                <a:spcPts val="1600"/>
              </a:spcBef>
            </a:pPr>
            <a:r>
              <a:rPr lang="en-US" altLang="LID4096" sz="2000" dirty="0">
                <a:solidFill>
                  <a:srgbClr val="4D4D4D"/>
                </a:solidFill>
                <a:cs typeface="Hoefler Text" charset="0"/>
              </a:rPr>
              <a:t>(Adult female &amp; mature adult female, her mother)</a:t>
            </a:r>
          </a:p>
        </p:txBody>
      </p:sp>
      <p:sp>
        <p:nvSpPr>
          <p:cNvPr id="90115" name="Text Box 3">
            <a:extLst>
              <a:ext uri="{FF2B5EF4-FFF2-40B4-BE49-F238E27FC236}">
                <a16:creationId xmlns:a16="http://schemas.microsoft.com/office/drawing/2014/main" id="{BABB3982-6008-4235-B2B9-CC8A87AD50F9}"/>
              </a:ext>
            </a:extLst>
          </p:cNvPr>
          <p:cNvSpPr txBox="1">
            <a:spLocks noChangeArrowheads="1"/>
          </p:cNvSpPr>
          <p:nvPr/>
        </p:nvSpPr>
        <p:spPr bwMode="auto">
          <a:xfrm>
            <a:off x="6319838" y="9131300"/>
            <a:ext cx="350837" cy="431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lstStyle>
            <a:lvl1pPr algn="l">
              <a:defRPr sz="1200">
                <a:solidFill>
                  <a:schemeClr val="tx1"/>
                </a:solidFill>
                <a:latin typeface="Hoefler Text" charset="0"/>
              </a:defRPr>
            </a:lvl1pPr>
            <a:lvl2pPr algn="l">
              <a:defRPr sz="1200">
                <a:solidFill>
                  <a:schemeClr val="tx1"/>
                </a:solidFill>
                <a:latin typeface="Hoefler Text" charset="0"/>
              </a:defRPr>
            </a:lvl2pPr>
            <a:lvl3pPr algn="l">
              <a:defRPr sz="1200">
                <a:solidFill>
                  <a:schemeClr val="tx1"/>
                </a:solidFill>
                <a:latin typeface="Hoefler Text" charset="0"/>
              </a:defRPr>
            </a:lvl3pPr>
            <a:lvl4pPr algn="l">
              <a:defRPr sz="1200">
                <a:solidFill>
                  <a:schemeClr val="tx1"/>
                </a:solidFill>
                <a:latin typeface="Hoefler Text" charset="0"/>
              </a:defRPr>
            </a:lvl4pPr>
            <a:lvl5pPr algn="l">
              <a:defRPr sz="1200">
                <a:solidFill>
                  <a:schemeClr val="tx1"/>
                </a:solidFill>
                <a:latin typeface="Hoefler Text" charset="0"/>
              </a:defRPr>
            </a:lvl5pPr>
            <a:lvl6pPr fontAlgn="base">
              <a:spcBef>
                <a:spcPct val="0"/>
              </a:spcBef>
              <a:spcAft>
                <a:spcPct val="0"/>
              </a:spcAft>
              <a:defRPr sz="1200">
                <a:solidFill>
                  <a:schemeClr val="tx1"/>
                </a:solidFill>
                <a:latin typeface="Hoefler Text" charset="0"/>
              </a:defRPr>
            </a:lvl6pPr>
            <a:lvl7pPr fontAlgn="base">
              <a:spcBef>
                <a:spcPct val="0"/>
              </a:spcBef>
              <a:spcAft>
                <a:spcPct val="0"/>
              </a:spcAft>
              <a:defRPr sz="1200">
                <a:solidFill>
                  <a:schemeClr val="tx1"/>
                </a:solidFill>
                <a:latin typeface="Hoefler Text" charset="0"/>
              </a:defRPr>
            </a:lvl7pPr>
            <a:lvl8pPr fontAlgn="base">
              <a:spcBef>
                <a:spcPct val="0"/>
              </a:spcBef>
              <a:spcAft>
                <a:spcPct val="0"/>
              </a:spcAft>
              <a:defRPr sz="1200">
                <a:solidFill>
                  <a:schemeClr val="tx1"/>
                </a:solidFill>
                <a:latin typeface="Hoefler Text" charset="0"/>
              </a:defRPr>
            </a:lvl8pPr>
            <a:lvl9pPr fontAlgn="base">
              <a:spcBef>
                <a:spcPct val="0"/>
              </a:spcBef>
              <a:spcAft>
                <a:spcPct val="0"/>
              </a:spcAft>
              <a:defRPr sz="1200">
                <a:solidFill>
                  <a:schemeClr val="tx1"/>
                </a:solidFill>
                <a:latin typeface="Hoefler Text" charset="0"/>
              </a:defRPr>
            </a:lvl9pPr>
          </a:lstStyle>
          <a:p>
            <a:pPr algn="ctr"/>
            <a:fld id="{8951EE9D-40E7-49FF-BC37-402AE645E04D}" type="slidenum">
              <a:rPr lang="en-US" altLang="LID4096" sz="2200">
                <a:solidFill>
                  <a:srgbClr val="4B4B4B"/>
                </a:solidFill>
                <a:cs typeface="Hoefler Text" charset="0"/>
              </a:rPr>
              <a:pPr algn="ctr"/>
              <a:t>37</a:t>
            </a:fld>
            <a:endParaRPr lang="en-US" altLang="LID4096" sz="2200">
              <a:solidFill>
                <a:srgbClr val="4B4B4B"/>
              </a:solidFill>
              <a:cs typeface="Hoefler Text" charset="0"/>
            </a:endParaRPr>
          </a:p>
        </p:txBody>
      </p:sp>
      <p:sp>
        <p:nvSpPr>
          <p:cNvPr id="90116" name="Rectangle 4">
            <a:extLst>
              <a:ext uri="{FF2B5EF4-FFF2-40B4-BE49-F238E27FC236}">
                <a16:creationId xmlns:a16="http://schemas.microsoft.com/office/drawing/2014/main" id="{BC00C187-C950-2CF9-4350-15B964F13DF4}"/>
              </a:ext>
            </a:extLst>
          </p:cNvPr>
          <p:cNvSpPr>
            <a:spLocks/>
          </p:cNvSpPr>
          <p:nvPr/>
        </p:nvSpPr>
        <p:spPr bwMode="auto">
          <a:xfrm>
            <a:off x="647700" y="431800"/>
            <a:ext cx="1143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lvl1pPr algn="l">
              <a:defRPr sz="1200">
                <a:solidFill>
                  <a:schemeClr val="tx1"/>
                </a:solidFill>
                <a:latin typeface="Hoefler Text" charset="0"/>
              </a:defRPr>
            </a:lvl1pPr>
            <a:lvl2pPr algn="l">
              <a:defRPr sz="1200">
                <a:solidFill>
                  <a:schemeClr val="tx1"/>
                </a:solidFill>
                <a:latin typeface="Hoefler Text" charset="0"/>
              </a:defRPr>
            </a:lvl2pPr>
            <a:lvl3pPr algn="l">
              <a:defRPr sz="1200">
                <a:solidFill>
                  <a:schemeClr val="tx1"/>
                </a:solidFill>
                <a:latin typeface="Hoefler Text" charset="0"/>
              </a:defRPr>
            </a:lvl3pPr>
            <a:lvl4pPr algn="l">
              <a:defRPr sz="1200">
                <a:solidFill>
                  <a:schemeClr val="tx1"/>
                </a:solidFill>
                <a:latin typeface="Hoefler Text" charset="0"/>
              </a:defRPr>
            </a:lvl4pPr>
            <a:lvl5pPr algn="l">
              <a:defRPr sz="1200">
                <a:solidFill>
                  <a:schemeClr val="tx1"/>
                </a:solidFill>
                <a:latin typeface="Hoefler Text" charset="0"/>
              </a:defRPr>
            </a:lvl5pPr>
            <a:lvl6pPr fontAlgn="base">
              <a:spcBef>
                <a:spcPct val="0"/>
              </a:spcBef>
              <a:spcAft>
                <a:spcPct val="0"/>
              </a:spcAft>
              <a:defRPr sz="1200">
                <a:solidFill>
                  <a:schemeClr val="tx1"/>
                </a:solidFill>
                <a:latin typeface="Hoefler Text" charset="0"/>
              </a:defRPr>
            </a:lvl6pPr>
            <a:lvl7pPr fontAlgn="base">
              <a:spcBef>
                <a:spcPct val="0"/>
              </a:spcBef>
              <a:spcAft>
                <a:spcPct val="0"/>
              </a:spcAft>
              <a:defRPr sz="1200">
                <a:solidFill>
                  <a:schemeClr val="tx1"/>
                </a:solidFill>
                <a:latin typeface="Hoefler Text" charset="0"/>
              </a:defRPr>
            </a:lvl7pPr>
            <a:lvl8pPr fontAlgn="base">
              <a:spcBef>
                <a:spcPct val="0"/>
              </a:spcBef>
              <a:spcAft>
                <a:spcPct val="0"/>
              </a:spcAft>
              <a:defRPr sz="1200">
                <a:solidFill>
                  <a:schemeClr val="tx1"/>
                </a:solidFill>
                <a:latin typeface="Hoefler Text" charset="0"/>
              </a:defRPr>
            </a:lvl8pPr>
            <a:lvl9pPr fontAlgn="base">
              <a:spcBef>
                <a:spcPct val="0"/>
              </a:spcBef>
              <a:spcAft>
                <a:spcPct val="0"/>
              </a:spcAft>
              <a:defRPr sz="1200">
                <a:solidFill>
                  <a:schemeClr val="tx1"/>
                </a:solidFill>
                <a:latin typeface="Hoefler Text" charset="0"/>
              </a:defRPr>
            </a:lvl9pPr>
          </a:lstStyle>
          <a:p>
            <a:pPr>
              <a:spcBef>
                <a:spcPts val="2800"/>
              </a:spcBef>
            </a:pPr>
            <a:r>
              <a:rPr lang="en-US" altLang="LID4096" sz="4800">
                <a:solidFill>
                  <a:srgbClr val="003C52"/>
                </a:solidFill>
                <a:cs typeface="Hoefler Text" charset="0"/>
              </a:rPr>
              <a:t>Pivot Points</a:t>
            </a:r>
            <a:endParaRPr lang="en-US" altLang="LID4096" sz="3600">
              <a:solidFill>
                <a:srgbClr val="4B4B4B"/>
              </a:solidFill>
              <a:cs typeface="Hoefler Text" charset="0"/>
            </a:endParaRPr>
          </a:p>
          <a:p>
            <a:pPr>
              <a:spcBef>
                <a:spcPts val="1400"/>
              </a:spcBef>
            </a:pPr>
            <a:r>
              <a:rPr lang="en-US" altLang="LID4096" sz="3600">
                <a:solidFill>
                  <a:srgbClr val="4B4B4B"/>
                </a:solidFill>
                <a:cs typeface="Hoefler Text" charset="0"/>
              </a:rPr>
              <a:t>Negotiating Individual Contributions to the Group</a:t>
            </a:r>
          </a:p>
          <a:p>
            <a:endParaRPr lang="en-US" altLang="LID4096" sz="3600">
              <a:solidFill>
                <a:srgbClr val="4B4B4B"/>
              </a:solidFill>
              <a:cs typeface="Hoefler Text" charset="0"/>
            </a:endParaRPr>
          </a:p>
        </p:txBody>
      </p:sp>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1">
            <a:extLst>
              <a:ext uri="{FF2B5EF4-FFF2-40B4-BE49-F238E27FC236}">
                <a16:creationId xmlns:a16="http://schemas.microsoft.com/office/drawing/2014/main" id="{0BD9DDE3-724E-AC04-B391-CF2A85C5A679}"/>
              </a:ext>
            </a:extLst>
          </p:cNvPr>
          <p:cNvSpPr>
            <a:spLocks/>
          </p:cNvSpPr>
          <p:nvPr/>
        </p:nvSpPr>
        <p:spPr bwMode="auto">
          <a:xfrm>
            <a:off x="787400" y="1460500"/>
            <a:ext cx="5715000" cy="831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260224" bIns="0" anchor="ctr"/>
          <a:lstStyle>
            <a:lvl1pPr marL="1039813" indent="-831850" algn="l">
              <a:tabLst>
                <a:tab pos="989013" algn="l"/>
                <a:tab pos="2073275" algn="l"/>
                <a:tab pos="989013" algn="l"/>
                <a:tab pos="2073275" algn="l"/>
                <a:tab pos="989013" algn="l"/>
                <a:tab pos="2073275" algn="l"/>
                <a:tab pos="989013" algn="l"/>
                <a:tab pos="2073275" algn="l"/>
                <a:tab pos="2073275" algn="l"/>
                <a:tab pos="2073275" algn="l"/>
                <a:tab pos="989013" algn="l"/>
                <a:tab pos="2073275" algn="l"/>
                <a:tab pos="989013" algn="l"/>
                <a:tab pos="989013" algn="l"/>
                <a:tab pos="989013" algn="l"/>
              </a:tabLst>
              <a:defRPr sz="1200">
                <a:solidFill>
                  <a:schemeClr val="tx1"/>
                </a:solidFill>
                <a:latin typeface="Hoefler Text" charset="0"/>
              </a:defRPr>
            </a:lvl1pPr>
            <a:lvl2pPr algn="l">
              <a:tabLst>
                <a:tab pos="989013" algn="l"/>
                <a:tab pos="2073275" algn="l"/>
                <a:tab pos="989013" algn="l"/>
                <a:tab pos="2073275" algn="l"/>
                <a:tab pos="989013" algn="l"/>
                <a:tab pos="2073275" algn="l"/>
                <a:tab pos="989013" algn="l"/>
                <a:tab pos="2073275" algn="l"/>
                <a:tab pos="2073275" algn="l"/>
                <a:tab pos="2073275" algn="l"/>
                <a:tab pos="989013" algn="l"/>
                <a:tab pos="2073275" algn="l"/>
                <a:tab pos="989013" algn="l"/>
                <a:tab pos="989013" algn="l"/>
                <a:tab pos="989013" algn="l"/>
              </a:tabLst>
              <a:defRPr sz="1200">
                <a:solidFill>
                  <a:schemeClr val="tx1"/>
                </a:solidFill>
                <a:latin typeface="Hoefler Text" charset="0"/>
              </a:defRPr>
            </a:lvl2pPr>
            <a:lvl3pPr algn="l">
              <a:tabLst>
                <a:tab pos="989013" algn="l"/>
                <a:tab pos="2073275" algn="l"/>
                <a:tab pos="989013" algn="l"/>
                <a:tab pos="2073275" algn="l"/>
                <a:tab pos="989013" algn="l"/>
                <a:tab pos="2073275" algn="l"/>
                <a:tab pos="989013" algn="l"/>
                <a:tab pos="2073275" algn="l"/>
                <a:tab pos="2073275" algn="l"/>
                <a:tab pos="2073275" algn="l"/>
                <a:tab pos="989013" algn="l"/>
                <a:tab pos="2073275" algn="l"/>
                <a:tab pos="989013" algn="l"/>
                <a:tab pos="989013" algn="l"/>
                <a:tab pos="989013" algn="l"/>
              </a:tabLst>
              <a:defRPr sz="1200">
                <a:solidFill>
                  <a:schemeClr val="tx1"/>
                </a:solidFill>
                <a:latin typeface="Hoefler Text" charset="0"/>
              </a:defRPr>
            </a:lvl3pPr>
            <a:lvl4pPr algn="l">
              <a:tabLst>
                <a:tab pos="989013" algn="l"/>
                <a:tab pos="2073275" algn="l"/>
                <a:tab pos="989013" algn="l"/>
                <a:tab pos="2073275" algn="l"/>
                <a:tab pos="989013" algn="l"/>
                <a:tab pos="2073275" algn="l"/>
                <a:tab pos="989013" algn="l"/>
                <a:tab pos="2073275" algn="l"/>
                <a:tab pos="2073275" algn="l"/>
                <a:tab pos="2073275" algn="l"/>
                <a:tab pos="989013" algn="l"/>
                <a:tab pos="2073275" algn="l"/>
                <a:tab pos="989013" algn="l"/>
                <a:tab pos="989013" algn="l"/>
                <a:tab pos="989013" algn="l"/>
              </a:tabLst>
              <a:defRPr sz="1200">
                <a:solidFill>
                  <a:schemeClr val="tx1"/>
                </a:solidFill>
                <a:latin typeface="Hoefler Text" charset="0"/>
              </a:defRPr>
            </a:lvl4pPr>
            <a:lvl5pPr algn="l">
              <a:tabLst>
                <a:tab pos="989013" algn="l"/>
                <a:tab pos="2073275" algn="l"/>
                <a:tab pos="989013" algn="l"/>
                <a:tab pos="2073275" algn="l"/>
                <a:tab pos="989013" algn="l"/>
                <a:tab pos="2073275" algn="l"/>
                <a:tab pos="989013" algn="l"/>
                <a:tab pos="2073275" algn="l"/>
                <a:tab pos="2073275" algn="l"/>
                <a:tab pos="2073275" algn="l"/>
                <a:tab pos="989013" algn="l"/>
                <a:tab pos="2073275" algn="l"/>
                <a:tab pos="989013" algn="l"/>
                <a:tab pos="989013" algn="l"/>
                <a:tab pos="989013" algn="l"/>
              </a:tabLst>
              <a:defRPr sz="1200">
                <a:solidFill>
                  <a:schemeClr val="tx1"/>
                </a:solidFill>
                <a:latin typeface="Hoefler Text" charset="0"/>
              </a:defRPr>
            </a:lvl5pPr>
            <a:lvl6pPr fontAlgn="base">
              <a:spcBef>
                <a:spcPct val="0"/>
              </a:spcBef>
              <a:spcAft>
                <a:spcPct val="0"/>
              </a:spcAft>
              <a:tabLst>
                <a:tab pos="989013" algn="l"/>
                <a:tab pos="2073275" algn="l"/>
                <a:tab pos="989013" algn="l"/>
                <a:tab pos="2073275" algn="l"/>
                <a:tab pos="989013" algn="l"/>
                <a:tab pos="2073275" algn="l"/>
                <a:tab pos="989013" algn="l"/>
                <a:tab pos="2073275" algn="l"/>
                <a:tab pos="2073275" algn="l"/>
                <a:tab pos="2073275" algn="l"/>
                <a:tab pos="989013" algn="l"/>
                <a:tab pos="2073275" algn="l"/>
                <a:tab pos="989013" algn="l"/>
                <a:tab pos="989013" algn="l"/>
                <a:tab pos="989013" algn="l"/>
              </a:tabLst>
              <a:defRPr sz="1200">
                <a:solidFill>
                  <a:schemeClr val="tx1"/>
                </a:solidFill>
                <a:latin typeface="Hoefler Text" charset="0"/>
              </a:defRPr>
            </a:lvl6pPr>
            <a:lvl7pPr fontAlgn="base">
              <a:spcBef>
                <a:spcPct val="0"/>
              </a:spcBef>
              <a:spcAft>
                <a:spcPct val="0"/>
              </a:spcAft>
              <a:tabLst>
                <a:tab pos="989013" algn="l"/>
                <a:tab pos="2073275" algn="l"/>
                <a:tab pos="989013" algn="l"/>
                <a:tab pos="2073275" algn="l"/>
                <a:tab pos="989013" algn="l"/>
                <a:tab pos="2073275" algn="l"/>
                <a:tab pos="989013" algn="l"/>
                <a:tab pos="2073275" algn="l"/>
                <a:tab pos="2073275" algn="l"/>
                <a:tab pos="2073275" algn="l"/>
                <a:tab pos="989013" algn="l"/>
                <a:tab pos="2073275" algn="l"/>
                <a:tab pos="989013" algn="l"/>
                <a:tab pos="989013" algn="l"/>
                <a:tab pos="989013" algn="l"/>
              </a:tabLst>
              <a:defRPr sz="1200">
                <a:solidFill>
                  <a:schemeClr val="tx1"/>
                </a:solidFill>
                <a:latin typeface="Hoefler Text" charset="0"/>
              </a:defRPr>
            </a:lvl7pPr>
            <a:lvl8pPr fontAlgn="base">
              <a:spcBef>
                <a:spcPct val="0"/>
              </a:spcBef>
              <a:spcAft>
                <a:spcPct val="0"/>
              </a:spcAft>
              <a:tabLst>
                <a:tab pos="989013" algn="l"/>
                <a:tab pos="2073275" algn="l"/>
                <a:tab pos="989013" algn="l"/>
                <a:tab pos="2073275" algn="l"/>
                <a:tab pos="989013" algn="l"/>
                <a:tab pos="2073275" algn="l"/>
                <a:tab pos="989013" algn="l"/>
                <a:tab pos="2073275" algn="l"/>
                <a:tab pos="2073275" algn="l"/>
                <a:tab pos="2073275" algn="l"/>
                <a:tab pos="989013" algn="l"/>
                <a:tab pos="2073275" algn="l"/>
                <a:tab pos="989013" algn="l"/>
                <a:tab pos="989013" algn="l"/>
                <a:tab pos="989013" algn="l"/>
              </a:tabLst>
              <a:defRPr sz="1200">
                <a:solidFill>
                  <a:schemeClr val="tx1"/>
                </a:solidFill>
                <a:latin typeface="Hoefler Text" charset="0"/>
              </a:defRPr>
            </a:lvl8pPr>
            <a:lvl9pPr fontAlgn="base">
              <a:spcBef>
                <a:spcPct val="0"/>
              </a:spcBef>
              <a:spcAft>
                <a:spcPct val="0"/>
              </a:spcAft>
              <a:tabLst>
                <a:tab pos="989013" algn="l"/>
                <a:tab pos="2073275" algn="l"/>
                <a:tab pos="989013" algn="l"/>
                <a:tab pos="2073275" algn="l"/>
                <a:tab pos="989013" algn="l"/>
                <a:tab pos="2073275" algn="l"/>
                <a:tab pos="989013" algn="l"/>
                <a:tab pos="2073275" algn="l"/>
                <a:tab pos="2073275" algn="l"/>
                <a:tab pos="2073275" algn="l"/>
                <a:tab pos="989013" algn="l"/>
                <a:tab pos="2073275" algn="l"/>
                <a:tab pos="989013" algn="l"/>
                <a:tab pos="989013" algn="l"/>
                <a:tab pos="989013" algn="l"/>
              </a:tabLst>
              <a:defRPr sz="1200">
                <a:solidFill>
                  <a:schemeClr val="tx1"/>
                </a:solidFill>
                <a:latin typeface="Hoefler Text" charset="0"/>
              </a:defRPr>
            </a:lvl9pPr>
          </a:lstStyle>
          <a:p>
            <a:pPr>
              <a:spcBef>
                <a:spcPts val="1600"/>
              </a:spcBef>
            </a:pPr>
            <a:r>
              <a:rPr lang="en-US" altLang="LID4096" sz="2800" dirty="0"/>
              <a:t>P24 [Son]:	Yeah! Woohoo!</a:t>
            </a:r>
          </a:p>
          <a:p>
            <a:pPr>
              <a:spcBef>
                <a:spcPts val="1600"/>
              </a:spcBef>
            </a:pPr>
            <a:r>
              <a:rPr lang="en-US" altLang="LID4096" sz="2800" dirty="0"/>
              <a:t>P25 [Mom]:	We did it!</a:t>
            </a:r>
          </a:p>
          <a:p>
            <a:pPr>
              <a:spcBef>
                <a:spcPts val="1600"/>
              </a:spcBef>
            </a:pPr>
            <a:r>
              <a:rPr lang="en-US" altLang="LID4096" sz="2800" dirty="0"/>
              <a:t>[scores displayed]</a:t>
            </a:r>
          </a:p>
          <a:p>
            <a:pPr>
              <a:spcBef>
                <a:spcPts val="1600"/>
              </a:spcBef>
            </a:pPr>
            <a:r>
              <a:rPr lang="en-US" altLang="LID4096" sz="2800" dirty="0"/>
              <a:t>P26 [Dad]:	I sucked.</a:t>
            </a:r>
          </a:p>
          <a:p>
            <a:pPr>
              <a:spcBef>
                <a:spcPts val="1600"/>
              </a:spcBef>
            </a:pPr>
            <a:r>
              <a:rPr lang="en-US" altLang="LID4096" sz="2800" dirty="0"/>
              <a:t>P25 [Mom]:	Maybe you shouldn’t quit your job, dear.</a:t>
            </a:r>
          </a:p>
          <a:p>
            <a:pPr>
              <a:spcBef>
                <a:spcPts val="1600"/>
              </a:spcBef>
            </a:pPr>
            <a:r>
              <a:rPr lang="en-US" altLang="LID4096" sz="2800" dirty="0"/>
              <a:t>P26 [Dad]: 	I only got fifty-two.</a:t>
            </a:r>
          </a:p>
          <a:p>
            <a:pPr algn="r">
              <a:spcBef>
                <a:spcPts val="1600"/>
              </a:spcBef>
            </a:pPr>
            <a:r>
              <a:rPr lang="en-US" altLang="LID4096" sz="1800" dirty="0"/>
              <a:t>P24–P26</a:t>
            </a:r>
          </a:p>
          <a:p>
            <a:pPr algn="r"/>
            <a:r>
              <a:rPr lang="en-US" altLang="LID4096" sz="1800" dirty="0"/>
              <a:t>(Youth male playing with his adult parents)</a:t>
            </a:r>
          </a:p>
        </p:txBody>
      </p:sp>
      <p:pic>
        <p:nvPicPr>
          <p:cNvPr id="92162" name="Picture 2">
            <a:extLst>
              <a:ext uri="{FF2B5EF4-FFF2-40B4-BE49-F238E27FC236}">
                <a16:creationId xmlns:a16="http://schemas.microsoft.com/office/drawing/2014/main" id="{7E172579-92CA-9263-90EE-61A5B8CFBDEB}"/>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16700" y="3987800"/>
            <a:ext cx="5486400" cy="3263900"/>
          </a:xfrm>
          <a:prstGeom prst="rect">
            <a:avLst/>
          </a:prstGeom>
          <a:noFill/>
          <a:ln>
            <a:noFill/>
          </a:ln>
          <a:effectLst>
            <a:outerShdw blurRad="63500" dist="38099" dir="5400000" algn="ctr" rotWithShape="0">
              <a:schemeClr val="bg2">
                <a:alpha val="5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sp>
        <p:nvSpPr>
          <p:cNvPr id="92163" name="Text Box 3">
            <a:extLst>
              <a:ext uri="{FF2B5EF4-FFF2-40B4-BE49-F238E27FC236}">
                <a16:creationId xmlns:a16="http://schemas.microsoft.com/office/drawing/2014/main" id="{ABF409C7-87AC-404E-33DD-4126EC3D39A0}"/>
              </a:ext>
            </a:extLst>
          </p:cNvPr>
          <p:cNvSpPr txBox="1">
            <a:spLocks noChangeArrowheads="1"/>
          </p:cNvSpPr>
          <p:nvPr/>
        </p:nvSpPr>
        <p:spPr bwMode="auto">
          <a:xfrm>
            <a:off x="6302375" y="9131300"/>
            <a:ext cx="385763"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lstStyle>
            <a:lvl1pPr algn="l">
              <a:defRPr sz="1200">
                <a:solidFill>
                  <a:schemeClr val="tx1"/>
                </a:solidFill>
                <a:latin typeface="Hoefler Text" charset="0"/>
              </a:defRPr>
            </a:lvl1pPr>
            <a:lvl2pPr algn="l">
              <a:defRPr sz="1200">
                <a:solidFill>
                  <a:schemeClr val="tx1"/>
                </a:solidFill>
                <a:latin typeface="Hoefler Text" charset="0"/>
              </a:defRPr>
            </a:lvl2pPr>
            <a:lvl3pPr algn="l">
              <a:defRPr sz="1200">
                <a:solidFill>
                  <a:schemeClr val="tx1"/>
                </a:solidFill>
                <a:latin typeface="Hoefler Text" charset="0"/>
              </a:defRPr>
            </a:lvl3pPr>
            <a:lvl4pPr algn="l">
              <a:defRPr sz="1200">
                <a:solidFill>
                  <a:schemeClr val="tx1"/>
                </a:solidFill>
                <a:latin typeface="Hoefler Text" charset="0"/>
              </a:defRPr>
            </a:lvl4pPr>
            <a:lvl5pPr algn="l">
              <a:defRPr sz="1200">
                <a:solidFill>
                  <a:schemeClr val="tx1"/>
                </a:solidFill>
                <a:latin typeface="Hoefler Text" charset="0"/>
              </a:defRPr>
            </a:lvl5pPr>
            <a:lvl6pPr fontAlgn="base">
              <a:spcBef>
                <a:spcPct val="0"/>
              </a:spcBef>
              <a:spcAft>
                <a:spcPct val="0"/>
              </a:spcAft>
              <a:defRPr sz="1200">
                <a:solidFill>
                  <a:schemeClr val="tx1"/>
                </a:solidFill>
                <a:latin typeface="Hoefler Text" charset="0"/>
              </a:defRPr>
            </a:lvl6pPr>
            <a:lvl7pPr fontAlgn="base">
              <a:spcBef>
                <a:spcPct val="0"/>
              </a:spcBef>
              <a:spcAft>
                <a:spcPct val="0"/>
              </a:spcAft>
              <a:defRPr sz="1200">
                <a:solidFill>
                  <a:schemeClr val="tx1"/>
                </a:solidFill>
                <a:latin typeface="Hoefler Text" charset="0"/>
              </a:defRPr>
            </a:lvl7pPr>
            <a:lvl8pPr fontAlgn="base">
              <a:spcBef>
                <a:spcPct val="0"/>
              </a:spcBef>
              <a:spcAft>
                <a:spcPct val="0"/>
              </a:spcAft>
              <a:defRPr sz="1200">
                <a:solidFill>
                  <a:schemeClr val="tx1"/>
                </a:solidFill>
                <a:latin typeface="Hoefler Text" charset="0"/>
              </a:defRPr>
            </a:lvl8pPr>
            <a:lvl9pPr fontAlgn="base">
              <a:spcBef>
                <a:spcPct val="0"/>
              </a:spcBef>
              <a:spcAft>
                <a:spcPct val="0"/>
              </a:spcAft>
              <a:defRPr sz="1200">
                <a:solidFill>
                  <a:schemeClr val="tx1"/>
                </a:solidFill>
                <a:latin typeface="Hoefler Text" charset="0"/>
              </a:defRPr>
            </a:lvl9pPr>
          </a:lstStyle>
          <a:p>
            <a:pPr algn="ctr"/>
            <a:fld id="{CA512CE4-E6A7-43F8-95C8-966B42C10EE5}" type="slidenum">
              <a:rPr lang="en-US" altLang="LID4096" sz="2200">
                <a:solidFill>
                  <a:srgbClr val="4B4B4B"/>
                </a:solidFill>
                <a:cs typeface="Hoefler Text" charset="0"/>
              </a:rPr>
              <a:pPr algn="ctr"/>
              <a:t>38</a:t>
            </a:fld>
            <a:endParaRPr lang="en-US" altLang="LID4096" sz="2200">
              <a:solidFill>
                <a:srgbClr val="4B4B4B"/>
              </a:solidFill>
              <a:cs typeface="Hoefler Text" charset="0"/>
            </a:endParaRPr>
          </a:p>
        </p:txBody>
      </p:sp>
      <p:sp>
        <p:nvSpPr>
          <p:cNvPr id="92164" name="Rectangle 4">
            <a:extLst>
              <a:ext uri="{FF2B5EF4-FFF2-40B4-BE49-F238E27FC236}">
                <a16:creationId xmlns:a16="http://schemas.microsoft.com/office/drawing/2014/main" id="{A2B2D785-5535-0FF3-0658-4C5E0FCA97F5}"/>
              </a:ext>
            </a:extLst>
          </p:cNvPr>
          <p:cNvSpPr>
            <a:spLocks/>
          </p:cNvSpPr>
          <p:nvPr/>
        </p:nvSpPr>
        <p:spPr bwMode="auto">
          <a:xfrm>
            <a:off x="647700" y="431800"/>
            <a:ext cx="11430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lvl1pPr algn="l">
              <a:defRPr sz="1200">
                <a:solidFill>
                  <a:schemeClr val="tx1"/>
                </a:solidFill>
                <a:latin typeface="Hoefler Text" charset="0"/>
              </a:defRPr>
            </a:lvl1pPr>
            <a:lvl2pPr algn="l">
              <a:defRPr sz="1200">
                <a:solidFill>
                  <a:schemeClr val="tx1"/>
                </a:solidFill>
                <a:latin typeface="Hoefler Text" charset="0"/>
              </a:defRPr>
            </a:lvl2pPr>
            <a:lvl3pPr algn="l">
              <a:defRPr sz="1200">
                <a:solidFill>
                  <a:schemeClr val="tx1"/>
                </a:solidFill>
                <a:latin typeface="Hoefler Text" charset="0"/>
              </a:defRPr>
            </a:lvl3pPr>
            <a:lvl4pPr algn="l">
              <a:defRPr sz="1200">
                <a:solidFill>
                  <a:schemeClr val="tx1"/>
                </a:solidFill>
                <a:latin typeface="Hoefler Text" charset="0"/>
              </a:defRPr>
            </a:lvl4pPr>
            <a:lvl5pPr algn="l">
              <a:defRPr sz="1200">
                <a:solidFill>
                  <a:schemeClr val="tx1"/>
                </a:solidFill>
                <a:latin typeface="Hoefler Text" charset="0"/>
              </a:defRPr>
            </a:lvl5pPr>
            <a:lvl6pPr fontAlgn="base">
              <a:spcBef>
                <a:spcPct val="0"/>
              </a:spcBef>
              <a:spcAft>
                <a:spcPct val="0"/>
              </a:spcAft>
              <a:defRPr sz="1200">
                <a:solidFill>
                  <a:schemeClr val="tx1"/>
                </a:solidFill>
                <a:latin typeface="Hoefler Text" charset="0"/>
              </a:defRPr>
            </a:lvl6pPr>
            <a:lvl7pPr fontAlgn="base">
              <a:spcBef>
                <a:spcPct val="0"/>
              </a:spcBef>
              <a:spcAft>
                <a:spcPct val="0"/>
              </a:spcAft>
              <a:defRPr sz="1200">
                <a:solidFill>
                  <a:schemeClr val="tx1"/>
                </a:solidFill>
                <a:latin typeface="Hoefler Text" charset="0"/>
              </a:defRPr>
            </a:lvl7pPr>
            <a:lvl8pPr fontAlgn="base">
              <a:spcBef>
                <a:spcPct val="0"/>
              </a:spcBef>
              <a:spcAft>
                <a:spcPct val="0"/>
              </a:spcAft>
              <a:defRPr sz="1200">
                <a:solidFill>
                  <a:schemeClr val="tx1"/>
                </a:solidFill>
                <a:latin typeface="Hoefler Text" charset="0"/>
              </a:defRPr>
            </a:lvl8pPr>
            <a:lvl9pPr fontAlgn="base">
              <a:spcBef>
                <a:spcPct val="0"/>
              </a:spcBef>
              <a:spcAft>
                <a:spcPct val="0"/>
              </a:spcAft>
              <a:defRPr sz="1200">
                <a:solidFill>
                  <a:schemeClr val="tx1"/>
                </a:solidFill>
                <a:latin typeface="Hoefler Text" charset="0"/>
              </a:defRPr>
            </a:lvl9pPr>
          </a:lstStyle>
          <a:p>
            <a:pPr>
              <a:spcBef>
                <a:spcPts val="2800"/>
              </a:spcBef>
            </a:pPr>
            <a:r>
              <a:rPr lang="en-US" altLang="LID4096" sz="4800">
                <a:solidFill>
                  <a:srgbClr val="003C52"/>
                </a:solidFill>
                <a:cs typeface="Hoefler Text" charset="0"/>
              </a:rPr>
              <a:t>Pivot Points</a:t>
            </a:r>
            <a:endParaRPr lang="en-US" altLang="LID4096" sz="3600">
              <a:solidFill>
                <a:srgbClr val="4B4B4B"/>
              </a:solidFill>
              <a:cs typeface="Hoefler Text" charset="0"/>
            </a:endParaRPr>
          </a:p>
          <a:p>
            <a:pPr>
              <a:spcBef>
                <a:spcPts val="1400"/>
              </a:spcBef>
            </a:pPr>
            <a:r>
              <a:rPr lang="en-US" altLang="LID4096" sz="3600">
                <a:solidFill>
                  <a:srgbClr val="4B4B4B"/>
                </a:solidFill>
                <a:cs typeface="Hoefler Text" charset="0"/>
              </a:rPr>
              <a:t>Reviewing Scores</a:t>
            </a:r>
          </a:p>
          <a:p>
            <a:endParaRPr lang="en-US" altLang="LID4096" sz="3600">
              <a:solidFill>
                <a:srgbClr val="4B4B4B"/>
              </a:solidFill>
              <a:cs typeface="Hoefler Text" charset="0"/>
            </a:endParaRPr>
          </a:p>
        </p:txBody>
      </p:sp>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1">
            <a:extLst>
              <a:ext uri="{FF2B5EF4-FFF2-40B4-BE49-F238E27FC236}">
                <a16:creationId xmlns:a16="http://schemas.microsoft.com/office/drawing/2014/main" id="{72E6F784-1860-A971-D65D-80B3D01A30D1}"/>
              </a:ext>
            </a:extLst>
          </p:cNvPr>
          <p:cNvSpPr>
            <a:spLocks noChangeArrowheads="1"/>
          </p:cNvSpPr>
          <p:nvPr>
            <p:ph type="body" idx="1"/>
          </p:nvPr>
        </p:nvSpPr>
        <p:spPr>
          <a:xfrm>
            <a:off x="482600" y="317500"/>
            <a:ext cx="12039600" cy="1270000"/>
          </a:xfrm>
          <a:ln/>
        </p:spPr>
        <p:txBody>
          <a:bodyPr/>
          <a:lstStyle/>
          <a:p>
            <a:pPr marL="0" indent="0">
              <a:spcBef>
                <a:spcPct val="0"/>
              </a:spcBef>
              <a:buFontTx/>
              <a:buNone/>
            </a:pPr>
            <a:r>
              <a:rPr lang="en-US" altLang="LID4096">
                <a:solidFill>
                  <a:srgbClr val="003C52"/>
                </a:solidFill>
              </a:rPr>
              <a:t>Pivot Points</a:t>
            </a:r>
          </a:p>
          <a:p>
            <a:pPr marL="0" indent="0">
              <a:spcBef>
                <a:spcPts val="1400"/>
              </a:spcBef>
              <a:buFontTx/>
              <a:buNone/>
            </a:pPr>
            <a:r>
              <a:rPr lang="en-US" altLang="LID4096" sz="2800"/>
              <a:t>Negotiating Individual Contributions to the Group • Reviewing Scores</a:t>
            </a:r>
          </a:p>
        </p:txBody>
      </p:sp>
      <p:pic>
        <p:nvPicPr>
          <p:cNvPr id="94210" name="Picture 2">
            <a:extLst>
              <a:ext uri="{FF2B5EF4-FFF2-40B4-BE49-F238E27FC236}">
                <a16:creationId xmlns:a16="http://schemas.microsoft.com/office/drawing/2014/main" id="{5D2D6EA8-1AE1-ECEB-F00F-EF93285585EC}"/>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16700" y="3987800"/>
            <a:ext cx="5486400" cy="3263900"/>
          </a:xfrm>
          <a:prstGeom prst="rect">
            <a:avLst/>
          </a:prstGeom>
          <a:noFill/>
          <a:ln>
            <a:noFill/>
          </a:ln>
          <a:effectLst>
            <a:outerShdw blurRad="63500" dist="38100" dir="4980020" algn="ctr" rotWithShape="0">
              <a:schemeClr val="bg2">
                <a:alpha val="5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94211" name="Picture 3">
            <a:extLst>
              <a:ext uri="{FF2B5EF4-FFF2-40B4-BE49-F238E27FC236}">
                <a16:creationId xmlns:a16="http://schemas.microsoft.com/office/drawing/2014/main" id="{88D2E803-B825-ECDF-43C3-2483EAFFD52C}"/>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3987800"/>
            <a:ext cx="5486400" cy="3263900"/>
          </a:xfrm>
          <a:prstGeom prst="rect">
            <a:avLst/>
          </a:prstGeom>
          <a:noFill/>
          <a:ln>
            <a:noFill/>
          </a:ln>
          <a:effectLst>
            <a:outerShdw blurRad="63500" dist="38099" dir="5400000" algn="ctr" rotWithShape="0">
              <a:schemeClr val="bg2">
                <a:alpha val="5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94212" name="Picture 4">
            <a:extLst>
              <a:ext uri="{FF2B5EF4-FFF2-40B4-BE49-F238E27FC236}">
                <a16:creationId xmlns:a16="http://schemas.microsoft.com/office/drawing/2014/main" id="{7C28E701-3A64-B8E2-9688-2AC54FAD049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845800" y="4864100"/>
            <a:ext cx="12700" cy="1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sp>
        <p:nvSpPr>
          <p:cNvPr id="94213" name="Rectangle 5">
            <a:extLst>
              <a:ext uri="{FF2B5EF4-FFF2-40B4-BE49-F238E27FC236}">
                <a16:creationId xmlns:a16="http://schemas.microsoft.com/office/drawing/2014/main" id="{392497F2-9080-EE03-EDA7-DE4DC71616C8}"/>
              </a:ext>
            </a:extLst>
          </p:cNvPr>
          <p:cNvSpPr>
            <a:spLocks/>
          </p:cNvSpPr>
          <p:nvPr/>
        </p:nvSpPr>
        <p:spPr bwMode="auto">
          <a:xfrm>
            <a:off x="622300" y="7366000"/>
            <a:ext cx="117602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lvl1pPr algn="l">
              <a:defRPr sz="1200">
                <a:solidFill>
                  <a:schemeClr val="tx1"/>
                </a:solidFill>
                <a:latin typeface="Hoefler Text" charset="0"/>
              </a:defRPr>
            </a:lvl1pPr>
            <a:lvl2pPr algn="l">
              <a:defRPr sz="1200">
                <a:solidFill>
                  <a:schemeClr val="tx1"/>
                </a:solidFill>
                <a:latin typeface="Hoefler Text" charset="0"/>
              </a:defRPr>
            </a:lvl2pPr>
            <a:lvl3pPr algn="l">
              <a:defRPr sz="1200">
                <a:solidFill>
                  <a:schemeClr val="tx1"/>
                </a:solidFill>
                <a:latin typeface="Hoefler Text" charset="0"/>
              </a:defRPr>
            </a:lvl3pPr>
            <a:lvl4pPr algn="l">
              <a:defRPr sz="1200">
                <a:solidFill>
                  <a:schemeClr val="tx1"/>
                </a:solidFill>
                <a:latin typeface="Hoefler Text" charset="0"/>
              </a:defRPr>
            </a:lvl4pPr>
            <a:lvl5pPr algn="l">
              <a:defRPr sz="1200">
                <a:solidFill>
                  <a:schemeClr val="tx1"/>
                </a:solidFill>
                <a:latin typeface="Hoefler Text" charset="0"/>
              </a:defRPr>
            </a:lvl5pPr>
            <a:lvl6pPr fontAlgn="base">
              <a:spcBef>
                <a:spcPct val="0"/>
              </a:spcBef>
              <a:spcAft>
                <a:spcPct val="0"/>
              </a:spcAft>
              <a:defRPr sz="1200">
                <a:solidFill>
                  <a:schemeClr val="tx1"/>
                </a:solidFill>
                <a:latin typeface="Hoefler Text" charset="0"/>
              </a:defRPr>
            </a:lvl6pPr>
            <a:lvl7pPr fontAlgn="base">
              <a:spcBef>
                <a:spcPct val="0"/>
              </a:spcBef>
              <a:spcAft>
                <a:spcPct val="0"/>
              </a:spcAft>
              <a:defRPr sz="1200">
                <a:solidFill>
                  <a:schemeClr val="tx1"/>
                </a:solidFill>
                <a:latin typeface="Hoefler Text" charset="0"/>
              </a:defRPr>
            </a:lvl7pPr>
            <a:lvl8pPr fontAlgn="base">
              <a:spcBef>
                <a:spcPct val="0"/>
              </a:spcBef>
              <a:spcAft>
                <a:spcPct val="0"/>
              </a:spcAft>
              <a:defRPr sz="1200">
                <a:solidFill>
                  <a:schemeClr val="tx1"/>
                </a:solidFill>
                <a:latin typeface="Hoefler Text" charset="0"/>
              </a:defRPr>
            </a:lvl8pPr>
            <a:lvl9pPr fontAlgn="base">
              <a:spcBef>
                <a:spcPct val="0"/>
              </a:spcBef>
              <a:spcAft>
                <a:spcPct val="0"/>
              </a:spcAft>
              <a:defRPr sz="1200">
                <a:solidFill>
                  <a:schemeClr val="tx1"/>
                </a:solidFill>
                <a:latin typeface="Hoefler Text" charset="0"/>
              </a:defRPr>
            </a:lvl9pPr>
          </a:lstStyle>
          <a:p>
            <a:pPr algn="ctr"/>
            <a:r>
              <a:rPr lang="en-US" altLang="LID4096" sz="2400">
                <a:solidFill>
                  <a:srgbClr val="4B4B4B"/>
                </a:solidFill>
                <a:cs typeface="Hoefler Text" charset="0"/>
              </a:rPr>
              <a:t>Images from the XBox 360 Guitar Hero manual &amp; dreamyouralive’s Flickr photostream</a:t>
            </a:r>
          </a:p>
        </p:txBody>
      </p:sp>
      <p:sp>
        <p:nvSpPr>
          <p:cNvPr id="94214" name="Text Box 6">
            <a:extLst>
              <a:ext uri="{FF2B5EF4-FFF2-40B4-BE49-F238E27FC236}">
                <a16:creationId xmlns:a16="http://schemas.microsoft.com/office/drawing/2014/main" id="{37DD1BF1-C64B-7486-4A43-34B004FDABE2}"/>
              </a:ext>
            </a:extLst>
          </p:cNvPr>
          <p:cNvSpPr txBox="1">
            <a:spLocks noChangeArrowheads="1"/>
          </p:cNvSpPr>
          <p:nvPr/>
        </p:nvSpPr>
        <p:spPr bwMode="auto">
          <a:xfrm>
            <a:off x="6302375" y="9131300"/>
            <a:ext cx="385763"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lstStyle>
            <a:lvl1pPr algn="l">
              <a:defRPr sz="1200">
                <a:solidFill>
                  <a:schemeClr val="tx1"/>
                </a:solidFill>
                <a:latin typeface="Hoefler Text" charset="0"/>
              </a:defRPr>
            </a:lvl1pPr>
            <a:lvl2pPr algn="l">
              <a:defRPr sz="1200">
                <a:solidFill>
                  <a:schemeClr val="tx1"/>
                </a:solidFill>
                <a:latin typeface="Hoefler Text" charset="0"/>
              </a:defRPr>
            </a:lvl2pPr>
            <a:lvl3pPr algn="l">
              <a:defRPr sz="1200">
                <a:solidFill>
                  <a:schemeClr val="tx1"/>
                </a:solidFill>
                <a:latin typeface="Hoefler Text" charset="0"/>
              </a:defRPr>
            </a:lvl3pPr>
            <a:lvl4pPr algn="l">
              <a:defRPr sz="1200">
                <a:solidFill>
                  <a:schemeClr val="tx1"/>
                </a:solidFill>
                <a:latin typeface="Hoefler Text" charset="0"/>
              </a:defRPr>
            </a:lvl4pPr>
            <a:lvl5pPr algn="l">
              <a:defRPr sz="1200">
                <a:solidFill>
                  <a:schemeClr val="tx1"/>
                </a:solidFill>
                <a:latin typeface="Hoefler Text" charset="0"/>
              </a:defRPr>
            </a:lvl5pPr>
            <a:lvl6pPr fontAlgn="base">
              <a:spcBef>
                <a:spcPct val="0"/>
              </a:spcBef>
              <a:spcAft>
                <a:spcPct val="0"/>
              </a:spcAft>
              <a:defRPr sz="1200">
                <a:solidFill>
                  <a:schemeClr val="tx1"/>
                </a:solidFill>
                <a:latin typeface="Hoefler Text" charset="0"/>
              </a:defRPr>
            </a:lvl6pPr>
            <a:lvl7pPr fontAlgn="base">
              <a:spcBef>
                <a:spcPct val="0"/>
              </a:spcBef>
              <a:spcAft>
                <a:spcPct val="0"/>
              </a:spcAft>
              <a:defRPr sz="1200">
                <a:solidFill>
                  <a:schemeClr val="tx1"/>
                </a:solidFill>
                <a:latin typeface="Hoefler Text" charset="0"/>
              </a:defRPr>
            </a:lvl7pPr>
            <a:lvl8pPr fontAlgn="base">
              <a:spcBef>
                <a:spcPct val="0"/>
              </a:spcBef>
              <a:spcAft>
                <a:spcPct val="0"/>
              </a:spcAft>
              <a:defRPr sz="1200">
                <a:solidFill>
                  <a:schemeClr val="tx1"/>
                </a:solidFill>
                <a:latin typeface="Hoefler Text" charset="0"/>
              </a:defRPr>
            </a:lvl8pPr>
            <a:lvl9pPr fontAlgn="base">
              <a:spcBef>
                <a:spcPct val="0"/>
              </a:spcBef>
              <a:spcAft>
                <a:spcPct val="0"/>
              </a:spcAft>
              <a:defRPr sz="1200">
                <a:solidFill>
                  <a:schemeClr val="tx1"/>
                </a:solidFill>
                <a:latin typeface="Hoefler Text" charset="0"/>
              </a:defRPr>
            </a:lvl9pPr>
          </a:lstStyle>
          <a:p>
            <a:pPr algn="ctr"/>
            <a:fld id="{3DABE984-63E2-4FE9-9037-CD9C308FC0E8}" type="slidenum">
              <a:rPr lang="en-US" altLang="LID4096" sz="2200">
                <a:solidFill>
                  <a:srgbClr val="4B4B4B"/>
                </a:solidFill>
                <a:cs typeface="Hoefler Text" charset="0"/>
              </a:rPr>
              <a:pPr algn="ctr"/>
              <a:t>39</a:t>
            </a:fld>
            <a:endParaRPr lang="en-US" altLang="LID4096" sz="2200">
              <a:solidFill>
                <a:srgbClr val="4B4B4B"/>
              </a:solidFill>
              <a:cs typeface="Hoefler Text" charset="0"/>
            </a:endParaRPr>
          </a:p>
        </p:txBody>
      </p:sp>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Text Box 1">
            <a:extLst>
              <a:ext uri="{FF2B5EF4-FFF2-40B4-BE49-F238E27FC236}">
                <a16:creationId xmlns:a16="http://schemas.microsoft.com/office/drawing/2014/main" id="{56FECB88-C73D-2FDF-2890-59F672FA7AA6}"/>
              </a:ext>
            </a:extLst>
          </p:cNvPr>
          <p:cNvSpPr txBox="1">
            <a:spLocks noChangeArrowheads="1"/>
          </p:cNvSpPr>
          <p:nvPr/>
        </p:nvSpPr>
        <p:spPr bwMode="auto">
          <a:xfrm>
            <a:off x="6302375" y="9131300"/>
            <a:ext cx="385763"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lstStyle>
            <a:lvl1pPr algn="l">
              <a:defRPr sz="1200">
                <a:solidFill>
                  <a:schemeClr val="tx1"/>
                </a:solidFill>
                <a:latin typeface="Hoefler Text" charset="0"/>
              </a:defRPr>
            </a:lvl1pPr>
            <a:lvl2pPr algn="l">
              <a:defRPr sz="1200">
                <a:solidFill>
                  <a:schemeClr val="tx1"/>
                </a:solidFill>
                <a:latin typeface="Hoefler Text" charset="0"/>
              </a:defRPr>
            </a:lvl2pPr>
            <a:lvl3pPr algn="l">
              <a:defRPr sz="1200">
                <a:solidFill>
                  <a:schemeClr val="tx1"/>
                </a:solidFill>
                <a:latin typeface="Hoefler Text" charset="0"/>
              </a:defRPr>
            </a:lvl3pPr>
            <a:lvl4pPr algn="l">
              <a:defRPr sz="1200">
                <a:solidFill>
                  <a:schemeClr val="tx1"/>
                </a:solidFill>
                <a:latin typeface="Hoefler Text" charset="0"/>
              </a:defRPr>
            </a:lvl4pPr>
            <a:lvl5pPr algn="l">
              <a:defRPr sz="1200">
                <a:solidFill>
                  <a:schemeClr val="tx1"/>
                </a:solidFill>
                <a:latin typeface="Hoefler Text" charset="0"/>
              </a:defRPr>
            </a:lvl5pPr>
            <a:lvl6pPr fontAlgn="base">
              <a:spcBef>
                <a:spcPct val="0"/>
              </a:spcBef>
              <a:spcAft>
                <a:spcPct val="0"/>
              </a:spcAft>
              <a:defRPr sz="1200">
                <a:solidFill>
                  <a:schemeClr val="tx1"/>
                </a:solidFill>
                <a:latin typeface="Hoefler Text" charset="0"/>
              </a:defRPr>
            </a:lvl6pPr>
            <a:lvl7pPr fontAlgn="base">
              <a:spcBef>
                <a:spcPct val="0"/>
              </a:spcBef>
              <a:spcAft>
                <a:spcPct val="0"/>
              </a:spcAft>
              <a:defRPr sz="1200">
                <a:solidFill>
                  <a:schemeClr val="tx1"/>
                </a:solidFill>
                <a:latin typeface="Hoefler Text" charset="0"/>
              </a:defRPr>
            </a:lvl7pPr>
            <a:lvl8pPr fontAlgn="base">
              <a:spcBef>
                <a:spcPct val="0"/>
              </a:spcBef>
              <a:spcAft>
                <a:spcPct val="0"/>
              </a:spcAft>
              <a:defRPr sz="1200">
                <a:solidFill>
                  <a:schemeClr val="tx1"/>
                </a:solidFill>
                <a:latin typeface="Hoefler Text" charset="0"/>
              </a:defRPr>
            </a:lvl8pPr>
            <a:lvl9pPr fontAlgn="base">
              <a:spcBef>
                <a:spcPct val="0"/>
              </a:spcBef>
              <a:spcAft>
                <a:spcPct val="0"/>
              </a:spcAft>
              <a:defRPr sz="1200">
                <a:solidFill>
                  <a:schemeClr val="tx1"/>
                </a:solidFill>
                <a:latin typeface="Hoefler Text" charset="0"/>
              </a:defRPr>
            </a:lvl9pPr>
          </a:lstStyle>
          <a:p>
            <a:pPr algn="ctr"/>
            <a:fld id="{F68F51E8-5543-45A3-913D-AA17A4B6EB47}" type="slidenum">
              <a:rPr lang="en-US" altLang="LID4096" sz="2200">
                <a:solidFill>
                  <a:srgbClr val="4B4B4B"/>
                </a:solidFill>
                <a:cs typeface="Hoefler Text" charset="0"/>
              </a:rPr>
              <a:pPr algn="ctr"/>
              <a:t>40</a:t>
            </a:fld>
            <a:endParaRPr lang="en-US" altLang="LID4096" sz="2200">
              <a:solidFill>
                <a:srgbClr val="4B4B4B"/>
              </a:solidFill>
              <a:cs typeface="Hoefler Text" charset="0"/>
            </a:endParaRPr>
          </a:p>
        </p:txBody>
      </p:sp>
      <p:sp>
        <p:nvSpPr>
          <p:cNvPr id="96258" name="Rectangle 2">
            <a:extLst>
              <a:ext uri="{FF2B5EF4-FFF2-40B4-BE49-F238E27FC236}">
                <a16:creationId xmlns:a16="http://schemas.microsoft.com/office/drawing/2014/main" id="{9763F9C6-96E2-5353-6AB8-44BE4D9F1D45}"/>
              </a:ext>
            </a:extLst>
          </p:cNvPr>
          <p:cNvSpPr>
            <a:spLocks/>
          </p:cNvSpPr>
          <p:nvPr/>
        </p:nvSpPr>
        <p:spPr bwMode="auto">
          <a:xfrm>
            <a:off x="647700" y="279400"/>
            <a:ext cx="11430000" cy="252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lvl1pPr algn="l">
              <a:defRPr sz="1200">
                <a:solidFill>
                  <a:schemeClr val="tx1"/>
                </a:solidFill>
                <a:latin typeface="Hoefler Text" charset="0"/>
              </a:defRPr>
            </a:lvl1pPr>
            <a:lvl2pPr algn="l">
              <a:defRPr sz="1200">
                <a:solidFill>
                  <a:schemeClr val="tx1"/>
                </a:solidFill>
                <a:latin typeface="Hoefler Text" charset="0"/>
              </a:defRPr>
            </a:lvl2pPr>
            <a:lvl3pPr algn="l">
              <a:defRPr sz="1200">
                <a:solidFill>
                  <a:schemeClr val="tx1"/>
                </a:solidFill>
                <a:latin typeface="Hoefler Text" charset="0"/>
              </a:defRPr>
            </a:lvl3pPr>
            <a:lvl4pPr algn="l">
              <a:defRPr sz="1200">
                <a:solidFill>
                  <a:schemeClr val="tx1"/>
                </a:solidFill>
                <a:latin typeface="Hoefler Text" charset="0"/>
              </a:defRPr>
            </a:lvl4pPr>
            <a:lvl5pPr algn="l">
              <a:defRPr sz="1200">
                <a:solidFill>
                  <a:schemeClr val="tx1"/>
                </a:solidFill>
                <a:latin typeface="Hoefler Text" charset="0"/>
              </a:defRPr>
            </a:lvl5pPr>
            <a:lvl6pPr fontAlgn="base">
              <a:spcBef>
                <a:spcPct val="0"/>
              </a:spcBef>
              <a:spcAft>
                <a:spcPct val="0"/>
              </a:spcAft>
              <a:defRPr sz="1200">
                <a:solidFill>
                  <a:schemeClr val="tx1"/>
                </a:solidFill>
                <a:latin typeface="Hoefler Text" charset="0"/>
              </a:defRPr>
            </a:lvl6pPr>
            <a:lvl7pPr fontAlgn="base">
              <a:spcBef>
                <a:spcPct val="0"/>
              </a:spcBef>
              <a:spcAft>
                <a:spcPct val="0"/>
              </a:spcAft>
              <a:defRPr sz="1200">
                <a:solidFill>
                  <a:schemeClr val="tx1"/>
                </a:solidFill>
                <a:latin typeface="Hoefler Text" charset="0"/>
              </a:defRPr>
            </a:lvl7pPr>
            <a:lvl8pPr fontAlgn="base">
              <a:spcBef>
                <a:spcPct val="0"/>
              </a:spcBef>
              <a:spcAft>
                <a:spcPct val="0"/>
              </a:spcAft>
              <a:defRPr sz="1200">
                <a:solidFill>
                  <a:schemeClr val="tx1"/>
                </a:solidFill>
                <a:latin typeface="Hoefler Text" charset="0"/>
              </a:defRPr>
            </a:lvl8pPr>
            <a:lvl9pPr fontAlgn="base">
              <a:spcBef>
                <a:spcPct val="0"/>
              </a:spcBef>
              <a:spcAft>
                <a:spcPct val="0"/>
              </a:spcAft>
              <a:defRPr sz="1200">
                <a:solidFill>
                  <a:schemeClr val="tx1"/>
                </a:solidFill>
                <a:latin typeface="Hoefler Text" charset="0"/>
              </a:defRPr>
            </a:lvl9pPr>
          </a:lstStyle>
          <a:p>
            <a:pPr>
              <a:spcBef>
                <a:spcPts val="2800"/>
              </a:spcBef>
            </a:pPr>
            <a:r>
              <a:rPr lang="en-US" altLang="LID4096" sz="4800">
                <a:solidFill>
                  <a:srgbClr val="003C52"/>
                </a:solidFill>
                <a:cs typeface="Hoefler Text" charset="0"/>
              </a:rPr>
              <a:t>Emphasizing the Individual</a:t>
            </a:r>
            <a:endParaRPr lang="en-US" altLang="LID4096" sz="3600">
              <a:solidFill>
                <a:srgbClr val="4B4B4B"/>
              </a:solidFill>
              <a:cs typeface="Hoefler Text" charset="0"/>
            </a:endParaRPr>
          </a:p>
          <a:p>
            <a:pPr>
              <a:spcBef>
                <a:spcPts val="1400"/>
              </a:spcBef>
              <a:buSzPct val="124000"/>
              <a:buFontTx/>
              <a:buBlip>
                <a:blip r:embed="rId3"/>
              </a:buBlip>
            </a:pPr>
            <a:r>
              <a:rPr lang="en-US" altLang="LID4096" sz="3600">
                <a:solidFill>
                  <a:srgbClr val="4B4B4B"/>
                </a:solidFill>
                <a:cs typeface="Hoefler Text" charset="0"/>
              </a:rPr>
              <a:t>Talking Trash</a:t>
            </a:r>
          </a:p>
          <a:p>
            <a:pPr>
              <a:spcBef>
                <a:spcPts val="1400"/>
              </a:spcBef>
              <a:buSzPct val="124000"/>
              <a:buFontTx/>
              <a:buBlip>
                <a:blip r:embed="rId3"/>
              </a:buBlip>
            </a:pPr>
            <a:r>
              <a:rPr lang="en-US" altLang="LID4096" sz="3600">
                <a:solidFill>
                  <a:srgbClr val="4B4B4B"/>
                </a:solidFill>
                <a:cs typeface="Hoefler Text" charset="0"/>
              </a:rPr>
              <a:t>Falling Prey to the Computer’s Holding Power</a:t>
            </a:r>
          </a:p>
        </p:txBody>
      </p:sp>
      <p:sp>
        <p:nvSpPr>
          <p:cNvPr id="96259" name="Rectangle 3">
            <a:extLst>
              <a:ext uri="{FF2B5EF4-FFF2-40B4-BE49-F238E27FC236}">
                <a16:creationId xmlns:a16="http://schemas.microsoft.com/office/drawing/2014/main" id="{8F8A5653-B88D-A5AB-D0F0-479DCA4F1EBE}"/>
              </a:ext>
            </a:extLst>
          </p:cNvPr>
          <p:cNvSpPr>
            <a:spLocks/>
          </p:cNvSpPr>
          <p:nvPr/>
        </p:nvSpPr>
        <p:spPr bwMode="auto">
          <a:xfrm>
            <a:off x="647700" y="2857500"/>
            <a:ext cx="11430000" cy="393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lvl1pPr algn="l">
              <a:defRPr sz="1200">
                <a:solidFill>
                  <a:schemeClr val="tx1"/>
                </a:solidFill>
                <a:latin typeface="Hoefler Text" charset="0"/>
              </a:defRPr>
            </a:lvl1pPr>
            <a:lvl2pPr algn="l">
              <a:defRPr sz="1200">
                <a:solidFill>
                  <a:schemeClr val="tx1"/>
                </a:solidFill>
                <a:latin typeface="Hoefler Text" charset="0"/>
              </a:defRPr>
            </a:lvl2pPr>
            <a:lvl3pPr algn="l">
              <a:defRPr sz="1200">
                <a:solidFill>
                  <a:schemeClr val="tx1"/>
                </a:solidFill>
                <a:latin typeface="Hoefler Text" charset="0"/>
              </a:defRPr>
            </a:lvl3pPr>
            <a:lvl4pPr algn="l">
              <a:defRPr sz="1200">
                <a:solidFill>
                  <a:schemeClr val="tx1"/>
                </a:solidFill>
                <a:latin typeface="Hoefler Text" charset="0"/>
              </a:defRPr>
            </a:lvl4pPr>
            <a:lvl5pPr algn="l">
              <a:defRPr sz="1200">
                <a:solidFill>
                  <a:schemeClr val="tx1"/>
                </a:solidFill>
                <a:latin typeface="Hoefler Text" charset="0"/>
              </a:defRPr>
            </a:lvl5pPr>
            <a:lvl6pPr fontAlgn="base">
              <a:spcBef>
                <a:spcPct val="0"/>
              </a:spcBef>
              <a:spcAft>
                <a:spcPct val="0"/>
              </a:spcAft>
              <a:defRPr sz="1200">
                <a:solidFill>
                  <a:schemeClr val="tx1"/>
                </a:solidFill>
                <a:latin typeface="Hoefler Text" charset="0"/>
              </a:defRPr>
            </a:lvl6pPr>
            <a:lvl7pPr fontAlgn="base">
              <a:spcBef>
                <a:spcPct val="0"/>
              </a:spcBef>
              <a:spcAft>
                <a:spcPct val="0"/>
              </a:spcAft>
              <a:defRPr sz="1200">
                <a:solidFill>
                  <a:schemeClr val="tx1"/>
                </a:solidFill>
                <a:latin typeface="Hoefler Text" charset="0"/>
              </a:defRPr>
            </a:lvl7pPr>
            <a:lvl8pPr fontAlgn="base">
              <a:spcBef>
                <a:spcPct val="0"/>
              </a:spcBef>
              <a:spcAft>
                <a:spcPct val="0"/>
              </a:spcAft>
              <a:defRPr sz="1200">
                <a:solidFill>
                  <a:schemeClr val="tx1"/>
                </a:solidFill>
                <a:latin typeface="Hoefler Text" charset="0"/>
              </a:defRPr>
            </a:lvl8pPr>
            <a:lvl9pPr fontAlgn="base">
              <a:spcBef>
                <a:spcPct val="0"/>
              </a:spcBef>
              <a:spcAft>
                <a:spcPct val="0"/>
              </a:spcAft>
              <a:defRPr sz="1200">
                <a:solidFill>
                  <a:schemeClr val="tx1"/>
                </a:solidFill>
                <a:latin typeface="Hoefler Text" charset="0"/>
              </a:defRPr>
            </a:lvl9pPr>
          </a:lstStyle>
          <a:p>
            <a:pPr>
              <a:spcBef>
                <a:spcPts val="2800"/>
              </a:spcBef>
            </a:pPr>
            <a:r>
              <a:rPr lang="en-US" altLang="LID4096" sz="4800">
                <a:solidFill>
                  <a:srgbClr val="003C52"/>
                </a:solidFill>
                <a:cs typeface="Hoefler Text" charset="0"/>
              </a:rPr>
              <a:t>Emphasizing the Group</a:t>
            </a:r>
            <a:endParaRPr lang="en-US" altLang="LID4096" sz="3600">
              <a:solidFill>
                <a:srgbClr val="4B4B4B"/>
              </a:solidFill>
              <a:cs typeface="Hoefler Text" charset="0"/>
            </a:endParaRPr>
          </a:p>
          <a:p>
            <a:pPr>
              <a:spcBef>
                <a:spcPts val="1400"/>
              </a:spcBef>
              <a:buSzPct val="124000"/>
              <a:buFontTx/>
              <a:buBlip>
                <a:blip r:embed="rId3"/>
              </a:buBlip>
            </a:pPr>
            <a:r>
              <a:rPr lang="en-US" altLang="LID4096" sz="3600">
                <a:solidFill>
                  <a:srgbClr val="4B4B4B"/>
                </a:solidFill>
                <a:cs typeface="Hoefler Text" charset="0"/>
              </a:rPr>
              <a:t>Constructing Shared Awareness</a:t>
            </a:r>
          </a:p>
          <a:p>
            <a:pPr>
              <a:spcBef>
                <a:spcPts val="1400"/>
              </a:spcBef>
              <a:buSzPct val="124000"/>
              <a:buFontTx/>
              <a:buBlip>
                <a:blip r:embed="rId3"/>
              </a:buBlip>
            </a:pPr>
            <a:r>
              <a:rPr lang="en-US" altLang="LID4096" sz="3600">
                <a:solidFill>
                  <a:srgbClr val="4B4B4B"/>
                </a:solidFill>
                <a:cs typeface="Hoefler Text" charset="0"/>
              </a:rPr>
              <a:t>Reinforcing Shared HistorySharing in Success and Failure</a:t>
            </a:r>
          </a:p>
          <a:p>
            <a:pPr>
              <a:spcBef>
                <a:spcPts val="1400"/>
              </a:spcBef>
              <a:buSzPct val="124000"/>
              <a:buFontTx/>
              <a:buBlip>
                <a:blip r:embed="rId3"/>
              </a:buBlip>
            </a:pPr>
            <a:r>
              <a:rPr lang="en-US" altLang="LID4096" sz="3600">
                <a:solidFill>
                  <a:srgbClr val="4B4B4B"/>
                </a:solidFill>
                <a:cs typeface="Hoefler Text" charset="0"/>
              </a:rPr>
              <a:t>Engaging in Interdependence and Self-Sacrifice</a:t>
            </a:r>
          </a:p>
        </p:txBody>
      </p:sp>
      <p:sp>
        <p:nvSpPr>
          <p:cNvPr id="96260" name="Rectangle 4">
            <a:extLst>
              <a:ext uri="{FF2B5EF4-FFF2-40B4-BE49-F238E27FC236}">
                <a16:creationId xmlns:a16="http://schemas.microsoft.com/office/drawing/2014/main" id="{F545B704-E71A-6691-E32B-8DB8E4A516B8}"/>
              </a:ext>
            </a:extLst>
          </p:cNvPr>
          <p:cNvSpPr>
            <a:spLocks/>
          </p:cNvSpPr>
          <p:nvPr/>
        </p:nvSpPr>
        <p:spPr bwMode="auto">
          <a:xfrm>
            <a:off x="647700" y="6819900"/>
            <a:ext cx="11430000" cy="252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lvl1pPr algn="l">
              <a:defRPr sz="1200">
                <a:solidFill>
                  <a:schemeClr val="tx1"/>
                </a:solidFill>
                <a:latin typeface="Hoefler Text" charset="0"/>
              </a:defRPr>
            </a:lvl1pPr>
            <a:lvl2pPr algn="l">
              <a:defRPr sz="1200">
                <a:solidFill>
                  <a:schemeClr val="tx1"/>
                </a:solidFill>
                <a:latin typeface="Hoefler Text" charset="0"/>
              </a:defRPr>
            </a:lvl2pPr>
            <a:lvl3pPr algn="l">
              <a:defRPr sz="1200">
                <a:solidFill>
                  <a:schemeClr val="tx1"/>
                </a:solidFill>
                <a:latin typeface="Hoefler Text" charset="0"/>
              </a:defRPr>
            </a:lvl3pPr>
            <a:lvl4pPr algn="l">
              <a:defRPr sz="1200">
                <a:solidFill>
                  <a:schemeClr val="tx1"/>
                </a:solidFill>
                <a:latin typeface="Hoefler Text" charset="0"/>
              </a:defRPr>
            </a:lvl4pPr>
            <a:lvl5pPr algn="l">
              <a:defRPr sz="1200">
                <a:solidFill>
                  <a:schemeClr val="tx1"/>
                </a:solidFill>
                <a:latin typeface="Hoefler Text" charset="0"/>
              </a:defRPr>
            </a:lvl5pPr>
            <a:lvl6pPr fontAlgn="base">
              <a:spcBef>
                <a:spcPct val="0"/>
              </a:spcBef>
              <a:spcAft>
                <a:spcPct val="0"/>
              </a:spcAft>
              <a:defRPr sz="1200">
                <a:solidFill>
                  <a:schemeClr val="tx1"/>
                </a:solidFill>
                <a:latin typeface="Hoefler Text" charset="0"/>
              </a:defRPr>
            </a:lvl6pPr>
            <a:lvl7pPr fontAlgn="base">
              <a:spcBef>
                <a:spcPct val="0"/>
              </a:spcBef>
              <a:spcAft>
                <a:spcPct val="0"/>
              </a:spcAft>
              <a:defRPr sz="1200">
                <a:solidFill>
                  <a:schemeClr val="tx1"/>
                </a:solidFill>
                <a:latin typeface="Hoefler Text" charset="0"/>
              </a:defRPr>
            </a:lvl7pPr>
            <a:lvl8pPr fontAlgn="base">
              <a:spcBef>
                <a:spcPct val="0"/>
              </a:spcBef>
              <a:spcAft>
                <a:spcPct val="0"/>
              </a:spcAft>
              <a:defRPr sz="1200">
                <a:solidFill>
                  <a:schemeClr val="tx1"/>
                </a:solidFill>
                <a:latin typeface="Hoefler Text" charset="0"/>
              </a:defRPr>
            </a:lvl8pPr>
            <a:lvl9pPr fontAlgn="base">
              <a:spcBef>
                <a:spcPct val="0"/>
              </a:spcBef>
              <a:spcAft>
                <a:spcPct val="0"/>
              </a:spcAft>
              <a:defRPr sz="1200">
                <a:solidFill>
                  <a:schemeClr val="tx1"/>
                </a:solidFill>
                <a:latin typeface="Hoefler Text" charset="0"/>
              </a:defRPr>
            </a:lvl9pPr>
          </a:lstStyle>
          <a:p>
            <a:pPr>
              <a:spcBef>
                <a:spcPts val="2800"/>
              </a:spcBef>
            </a:pPr>
            <a:r>
              <a:rPr lang="en-US" altLang="LID4096" sz="4800">
                <a:solidFill>
                  <a:srgbClr val="003C52"/>
                </a:solidFill>
                <a:cs typeface="Hoefler Text" charset="0"/>
              </a:rPr>
              <a:t>Pivot Points</a:t>
            </a:r>
            <a:endParaRPr lang="en-US" altLang="LID4096" sz="3600">
              <a:solidFill>
                <a:srgbClr val="4B4B4B"/>
              </a:solidFill>
              <a:cs typeface="Hoefler Text" charset="0"/>
            </a:endParaRPr>
          </a:p>
          <a:p>
            <a:pPr>
              <a:spcBef>
                <a:spcPts val="1400"/>
              </a:spcBef>
              <a:buSzPct val="124000"/>
              <a:buFontTx/>
              <a:buBlip>
                <a:blip r:embed="rId3"/>
              </a:buBlip>
            </a:pPr>
            <a:r>
              <a:rPr lang="en-US" altLang="LID4096" sz="3600">
                <a:solidFill>
                  <a:srgbClr val="4B4B4B"/>
                </a:solidFill>
                <a:cs typeface="Hoefler Text" charset="0"/>
              </a:rPr>
              <a:t>Negotiating Individual Contributions to the Group</a:t>
            </a:r>
          </a:p>
          <a:p>
            <a:pPr>
              <a:spcBef>
                <a:spcPts val="1400"/>
              </a:spcBef>
              <a:buSzPct val="124000"/>
              <a:buFontTx/>
              <a:buBlip>
                <a:blip r:embed="rId3"/>
              </a:buBlip>
            </a:pPr>
            <a:r>
              <a:rPr lang="en-US" altLang="LID4096" sz="3600">
                <a:solidFill>
                  <a:srgbClr val="4B4B4B"/>
                </a:solidFill>
                <a:cs typeface="Hoefler Text" charset="0"/>
              </a:rPr>
              <a:t>Reviewing Scores</a:t>
            </a:r>
          </a:p>
        </p:txBody>
      </p:sp>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1">
            <a:extLst>
              <a:ext uri="{FF2B5EF4-FFF2-40B4-BE49-F238E27FC236}">
                <a16:creationId xmlns:a16="http://schemas.microsoft.com/office/drawing/2014/main" id="{05DB8BD1-A096-D1B6-FA08-6BECA32CB753}"/>
              </a:ext>
            </a:extLst>
          </p:cNvPr>
          <p:cNvSpPr>
            <a:spLocks/>
          </p:cNvSpPr>
          <p:nvPr/>
        </p:nvSpPr>
        <p:spPr bwMode="auto">
          <a:xfrm>
            <a:off x="1041400" y="711200"/>
            <a:ext cx="10909300" cy="831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260224" bIns="0" anchor="ctr"/>
          <a:lstStyle>
            <a:lvl1pPr algn="l">
              <a:defRPr sz="1200">
                <a:solidFill>
                  <a:schemeClr val="tx1"/>
                </a:solidFill>
                <a:latin typeface="Hoefler Text" charset="0"/>
              </a:defRPr>
            </a:lvl1pPr>
            <a:lvl2pPr algn="l">
              <a:defRPr sz="1200">
                <a:solidFill>
                  <a:schemeClr val="tx1"/>
                </a:solidFill>
                <a:latin typeface="Hoefler Text" charset="0"/>
              </a:defRPr>
            </a:lvl2pPr>
            <a:lvl3pPr algn="l">
              <a:defRPr sz="1200">
                <a:solidFill>
                  <a:schemeClr val="tx1"/>
                </a:solidFill>
                <a:latin typeface="Hoefler Text" charset="0"/>
              </a:defRPr>
            </a:lvl3pPr>
            <a:lvl4pPr algn="l">
              <a:defRPr sz="1200">
                <a:solidFill>
                  <a:schemeClr val="tx1"/>
                </a:solidFill>
                <a:latin typeface="Hoefler Text" charset="0"/>
              </a:defRPr>
            </a:lvl4pPr>
            <a:lvl5pPr algn="l">
              <a:defRPr sz="1200">
                <a:solidFill>
                  <a:schemeClr val="tx1"/>
                </a:solidFill>
                <a:latin typeface="Hoefler Text" charset="0"/>
              </a:defRPr>
            </a:lvl5pPr>
            <a:lvl6pPr fontAlgn="base">
              <a:spcBef>
                <a:spcPct val="0"/>
              </a:spcBef>
              <a:spcAft>
                <a:spcPct val="0"/>
              </a:spcAft>
              <a:defRPr sz="1200">
                <a:solidFill>
                  <a:schemeClr val="tx1"/>
                </a:solidFill>
                <a:latin typeface="Hoefler Text" charset="0"/>
              </a:defRPr>
            </a:lvl6pPr>
            <a:lvl7pPr fontAlgn="base">
              <a:spcBef>
                <a:spcPct val="0"/>
              </a:spcBef>
              <a:spcAft>
                <a:spcPct val="0"/>
              </a:spcAft>
              <a:defRPr sz="1200">
                <a:solidFill>
                  <a:schemeClr val="tx1"/>
                </a:solidFill>
                <a:latin typeface="Hoefler Text" charset="0"/>
              </a:defRPr>
            </a:lvl7pPr>
            <a:lvl8pPr fontAlgn="base">
              <a:spcBef>
                <a:spcPct val="0"/>
              </a:spcBef>
              <a:spcAft>
                <a:spcPct val="0"/>
              </a:spcAft>
              <a:defRPr sz="1200">
                <a:solidFill>
                  <a:schemeClr val="tx1"/>
                </a:solidFill>
                <a:latin typeface="Hoefler Text" charset="0"/>
              </a:defRPr>
            </a:lvl8pPr>
            <a:lvl9pPr fontAlgn="base">
              <a:spcBef>
                <a:spcPct val="0"/>
              </a:spcBef>
              <a:spcAft>
                <a:spcPct val="0"/>
              </a:spcAft>
              <a:defRPr sz="1200">
                <a:solidFill>
                  <a:schemeClr val="tx1"/>
                </a:solidFill>
                <a:latin typeface="Hoefler Text" charset="0"/>
              </a:defRPr>
            </a:lvl9pPr>
          </a:lstStyle>
          <a:p>
            <a:pPr>
              <a:spcBef>
                <a:spcPts val="3000"/>
              </a:spcBef>
            </a:pPr>
            <a:r>
              <a:rPr lang="en-US" altLang="LID4096" sz="4800">
                <a:solidFill>
                  <a:srgbClr val="4D4D4D"/>
                </a:solidFill>
                <a:cs typeface="Hoefler Text" charset="0"/>
              </a:rPr>
              <a:t>Both group- and individual-oriented gaming practices were present in competitive, cooperative, and collaborative games, transcending the classic modes of gameplay with which they would most likely be associated. </a:t>
            </a:r>
          </a:p>
        </p:txBody>
      </p:sp>
      <p:sp>
        <p:nvSpPr>
          <p:cNvPr id="98306" name="Text Box 2">
            <a:extLst>
              <a:ext uri="{FF2B5EF4-FFF2-40B4-BE49-F238E27FC236}">
                <a16:creationId xmlns:a16="http://schemas.microsoft.com/office/drawing/2014/main" id="{846890AF-D836-A66F-6B6A-1F2C71A127CC}"/>
              </a:ext>
            </a:extLst>
          </p:cNvPr>
          <p:cNvSpPr txBox="1">
            <a:spLocks noChangeArrowheads="1"/>
          </p:cNvSpPr>
          <p:nvPr/>
        </p:nvSpPr>
        <p:spPr bwMode="auto">
          <a:xfrm>
            <a:off x="6302375" y="9131300"/>
            <a:ext cx="385763"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lstStyle>
            <a:lvl1pPr algn="l">
              <a:defRPr sz="1200">
                <a:solidFill>
                  <a:schemeClr val="tx1"/>
                </a:solidFill>
                <a:latin typeface="Hoefler Text" charset="0"/>
              </a:defRPr>
            </a:lvl1pPr>
            <a:lvl2pPr algn="l">
              <a:defRPr sz="1200">
                <a:solidFill>
                  <a:schemeClr val="tx1"/>
                </a:solidFill>
                <a:latin typeface="Hoefler Text" charset="0"/>
              </a:defRPr>
            </a:lvl2pPr>
            <a:lvl3pPr algn="l">
              <a:defRPr sz="1200">
                <a:solidFill>
                  <a:schemeClr val="tx1"/>
                </a:solidFill>
                <a:latin typeface="Hoefler Text" charset="0"/>
              </a:defRPr>
            </a:lvl3pPr>
            <a:lvl4pPr algn="l">
              <a:defRPr sz="1200">
                <a:solidFill>
                  <a:schemeClr val="tx1"/>
                </a:solidFill>
                <a:latin typeface="Hoefler Text" charset="0"/>
              </a:defRPr>
            </a:lvl4pPr>
            <a:lvl5pPr algn="l">
              <a:defRPr sz="1200">
                <a:solidFill>
                  <a:schemeClr val="tx1"/>
                </a:solidFill>
                <a:latin typeface="Hoefler Text" charset="0"/>
              </a:defRPr>
            </a:lvl5pPr>
            <a:lvl6pPr fontAlgn="base">
              <a:spcBef>
                <a:spcPct val="0"/>
              </a:spcBef>
              <a:spcAft>
                <a:spcPct val="0"/>
              </a:spcAft>
              <a:defRPr sz="1200">
                <a:solidFill>
                  <a:schemeClr val="tx1"/>
                </a:solidFill>
                <a:latin typeface="Hoefler Text" charset="0"/>
              </a:defRPr>
            </a:lvl6pPr>
            <a:lvl7pPr fontAlgn="base">
              <a:spcBef>
                <a:spcPct val="0"/>
              </a:spcBef>
              <a:spcAft>
                <a:spcPct val="0"/>
              </a:spcAft>
              <a:defRPr sz="1200">
                <a:solidFill>
                  <a:schemeClr val="tx1"/>
                </a:solidFill>
                <a:latin typeface="Hoefler Text" charset="0"/>
              </a:defRPr>
            </a:lvl7pPr>
            <a:lvl8pPr fontAlgn="base">
              <a:spcBef>
                <a:spcPct val="0"/>
              </a:spcBef>
              <a:spcAft>
                <a:spcPct val="0"/>
              </a:spcAft>
              <a:defRPr sz="1200">
                <a:solidFill>
                  <a:schemeClr val="tx1"/>
                </a:solidFill>
                <a:latin typeface="Hoefler Text" charset="0"/>
              </a:defRPr>
            </a:lvl8pPr>
            <a:lvl9pPr fontAlgn="base">
              <a:spcBef>
                <a:spcPct val="0"/>
              </a:spcBef>
              <a:spcAft>
                <a:spcPct val="0"/>
              </a:spcAft>
              <a:defRPr sz="1200">
                <a:solidFill>
                  <a:schemeClr val="tx1"/>
                </a:solidFill>
                <a:latin typeface="Hoefler Text" charset="0"/>
              </a:defRPr>
            </a:lvl9pPr>
          </a:lstStyle>
          <a:p>
            <a:pPr algn="ctr"/>
            <a:fld id="{4EE12D4C-AC0D-45A8-9CDA-E0DEDFFF5D22}" type="slidenum">
              <a:rPr lang="en-US" altLang="LID4096" sz="2200">
                <a:solidFill>
                  <a:srgbClr val="4B4B4B"/>
                </a:solidFill>
                <a:cs typeface="Hoefler Text" charset="0"/>
              </a:rPr>
              <a:pPr algn="ctr"/>
              <a:t>41</a:t>
            </a:fld>
            <a:endParaRPr lang="en-US" altLang="LID4096" sz="2200">
              <a:solidFill>
                <a:srgbClr val="4B4B4B"/>
              </a:solidFill>
              <a:cs typeface="Hoefler Text" charset="0"/>
            </a:endParaRPr>
          </a:p>
        </p:txBody>
      </p:sp>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3" name="Picture 1">
            <a:extLst>
              <a:ext uri="{FF2B5EF4-FFF2-40B4-BE49-F238E27FC236}">
                <a16:creationId xmlns:a16="http://schemas.microsoft.com/office/drawing/2014/main" id="{6FC7DBEF-DDEC-D43E-3A82-AD8E21318679}"/>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46600" y="6134100"/>
            <a:ext cx="3898900" cy="2374900"/>
          </a:xfrm>
          <a:prstGeom prst="rect">
            <a:avLst/>
          </a:prstGeom>
          <a:noFill/>
          <a:ln>
            <a:noFill/>
          </a:ln>
          <a:effectLst>
            <a:outerShdw blurRad="63500" dist="38099" dir="5400000" algn="ctr" rotWithShape="0">
              <a:schemeClr val="bg2">
                <a:alpha val="5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100354" name="Picture 2">
            <a:extLst>
              <a:ext uri="{FF2B5EF4-FFF2-40B4-BE49-F238E27FC236}">
                <a16:creationId xmlns:a16="http://schemas.microsoft.com/office/drawing/2014/main" id="{30D0A771-E1C7-7BE6-30D4-E9B90606F5A5}"/>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34400" y="3683000"/>
            <a:ext cx="3898900" cy="2374900"/>
          </a:xfrm>
          <a:prstGeom prst="rect">
            <a:avLst/>
          </a:prstGeom>
          <a:noFill/>
          <a:ln>
            <a:noFill/>
          </a:ln>
          <a:effectLst>
            <a:outerShdw blurRad="63500" dist="38099" dir="5400000" algn="ctr" rotWithShape="0">
              <a:schemeClr val="bg2">
                <a:alpha val="5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100355" name="Picture 3">
            <a:extLst>
              <a:ext uri="{FF2B5EF4-FFF2-40B4-BE49-F238E27FC236}">
                <a16:creationId xmlns:a16="http://schemas.microsoft.com/office/drawing/2014/main" id="{4B162A1A-C790-7F62-018C-CEAB344BC312}"/>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34400" y="1231900"/>
            <a:ext cx="3898900" cy="2374900"/>
          </a:xfrm>
          <a:prstGeom prst="rect">
            <a:avLst/>
          </a:prstGeom>
          <a:noFill/>
          <a:ln>
            <a:noFill/>
          </a:ln>
          <a:effectLst>
            <a:outerShdw blurRad="63500" dist="38099" dir="5400000" algn="ctr" rotWithShape="0">
              <a:schemeClr val="bg2">
                <a:alpha val="5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100356" name="Picture 4">
            <a:extLst>
              <a:ext uri="{FF2B5EF4-FFF2-40B4-BE49-F238E27FC236}">
                <a16:creationId xmlns:a16="http://schemas.microsoft.com/office/drawing/2014/main" id="{123731D9-0585-6006-FE58-777660DCB649}"/>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8800" y="6134100"/>
            <a:ext cx="3898900" cy="2374900"/>
          </a:xfrm>
          <a:prstGeom prst="rect">
            <a:avLst/>
          </a:prstGeom>
          <a:noFill/>
          <a:ln>
            <a:noFill/>
          </a:ln>
          <a:effectLst>
            <a:outerShdw blurRad="63500" dist="38099" dir="5400000" algn="ctr" rotWithShape="0">
              <a:schemeClr val="bg2">
                <a:alpha val="5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100357" name="Picture 5">
            <a:extLst>
              <a:ext uri="{FF2B5EF4-FFF2-40B4-BE49-F238E27FC236}">
                <a16:creationId xmlns:a16="http://schemas.microsoft.com/office/drawing/2014/main" id="{03A1647B-AC81-9904-F07A-08888C43E20F}"/>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46600" y="1231900"/>
            <a:ext cx="3898900" cy="2374900"/>
          </a:xfrm>
          <a:prstGeom prst="rect">
            <a:avLst/>
          </a:prstGeom>
          <a:noFill/>
          <a:ln>
            <a:noFill/>
          </a:ln>
          <a:effectLst>
            <a:outerShdw blurRad="63500" dist="38099" dir="5400000" algn="ctr" rotWithShape="0">
              <a:schemeClr val="bg2">
                <a:alpha val="5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100358" name="Picture 6">
            <a:extLst>
              <a:ext uri="{FF2B5EF4-FFF2-40B4-BE49-F238E27FC236}">
                <a16:creationId xmlns:a16="http://schemas.microsoft.com/office/drawing/2014/main" id="{87C9CF78-6263-11EA-D5E2-738120FF8F20}"/>
              </a:ext>
            </a:extLst>
          </p:cNvPr>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58800" y="3683000"/>
            <a:ext cx="3898900" cy="2374900"/>
          </a:xfrm>
          <a:prstGeom prst="rect">
            <a:avLst/>
          </a:prstGeom>
          <a:noFill/>
          <a:ln>
            <a:noFill/>
          </a:ln>
          <a:effectLst>
            <a:outerShdw blurRad="63500" dist="38099" dir="5400000" algn="ctr" rotWithShape="0">
              <a:schemeClr val="bg2">
                <a:alpha val="5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100359" name="Picture 7">
            <a:extLst>
              <a:ext uri="{FF2B5EF4-FFF2-40B4-BE49-F238E27FC236}">
                <a16:creationId xmlns:a16="http://schemas.microsoft.com/office/drawing/2014/main" id="{789C0915-DDA6-B1DF-31C6-379F2FEA8CA5}"/>
              </a:ext>
            </a:extLst>
          </p:cNvPr>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546600" y="3683000"/>
            <a:ext cx="3898900" cy="2374900"/>
          </a:xfrm>
          <a:prstGeom prst="rect">
            <a:avLst/>
          </a:prstGeom>
          <a:noFill/>
          <a:ln>
            <a:noFill/>
          </a:ln>
          <a:effectLst>
            <a:outerShdw blurRad="63500" dist="38099" dir="5400000" algn="ctr" rotWithShape="0">
              <a:schemeClr val="bg2">
                <a:alpha val="5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100360" name="Picture 8">
            <a:extLst>
              <a:ext uri="{FF2B5EF4-FFF2-40B4-BE49-F238E27FC236}">
                <a16:creationId xmlns:a16="http://schemas.microsoft.com/office/drawing/2014/main" id="{3C869F3B-28C8-6F1F-6BB2-5B202FE1FDCB}"/>
              </a:ext>
            </a:extLst>
          </p:cNvPr>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534400" y="6134100"/>
            <a:ext cx="3898900" cy="2374900"/>
          </a:xfrm>
          <a:prstGeom prst="rect">
            <a:avLst/>
          </a:prstGeom>
          <a:noFill/>
          <a:ln>
            <a:noFill/>
          </a:ln>
          <a:effectLst>
            <a:outerShdw blurRad="63500" dist="38099" dir="5400000" algn="ctr" rotWithShape="0">
              <a:schemeClr val="bg2">
                <a:alpha val="5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100361" name="Picture 9">
            <a:extLst>
              <a:ext uri="{FF2B5EF4-FFF2-40B4-BE49-F238E27FC236}">
                <a16:creationId xmlns:a16="http://schemas.microsoft.com/office/drawing/2014/main" id="{5B6EF47C-0AA8-9977-FF0A-E13EB6BB401F}"/>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58800" y="1231900"/>
            <a:ext cx="3898900" cy="2374900"/>
          </a:xfrm>
          <a:prstGeom prst="rect">
            <a:avLst/>
          </a:prstGeom>
          <a:noFill/>
          <a:ln>
            <a:noFill/>
          </a:ln>
          <a:effectLst>
            <a:outerShdw blurRad="63500" dist="38099" dir="5400000" algn="ctr" rotWithShape="0">
              <a:schemeClr val="bg2">
                <a:alpha val="5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sp>
        <p:nvSpPr>
          <p:cNvPr id="100362" name="Text Box 10">
            <a:extLst>
              <a:ext uri="{FF2B5EF4-FFF2-40B4-BE49-F238E27FC236}">
                <a16:creationId xmlns:a16="http://schemas.microsoft.com/office/drawing/2014/main" id="{C759077F-096A-D40A-A8ED-B50D4CDB7F30}"/>
              </a:ext>
            </a:extLst>
          </p:cNvPr>
          <p:cNvSpPr txBox="1">
            <a:spLocks noChangeArrowheads="1"/>
          </p:cNvSpPr>
          <p:nvPr/>
        </p:nvSpPr>
        <p:spPr bwMode="auto">
          <a:xfrm>
            <a:off x="6305550" y="9131300"/>
            <a:ext cx="379413" cy="431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lstStyle>
            <a:lvl1pPr algn="l">
              <a:defRPr sz="1200">
                <a:solidFill>
                  <a:schemeClr val="tx1"/>
                </a:solidFill>
                <a:latin typeface="Hoefler Text" charset="0"/>
              </a:defRPr>
            </a:lvl1pPr>
            <a:lvl2pPr algn="l">
              <a:defRPr sz="1200">
                <a:solidFill>
                  <a:schemeClr val="tx1"/>
                </a:solidFill>
                <a:latin typeface="Hoefler Text" charset="0"/>
              </a:defRPr>
            </a:lvl2pPr>
            <a:lvl3pPr algn="l">
              <a:defRPr sz="1200">
                <a:solidFill>
                  <a:schemeClr val="tx1"/>
                </a:solidFill>
                <a:latin typeface="Hoefler Text" charset="0"/>
              </a:defRPr>
            </a:lvl3pPr>
            <a:lvl4pPr algn="l">
              <a:defRPr sz="1200">
                <a:solidFill>
                  <a:schemeClr val="tx1"/>
                </a:solidFill>
                <a:latin typeface="Hoefler Text" charset="0"/>
              </a:defRPr>
            </a:lvl4pPr>
            <a:lvl5pPr algn="l">
              <a:defRPr sz="1200">
                <a:solidFill>
                  <a:schemeClr val="tx1"/>
                </a:solidFill>
                <a:latin typeface="Hoefler Text" charset="0"/>
              </a:defRPr>
            </a:lvl5pPr>
            <a:lvl6pPr fontAlgn="base">
              <a:spcBef>
                <a:spcPct val="0"/>
              </a:spcBef>
              <a:spcAft>
                <a:spcPct val="0"/>
              </a:spcAft>
              <a:defRPr sz="1200">
                <a:solidFill>
                  <a:schemeClr val="tx1"/>
                </a:solidFill>
                <a:latin typeface="Hoefler Text" charset="0"/>
              </a:defRPr>
            </a:lvl6pPr>
            <a:lvl7pPr fontAlgn="base">
              <a:spcBef>
                <a:spcPct val="0"/>
              </a:spcBef>
              <a:spcAft>
                <a:spcPct val="0"/>
              </a:spcAft>
              <a:defRPr sz="1200">
                <a:solidFill>
                  <a:schemeClr val="tx1"/>
                </a:solidFill>
                <a:latin typeface="Hoefler Text" charset="0"/>
              </a:defRPr>
            </a:lvl7pPr>
            <a:lvl8pPr fontAlgn="base">
              <a:spcBef>
                <a:spcPct val="0"/>
              </a:spcBef>
              <a:spcAft>
                <a:spcPct val="0"/>
              </a:spcAft>
              <a:defRPr sz="1200">
                <a:solidFill>
                  <a:schemeClr val="tx1"/>
                </a:solidFill>
                <a:latin typeface="Hoefler Text" charset="0"/>
              </a:defRPr>
            </a:lvl8pPr>
            <a:lvl9pPr fontAlgn="base">
              <a:spcBef>
                <a:spcPct val="0"/>
              </a:spcBef>
              <a:spcAft>
                <a:spcPct val="0"/>
              </a:spcAft>
              <a:defRPr sz="1200">
                <a:solidFill>
                  <a:schemeClr val="tx1"/>
                </a:solidFill>
                <a:latin typeface="Hoefler Text" charset="0"/>
              </a:defRPr>
            </a:lvl9pPr>
          </a:lstStyle>
          <a:p>
            <a:pPr algn="ctr"/>
            <a:fld id="{7A609C12-A3F3-4A23-BD5B-00F97AE0CDBC}" type="slidenum">
              <a:rPr lang="en-US" altLang="LID4096" sz="2200">
                <a:solidFill>
                  <a:srgbClr val="4B4B4B"/>
                </a:solidFill>
                <a:cs typeface="Hoefler Text" charset="0"/>
              </a:rPr>
              <a:pPr algn="ctr"/>
              <a:t>42</a:t>
            </a:fld>
            <a:endParaRPr lang="en-US" altLang="LID4096" sz="2200">
              <a:solidFill>
                <a:srgbClr val="4B4B4B"/>
              </a:solidFill>
              <a:cs typeface="Hoefler Text" charset="0"/>
            </a:endParaRPr>
          </a:p>
        </p:txBody>
      </p:sp>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0E6935D-1CFF-E864-FABD-BE63E6989A3F}"/>
              </a:ext>
            </a:extLst>
          </p:cNvPr>
          <p:cNvPicPr>
            <a:picLocks noChangeAspect="1"/>
          </p:cNvPicPr>
          <p:nvPr/>
        </p:nvPicPr>
        <p:blipFill>
          <a:blip r:embed="rId3"/>
          <a:stretch>
            <a:fillRect/>
          </a:stretch>
        </p:blipFill>
        <p:spPr>
          <a:xfrm>
            <a:off x="237705" y="205050"/>
            <a:ext cx="12637712" cy="9424277"/>
          </a:xfrm>
          <a:prstGeom prst="rect">
            <a:avLst/>
          </a:prstGeom>
        </p:spPr>
      </p:pic>
    </p:spTree>
  </p:cSld>
  <p:clrMapOvr>
    <a:masterClrMapping/>
  </p:clrMapOvr>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_rels/theme5.xml.rels><?xml version="1.0" encoding="UTF-8" standalone="yes"?>
<Relationships xmlns="http://schemas.openxmlformats.org/package/2006/relationships"><Relationship Id="rId1" Type="http://schemas.openxmlformats.org/officeDocument/2006/relationships/image" Target="../media/image1.jpeg"/></Relationships>
</file>

<file path=ppt/theme/_rels/theme6.xml.rels><?xml version="1.0" encoding="UTF-8" standalone="yes"?>
<Relationships xmlns="http://schemas.openxmlformats.org/package/2006/relationships"><Relationship Id="rId1" Type="http://schemas.openxmlformats.org/officeDocument/2006/relationships/image" Target="../media/image1.jpeg"/></Relationships>
</file>

<file path=ppt/theme/_rels/theme7.xml.rels><?xml version="1.0" encoding="UTF-8" standalone="yes"?>
<Relationships xmlns="http://schemas.openxmlformats.org/package/2006/relationships"><Relationship Id="rId1" Type="http://schemas.openxmlformats.org/officeDocument/2006/relationships/image" Target="../media/image1.jpeg"/></Relationships>
</file>

<file path=ppt/theme/_rels/theme8.xml.rels><?xml version="1.0" encoding="UTF-8" standalone="yes"?>
<Relationships xmlns="http://schemas.openxmlformats.org/package/2006/relationships"><Relationship Id="rId1" Type="http://schemas.openxmlformats.org/officeDocument/2006/relationships/image" Target="../media/image1.jpeg"/></Relationships>
</file>

<file path=ppt/theme/_rels/theme9.xml.rels><?xml version="1.0" encoding="UTF-8" standalone="yes"?>
<Relationships xmlns="http://schemas.openxmlformats.org/package/2006/relationships"><Relationship Id="rId1" Type="http://schemas.openxmlformats.org/officeDocument/2006/relationships/image" Target="../media/image1.jpeg"/></Relationships>
</file>

<file path=ppt/theme/_rels/theme10.xml.rels><?xml version="1.0" encoding="UTF-8" standalone="yes"?>
<Relationships xmlns="http://schemas.openxmlformats.org/package/2006/relationships"><Relationship Id="rId1" Type="http://schemas.openxmlformats.org/officeDocument/2006/relationships/image" Target="../media/image1.jpeg"/></Relationships>
</file>

<file path=ppt/theme/_rels/theme11.xml.rels><?xml version="1.0" encoding="UTF-8" standalone="yes"?>
<Relationships xmlns="http://schemas.openxmlformats.org/package/2006/relationships"><Relationship Id="rId1" Type="http://schemas.openxmlformats.org/officeDocument/2006/relationships/image" Target="../media/image1.jpeg"/></Relationships>
</file>

<file path=ppt/theme/_rels/theme12.xml.rels><?xml version="1.0" encoding="UTF-8" standalone="yes"?>
<Relationships xmlns="http://schemas.openxmlformats.org/package/2006/relationships"><Relationship Id="rId1" Type="http://schemas.openxmlformats.org/officeDocument/2006/relationships/image" Target="../media/image1.jpeg"/></Relationships>
</file>

<file path=ppt/theme/_rels/theme13.xml.rels><?xml version="1.0" encoding="UTF-8" standalone="yes"?>
<Relationships xmlns="http://schemas.openxmlformats.org/package/2006/relationships"><Relationship Id="rId1" Type="http://schemas.openxmlformats.org/officeDocument/2006/relationships/image" Target="../media/image1.jpeg"/></Relationships>
</file>

<file path=ppt/theme/_rels/theme14.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lank">
  <a:themeElements>
    <a:clrScheme name="">
      <a:dk1>
        <a:srgbClr val="595650"/>
      </a:dk1>
      <a:lt1>
        <a:srgbClr val="A6A9AF"/>
      </a:lt1>
      <a:dk2>
        <a:srgbClr val="000000"/>
      </a:dk2>
      <a:lt2>
        <a:srgbClr val="000000"/>
      </a:lt2>
      <a:accent1>
        <a:srgbClr val="BBE0E3"/>
      </a:accent1>
      <a:accent2>
        <a:srgbClr val="333399"/>
      </a:accent2>
      <a:accent3>
        <a:srgbClr val="D0D1D4"/>
      </a:accent3>
      <a:accent4>
        <a:srgbClr val="4B4843"/>
      </a:accent4>
      <a:accent5>
        <a:srgbClr val="DAEDEF"/>
      </a:accent5>
      <a:accent6>
        <a:srgbClr val="2D2D8A"/>
      </a:accent6>
      <a:hlink>
        <a:srgbClr val="009999"/>
      </a:hlink>
      <a:folHlink>
        <a:srgbClr val="99CC00"/>
      </a:folHlink>
    </a:clrScheme>
    <a:fontScheme name="Blank">
      <a:majorFont>
        <a:latin typeface="Baskerville"/>
        <a:ea typeface=""/>
        <a:cs typeface="ヒラギノ明朝 ProN W3"/>
      </a:majorFont>
      <a:minorFont>
        <a:latin typeface="Hoefler Text"/>
        <a:ea typeface=""/>
        <a:cs typeface="ヒラギノ明朝 ProN W3"/>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a:noFill/>
        </a:ln>
        <a:effectLst/>
        <a:extLst>
          <a:ext uri="{91240B29-F687-4F45-9708-019B960494DF}">
            <a14:hiddenLine xmlns:a14="http://schemas.microsoft.com/office/drawing/2010/main" w="254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LID4096" sz="3600" b="0" i="0" u="none" strike="noStrike" cap="none" normalizeH="0" baseline="0" smtClean="0">
            <a:ln>
              <a:noFill/>
            </a:ln>
            <a:solidFill>
              <a:srgbClr val="595650"/>
            </a:solidFill>
            <a:effectLst/>
            <a:latin typeface="Hoefler Text" charset="0"/>
            <a:cs typeface="ヒラギノ明朝 ProN W3" charset="0"/>
            <a:sym typeface="Hoefler Text"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a:noFill/>
        </a:ln>
        <a:effectLst/>
        <a:extLst>
          <a:ext uri="{91240B29-F687-4F45-9708-019B960494DF}">
            <a14:hiddenLine xmlns:a14="http://schemas.microsoft.com/office/drawing/2010/main" w="254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LID4096" sz="3600" b="0" i="0" u="none" strike="noStrike" cap="none" normalizeH="0" baseline="0" smtClean="0">
            <a:ln>
              <a:noFill/>
            </a:ln>
            <a:solidFill>
              <a:srgbClr val="595650"/>
            </a:solidFill>
            <a:effectLst/>
            <a:latin typeface="Hoefler Text" charset="0"/>
            <a:cs typeface="ヒラギノ明朝 ProN W3" charset="0"/>
            <a:sym typeface="Hoefler Text" charset="0"/>
          </a:defRPr>
        </a:defPPr>
      </a:lstStyle>
    </a:lnDef>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itle, Bullets &amp; Photo">
  <a:themeElements>
    <a:clrScheme name="">
      <a:dk1>
        <a:srgbClr val="595650"/>
      </a:dk1>
      <a:lt1>
        <a:srgbClr val="A6A9AF"/>
      </a:lt1>
      <a:dk2>
        <a:srgbClr val="000000"/>
      </a:dk2>
      <a:lt2>
        <a:srgbClr val="000000"/>
      </a:lt2>
      <a:accent1>
        <a:srgbClr val="BBE0E3"/>
      </a:accent1>
      <a:accent2>
        <a:srgbClr val="333399"/>
      </a:accent2>
      <a:accent3>
        <a:srgbClr val="D0D1D4"/>
      </a:accent3>
      <a:accent4>
        <a:srgbClr val="4B4843"/>
      </a:accent4>
      <a:accent5>
        <a:srgbClr val="DAEDEF"/>
      </a:accent5>
      <a:accent6>
        <a:srgbClr val="2D2D8A"/>
      </a:accent6>
      <a:hlink>
        <a:srgbClr val="009999"/>
      </a:hlink>
      <a:folHlink>
        <a:srgbClr val="99CC00"/>
      </a:folHlink>
    </a:clrScheme>
    <a:fontScheme name="Title, Bullets &amp; Photo">
      <a:majorFont>
        <a:latin typeface="Baskerville"/>
        <a:ea typeface=""/>
        <a:cs typeface="ヒラギノ明朝 ProN W3"/>
      </a:majorFont>
      <a:minorFont>
        <a:latin typeface="Hoefler Text"/>
        <a:ea typeface=""/>
        <a:cs typeface="ヒラギノ明朝 ProN W3"/>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a:noFill/>
        </a:ln>
        <a:effectLst/>
        <a:extLst>
          <a:ext uri="{91240B29-F687-4F45-9708-019B960494DF}">
            <a14:hiddenLine xmlns:a14="http://schemas.microsoft.com/office/drawing/2010/main" w="254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LID4096" sz="3600" b="0" i="0" u="none" strike="noStrike" cap="none" normalizeH="0" baseline="0" smtClean="0">
            <a:ln>
              <a:noFill/>
            </a:ln>
            <a:solidFill>
              <a:srgbClr val="595650"/>
            </a:solidFill>
            <a:effectLst/>
            <a:latin typeface="Hoefler Text" charset="0"/>
            <a:cs typeface="ヒラギノ明朝 ProN W3" charset="0"/>
            <a:sym typeface="Hoefler Text"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a:noFill/>
        </a:ln>
        <a:effectLst/>
        <a:extLst>
          <a:ext uri="{91240B29-F687-4F45-9708-019B960494DF}">
            <a14:hiddenLine xmlns:a14="http://schemas.microsoft.com/office/drawing/2010/main" w="254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LID4096" sz="3600" b="0" i="0" u="none" strike="noStrike" cap="none" normalizeH="0" baseline="0" smtClean="0">
            <a:ln>
              <a:noFill/>
            </a:ln>
            <a:solidFill>
              <a:srgbClr val="595650"/>
            </a:solidFill>
            <a:effectLst/>
            <a:latin typeface="Hoefler Text" charset="0"/>
            <a:cs typeface="ヒラギノ明朝 ProN W3" charset="0"/>
            <a:sym typeface="Hoefler Text" charset="0"/>
          </a:defRPr>
        </a:defPPr>
      </a:lstStyle>
    </a:lnDef>
  </a:objectDefaults>
  <a:extraClrSchemeLst>
    <a:extraClrScheme>
      <a:clrScheme name="Title, Bullets &amp; Phot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Title &amp; Bullets">
  <a:themeElements>
    <a:clrScheme name="">
      <a:dk1>
        <a:srgbClr val="595650"/>
      </a:dk1>
      <a:lt1>
        <a:srgbClr val="A6A9AF"/>
      </a:lt1>
      <a:dk2>
        <a:srgbClr val="000000"/>
      </a:dk2>
      <a:lt2>
        <a:srgbClr val="000000"/>
      </a:lt2>
      <a:accent1>
        <a:srgbClr val="BBE0E3"/>
      </a:accent1>
      <a:accent2>
        <a:srgbClr val="333399"/>
      </a:accent2>
      <a:accent3>
        <a:srgbClr val="D0D1D4"/>
      </a:accent3>
      <a:accent4>
        <a:srgbClr val="4B4843"/>
      </a:accent4>
      <a:accent5>
        <a:srgbClr val="DAEDEF"/>
      </a:accent5>
      <a:accent6>
        <a:srgbClr val="2D2D8A"/>
      </a:accent6>
      <a:hlink>
        <a:srgbClr val="009999"/>
      </a:hlink>
      <a:folHlink>
        <a:srgbClr val="99CC00"/>
      </a:folHlink>
    </a:clrScheme>
    <a:fontScheme name="Title &amp; Bullets">
      <a:majorFont>
        <a:latin typeface="Baskerville"/>
        <a:ea typeface=""/>
        <a:cs typeface="ヒラギノ明朝 ProN W3"/>
      </a:majorFont>
      <a:minorFont>
        <a:latin typeface="Hoefler Text"/>
        <a:ea typeface=""/>
        <a:cs typeface="ヒラギノ明朝 ProN W3"/>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a:noFill/>
        </a:ln>
        <a:effectLst/>
        <a:extLst>
          <a:ext uri="{91240B29-F687-4F45-9708-019B960494DF}">
            <a14:hiddenLine xmlns:a14="http://schemas.microsoft.com/office/drawing/2010/main" w="254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LID4096" sz="3600" b="0" i="0" u="none" strike="noStrike" cap="none" normalizeH="0" baseline="0" smtClean="0">
            <a:ln>
              <a:noFill/>
            </a:ln>
            <a:solidFill>
              <a:srgbClr val="595650"/>
            </a:solidFill>
            <a:effectLst/>
            <a:latin typeface="Hoefler Text" charset="0"/>
            <a:cs typeface="ヒラギノ明朝 ProN W3" charset="0"/>
            <a:sym typeface="Hoefler Text"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a:noFill/>
        </a:ln>
        <a:effectLst/>
        <a:extLst>
          <a:ext uri="{91240B29-F687-4F45-9708-019B960494DF}">
            <a14:hiddenLine xmlns:a14="http://schemas.microsoft.com/office/drawing/2010/main" w="254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LID4096" sz="3600" b="0" i="0" u="none" strike="noStrike" cap="none" normalizeH="0" baseline="0" smtClean="0">
            <a:ln>
              <a:noFill/>
            </a:ln>
            <a:solidFill>
              <a:srgbClr val="595650"/>
            </a:solidFill>
            <a:effectLst/>
            <a:latin typeface="Hoefler Text" charset="0"/>
            <a:cs typeface="ヒラギノ明朝 ProN W3" charset="0"/>
            <a:sym typeface="Hoefler Text"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Title &amp; Bullets - Left">
  <a:themeElements>
    <a:clrScheme name="">
      <a:dk1>
        <a:srgbClr val="595650"/>
      </a:dk1>
      <a:lt1>
        <a:srgbClr val="A6A9AF"/>
      </a:lt1>
      <a:dk2>
        <a:srgbClr val="000000"/>
      </a:dk2>
      <a:lt2>
        <a:srgbClr val="000000"/>
      </a:lt2>
      <a:accent1>
        <a:srgbClr val="BBE0E3"/>
      </a:accent1>
      <a:accent2>
        <a:srgbClr val="333399"/>
      </a:accent2>
      <a:accent3>
        <a:srgbClr val="D0D1D4"/>
      </a:accent3>
      <a:accent4>
        <a:srgbClr val="4B4843"/>
      </a:accent4>
      <a:accent5>
        <a:srgbClr val="DAEDEF"/>
      </a:accent5>
      <a:accent6>
        <a:srgbClr val="2D2D8A"/>
      </a:accent6>
      <a:hlink>
        <a:srgbClr val="009999"/>
      </a:hlink>
      <a:folHlink>
        <a:srgbClr val="99CC00"/>
      </a:folHlink>
    </a:clrScheme>
    <a:fontScheme name="Title &amp; Bullets - Left">
      <a:majorFont>
        <a:latin typeface="Baskerville"/>
        <a:ea typeface=""/>
        <a:cs typeface="ヒラギノ明朝 ProN W3"/>
      </a:majorFont>
      <a:minorFont>
        <a:latin typeface="Hoefler Text"/>
        <a:ea typeface=""/>
        <a:cs typeface="ヒラギノ明朝 ProN W3"/>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a:noFill/>
        </a:ln>
        <a:effectLst/>
        <a:extLst>
          <a:ext uri="{91240B29-F687-4F45-9708-019B960494DF}">
            <a14:hiddenLine xmlns:a14="http://schemas.microsoft.com/office/drawing/2010/main" w="254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LID4096" sz="3600" b="0" i="0" u="none" strike="noStrike" cap="none" normalizeH="0" baseline="0" smtClean="0">
            <a:ln>
              <a:noFill/>
            </a:ln>
            <a:solidFill>
              <a:srgbClr val="595650"/>
            </a:solidFill>
            <a:effectLst/>
            <a:latin typeface="Hoefler Text" charset="0"/>
            <a:cs typeface="ヒラギノ明朝 ProN W3" charset="0"/>
            <a:sym typeface="Hoefler Text"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a:noFill/>
        </a:ln>
        <a:effectLst/>
        <a:extLst>
          <a:ext uri="{91240B29-F687-4F45-9708-019B960494DF}">
            <a14:hiddenLine xmlns:a14="http://schemas.microsoft.com/office/drawing/2010/main" w="254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LID4096" sz="3600" b="0" i="0" u="none" strike="noStrike" cap="none" normalizeH="0" baseline="0" smtClean="0">
            <a:ln>
              <a:noFill/>
            </a:ln>
            <a:solidFill>
              <a:srgbClr val="595650"/>
            </a:solidFill>
            <a:effectLst/>
            <a:latin typeface="Hoefler Text" charset="0"/>
            <a:cs typeface="ヒラギノ明朝 ProN W3" charset="0"/>
            <a:sym typeface="Hoefler Text" charset="0"/>
          </a:defRPr>
        </a:defPPr>
      </a:lstStyle>
    </a:lnDef>
  </a:objectDefaults>
  <a:extraClrSchemeLst>
    <a:extraClrScheme>
      <a:clrScheme name="Title &amp; Bullets - Lef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Title &amp; Bullets - Left">
  <a:themeElements>
    <a:clrScheme name="">
      <a:dk1>
        <a:srgbClr val="595650"/>
      </a:dk1>
      <a:lt1>
        <a:srgbClr val="A6A9AF"/>
      </a:lt1>
      <a:dk2>
        <a:srgbClr val="000000"/>
      </a:dk2>
      <a:lt2>
        <a:srgbClr val="000000"/>
      </a:lt2>
      <a:accent1>
        <a:srgbClr val="BBE0E3"/>
      </a:accent1>
      <a:accent2>
        <a:srgbClr val="333399"/>
      </a:accent2>
      <a:accent3>
        <a:srgbClr val="D0D1D4"/>
      </a:accent3>
      <a:accent4>
        <a:srgbClr val="4B4843"/>
      </a:accent4>
      <a:accent5>
        <a:srgbClr val="DAEDEF"/>
      </a:accent5>
      <a:accent6>
        <a:srgbClr val="2D2D8A"/>
      </a:accent6>
      <a:hlink>
        <a:srgbClr val="009999"/>
      </a:hlink>
      <a:folHlink>
        <a:srgbClr val="99CC00"/>
      </a:folHlink>
    </a:clrScheme>
    <a:fontScheme name="Title &amp; Bullets - Left">
      <a:majorFont>
        <a:latin typeface="Baskerville"/>
        <a:ea typeface=""/>
        <a:cs typeface="ヒラギノ明朝 ProN W3"/>
      </a:majorFont>
      <a:minorFont>
        <a:latin typeface="Hoefler Text"/>
        <a:ea typeface=""/>
        <a:cs typeface="ヒラギノ明朝 ProN W3"/>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a:noFill/>
        </a:ln>
        <a:effectLst/>
        <a:extLst>
          <a:ext uri="{91240B29-F687-4F45-9708-019B960494DF}">
            <a14:hiddenLine xmlns:a14="http://schemas.microsoft.com/office/drawing/2010/main" w="254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LID4096" sz="3600" b="0" i="0" u="none" strike="noStrike" cap="none" normalizeH="0" baseline="0" smtClean="0">
            <a:ln>
              <a:noFill/>
            </a:ln>
            <a:solidFill>
              <a:srgbClr val="595650"/>
            </a:solidFill>
            <a:effectLst/>
            <a:latin typeface="Hoefler Text" charset="0"/>
            <a:cs typeface="ヒラギノ明朝 ProN W3" charset="0"/>
            <a:sym typeface="Hoefler Text"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a:noFill/>
        </a:ln>
        <a:effectLst/>
        <a:extLst>
          <a:ext uri="{91240B29-F687-4F45-9708-019B960494DF}">
            <a14:hiddenLine xmlns:a14="http://schemas.microsoft.com/office/drawing/2010/main" w="254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LID4096" sz="3600" b="0" i="0" u="none" strike="noStrike" cap="none" normalizeH="0" baseline="0" smtClean="0">
            <a:ln>
              <a:noFill/>
            </a:ln>
            <a:solidFill>
              <a:srgbClr val="595650"/>
            </a:solidFill>
            <a:effectLst/>
            <a:latin typeface="Hoefler Text" charset="0"/>
            <a:cs typeface="ヒラギノ明朝 ProN W3" charset="0"/>
            <a:sym typeface="Hoefler Text" charset="0"/>
          </a:defRPr>
        </a:defPPr>
      </a:lstStyle>
    </a:lnDef>
  </a:objectDefaults>
  <a:extraClrSchemeLst>
    <a:extraClrScheme>
      <a:clrScheme name="Title &amp; Bullets - Lef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2E142A2C-CD16-42D6-873A-C26D2A0506FA}" vid="{1BDDFF52-6CD6-40A5-AB3C-68EB2F1E4D0A}"/>
    </a:ext>
  </a:extLst>
</a:theme>
</file>

<file path=ppt/theme/theme6.xml><?xml version="1.0" encoding="utf-8"?>
<a:theme xmlns:a="http://schemas.openxmlformats.org/drawingml/2006/main" name="Photo - Vertical">
  <a:themeElements>
    <a:clrScheme name="">
      <a:dk1>
        <a:srgbClr val="595650"/>
      </a:dk1>
      <a:lt1>
        <a:srgbClr val="A6A9AF"/>
      </a:lt1>
      <a:dk2>
        <a:srgbClr val="000000"/>
      </a:dk2>
      <a:lt2>
        <a:srgbClr val="808080"/>
      </a:lt2>
      <a:accent1>
        <a:srgbClr val="BBE0E3"/>
      </a:accent1>
      <a:accent2>
        <a:srgbClr val="333399"/>
      </a:accent2>
      <a:accent3>
        <a:srgbClr val="D0D1D4"/>
      </a:accent3>
      <a:accent4>
        <a:srgbClr val="4B4843"/>
      </a:accent4>
      <a:accent5>
        <a:srgbClr val="DAEDEF"/>
      </a:accent5>
      <a:accent6>
        <a:srgbClr val="2D2D8A"/>
      </a:accent6>
      <a:hlink>
        <a:srgbClr val="009999"/>
      </a:hlink>
      <a:folHlink>
        <a:srgbClr val="99CC00"/>
      </a:folHlink>
    </a:clrScheme>
    <a:fontScheme name="Photo - Vertical">
      <a:majorFont>
        <a:latin typeface="Baskerville"/>
        <a:ea typeface=""/>
        <a:cs typeface="ヒラギノ明朝 ProN W3"/>
      </a:majorFont>
      <a:minorFont>
        <a:latin typeface="Hoefler Text"/>
        <a:ea typeface=""/>
        <a:cs typeface="ヒラギノ明朝 ProN W3"/>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a:noFill/>
        </a:ln>
        <a:effectLst/>
        <a:extLst>
          <a:ext uri="{91240B29-F687-4F45-9708-019B960494DF}">
            <a14:hiddenLine xmlns:a14="http://schemas.microsoft.com/office/drawing/2010/main" w="254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LID4096" sz="3600" b="0" i="0" u="none" strike="noStrike" cap="none" normalizeH="0" baseline="0" smtClean="0">
            <a:ln>
              <a:noFill/>
            </a:ln>
            <a:solidFill>
              <a:srgbClr val="595650"/>
            </a:solidFill>
            <a:effectLst/>
            <a:latin typeface="Hoefler Text" charset="0"/>
            <a:cs typeface="ヒラギノ明朝 ProN W3" charset="0"/>
            <a:sym typeface="Hoefler Text"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a:noFill/>
        </a:ln>
        <a:effectLst/>
        <a:extLst>
          <a:ext uri="{91240B29-F687-4F45-9708-019B960494DF}">
            <a14:hiddenLine xmlns:a14="http://schemas.microsoft.com/office/drawing/2010/main" w="254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LID4096" sz="3600" b="0" i="0" u="none" strike="noStrike" cap="none" normalizeH="0" baseline="0" smtClean="0">
            <a:ln>
              <a:noFill/>
            </a:ln>
            <a:solidFill>
              <a:srgbClr val="595650"/>
            </a:solidFill>
            <a:effectLst/>
            <a:latin typeface="Hoefler Text" charset="0"/>
            <a:cs typeface="ヒラギノ明朝 ProN W3" charset="0"/>
            <a:sym typeface="Hoefler Text" charset="0"/>
          </a:defRPr>
        </a:defPPr>
      </a:lstStyle>
    </a:lnDef>
  </a:objectDefaults>
  <a:extraClrSchemeLst>
    <a:extraClrScheme>
      <a:clrScheme name="Photo - Vertica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2E142A2C-CD16-42D6-873A-C26D2A0506FA}" vid="{1BDDFF52-6CD6-40A5-AB3C-68EB2F1E4D0A}"/>
    </a:ext>
  </a:extLst>
</a:theme>
</file>

<file path=ppt/theme/theme7.xml><?xml version="1.0" encoding="utf-8"?>
<a:theme xmlns:a="http://schemas.openxmlformats.org/drawingml/2006/main" name="Photo - Horizontal">
  <a:themeElements>
    <a:clrScheme name="">
      <a:dk1>
        <a:srgbClr val="595650"/>
      </a:dk1>
      <a:lt1>
        <a:srgbClr val="A6A9AF"/>
      </a:lt1>
      <a:dk2>
        <a:srgbClr val="000000"/>
      </a:dk2>
      <a:lt2>
        <a:srgbClr val="808080"/>
      </a:lt2>
      <a:accent1>
        <a:srgbClr val="BBE0E3"/>
      </a:accent1>
      <a:accent2>
        <a:srgbClr val="333399"/>
      </a:accent2>
      <a:accent3>
        <a:srgbClr val="D0D1D4"/>
      </a:accent3>
      <a:accent4>
        <a:srgbClr val="4B4843"/>
      </a:accent4>
      <a:accent5>
        <a:srgbClr val="DAEDEF"/>
      </a:accent5>
      <a:accent6>
        <a:srgbClr val="2D2D8A"/>
      </a:accent6>
      <a:hlink>
        <a:srgbClr val="009999"/>
      </a:hlink>
      <a:folHlink>
        <a:srgbClr val="99CC00"/>
      </a:folHlink>
    </a:clrScheme>
    <a:fontScheme name="Photo - Horizontal">
      <a:majorFont>
        <a:latin typeface="Baskerville"/>
        <a:ea typeface=""/>
        <a:cs typeface="ヒラギノ明朝 ProN W3"/>
      </a:majorFont>
      <a:minorFont>
        <a:latin typeface="Hoefler Text"/>
        <a:ea typeface=""/>
        <a:cs typeface="ヒラギノ明朝 ProN W3"/>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a:noFill/>
        </a:ln>
        <a:effectLst/>
        <a:extLst>
          <a:ext uri="{91240B29-F687-4F45-9708-019B960494DF}">
            <a14:hiddenLine xmlns:a14="http://schemas.microsoft.com/office/drawing/2010/main" w="254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LID4096" sz="3600" b="0" i="0" u="none" strike="noStrike" cap="none" normalizeH="0" baseline="0" smtClean="0">
            <a:ln>
              <a:noFill/>
            </a:ln>
            <a:solidFill>
              <a:srgbClr val="595650"/>
            </a:solidFill>
            <a:effectLst/>
            <a:latin typeface="Hoefler Text" charset="0"/>
            <a:cs typeface="ヒラギノ明朝 ProN W3" charset="0"/>
            <a:sym typeface="Hoefler Text"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a:noFill/>
        </a:ln>
        <a:effectLst/>
        <a:extLst>
          <a:ext uri="{91240B29-F687-4F45-9708-019B960494DF}">
            <a14:hiddenLine xmlns:a14="http://schemas.microsoft.com/office/drawing/2010/main" w="254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LID4096" sz="3600" b="0" i="0" u="none" strike="noStrike" cap="none" normalizeH="0" baseline="0" smtClean="0">
            <a:ln>
              <a:noFill/>
            </a:ln>
            <a:solidFill>
              <a:srgbClr val="595650"/>
            </a:solidFill>
            <a:effectLst/>
            <a:latin typeface="Hoefler Text" charset="0"/>
            <a:cs typeface="ヒラギノ明朝 ProN W3" charset="0"/>
            <a:sym typeface="Hoefler Text" charset="0"/>
          </a:defRPr>
        </a:defPPr>
      </a:lstStyle>
    </a:lnDef>
  </a:objectDefaults>
  <a:extraClrSchemeLst>
    <a:extraClrScheme>
      <a:clrScheme name="Photo - Horizonta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2E142A2C-CD16-42D6-873A-C26D2A0506FA}" vid="{1BDDFF52-6CD6-40A5-AB3C-68EB2F1E4D0A}"/>
    </a:ext>
  </a:extLst>
</a:theme>
</file>

<file path=ppt/theme/theme8.xml><?xml version="1.0" encoding="utf-8"?>
<a:theme xmlns:a="http://schemas.openxmlformats.org/drawingml/2006/main" name="Title &amp; Bullets - Right">
  <a:themeElements>
    <a:clrScheme name="">
      <a:dk1>
        <a:srgbClr val="595650"/>
      </a:dk1>
      <a:lt1>
        <a:srgbClr val="A6A9AF"/>
      </a:lt1>
      <a:dk2>
        <a:srgbClr val="000000"/>
      </a:dk2>
      <a:lt2>
        <a:srgbClr val="808080"/>
      </a:lt2>
      <a:accent1>
        <a:srgbClr val="BBE0E3"/>
      </a:accent1>
      <a:accent2>
        <a:srgbClr val="333399"/>
      </a:accent2>
      <a:accent3>
        <a:srgbClr val="D0D1D4"/>
      </a:accent3>
      <a:accent4>
        <a:srgbClr val="4B4843"/>
      </a:accent4>
      <a:accent5>
        <a:srgbClr val="DAEDEF"/>
      </a:accent5>
      <a:accent6>
        <a:srgbClr val="2D2D8A"/>
      </a:accent6>
      <a:hlink>
        <a:srgbClr val="009999"/>
      </a:hlink>
      <a:folHlink>
        <a:srgbClr val="99CC00"/>
      </a:folHlink>
    </a:clrScheme>
    <a:fontScheme name="Title &amp; Bullets - Right">
      <a:majorFont>
        <a:latin typeface="Baskerville"/>
        <a:ea typeface=""/>
        <a:cs typeface="ヒラギノ明朝 ProN W3"/>
      </a:majorFont>
      <a:minorFont>
        <a:latin typeface="Hoefler Text"/>
        <a:ea typeface=""/>
        <a:cs typeface="ヒラギノ明朝 ProN W3"/>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a:noFill/>
        </a:ln>
        <a:effectLst/>
        <a:extLst>
          <a:ext uri="{91240B29-F687-4F45-9708-019B960494DF}">
            <a14:hiddenLine xmlns:a14="http://schemas.microsoft.com/office/drawing/2010/main" w="254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LID4096" sz="3600" b="0" i="0" u="none" strike="noStrike" cap="none" normalizeH="0" baseline="0" smtClean="0">
            <a:ln>
              <a:noFill/>
            </a:ln>
            <a:solidFill>
              <a:srgbClr val="595650"/>
            </a:solidFill>
            <a:effectLst/>
            <a:latin typeface="Hoefler Text" charset="0"/>
            <a:cs typeface="ヒラギノ明朝 ProN W3" charset="0"/>
            <a:sym typeface="Hoefler Text"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a:noFill/>
        </a:ln>
        <a:effectLst/>
        <a:extLst>
          <a:ext uri="{91240B29-F687-4F45-9708-019B960494DF}">
            <a14:hiddenLine xmlns:a14="http://schemas.microsoft.com/office/drawing/2010/main" w="254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LID4096" sz="3600" b="0" i="0" u="none" strike="noStrike" cap="none" normalizeH="0" baseline="0" smtClean="0">
            <a:ln>
              <a:noFill/>
            </a:ln>
            <a:solidFill>
              <a:srgbClr val="595650"/>
            </a:solidFill>
            <a:effectLst/>
            <a:latin typeface="Hoefler Text" charset="0"/>
            <a:cs typeface="ヒラギノ明朝 ProN W3" charset="0"/>
            <a:sym typeface="Hoefler Text" charset="0"/>
          </a:defRPr>
        </a:defPPr>
      </a:lstStyle>
    </a:lnDef>
  </a:objectDefaults>
  <a:extraClrSchemeLst>
    <a:extraClrScheme>
      <a:clrScheme name="Title &amp; Bullets - Righ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2E142A2C-CD16-42D6-873A-C26D2A0506FA}" vid="{1BDDFF52-6CD6-40A5-AB3C-68EB2F1E4D0A}"/>
    </a:ext>
  </a:extLst>
</a:theme>
</file>

<file path=ppt/theme/theme9.xml><?xml version="1.0" encoding="utf-8"?>
<a:theme xmlns:a="http://schemas.openxmlformats.org/drawingml/2006/main" name="Bullets">
  <a:themeElements>
    <a:clrScheme name="">
      <a:dk1>
        <a:srgbClr val="595650"/>
      </a:dk1>
      <a:lt1>
        <a:srgbClr val="A6A9AF"/>
      </a:lt1>
      <a:dk2>
        <a:srgbClr val="000000"/>
      </a:dk2>
      <a:lt2>
        <a:srgbClr val="808080"/>
      </a:lt2>
      <a:accent1>
        <a:srgbClr val="BBE0E3"/>
      </a:accent1>
      <a:accent2>
        <a:srgbClr val="333399"/>
      </a:accent2>
      <a:accent3>
        <a:srgbClr val="D0D1D4"/>
      </a:accent3>
      <a:accent4>
        <a:srgbClr val="4B4843"/>
      </a:accent4>
      <a:accent5>
        <a:srgbClr val="DAEDEF"/>
      </a:accent5>
      <a:accent6>
        <a:srgbClr val="2D2D8A"/>
      </a:accent6>
      <a:hlink>
        <a:srgbClr val="009999"/>
      </a:hlink>
      <a:folHlink>
        <a:srgbClr val="99CC00"/>
      </a:folHlink>
    </a:clrScheme>
    <a:fontScheme name="Bullets">
      <a:majorFont>
        <a:latin typeface="Baskerville"/>
        <a:ea typeface=""/>
        <a:cs typeface="ヒラギノ明朝 ProN W3"/>
      </a:majorFont>
      <a:minorFont>
        <a:latin typeface="Hoefler Text"/>
        <a:ea typeface=""/>
        <a:cs typeface="ヒラギノ明朝 ProN W3"/>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a:noFill/>
        </a:ln>
        <a:effectLst/>
        <a:extLst>
          <a:ext uri="{91240B29-F687-4F45-9708-019B960494DF}">
            <a14:hiddenLine xmlns:a14="http://schemas.microsoft.com/office/drawing/2010/main" w="254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LID4096" sz="3600" b="0" i="0" u="none" strike="noStrike" cap="none" normalizeH="0" baseline="0" smtClean="0">
            <a:ln>
              <a:noFill/>
            </a:ln>
            <a:solidFill>
              <a:srgbClr val="595650"/>
            </a:solidFill>
            <a:effectLst/>
            <a:latin typeface="Hoefler Text" charset="0"/>
            <a:cs typeface="ヒラギノ明朝 ProN W3" charset="0"/>
            <a:sym typeface="Hoefler Text"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a:noFill/>
        </a:ln>
        <a:effectLst/>
        <a:extLst>
          <a:ext uri="{91240B29-F687-4F45-9708-019B960494DF}">
            <a14:hiddenLine xmlns:a14="http://schemas.microsoft.com/office/drawing/2010/main" w="254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LID4096" sz="3600" b="0" i="0" u="none" strike="noStrike" cap="none" normalizeH="0" baseline="0" smtClean="0">
            <a:ln>
              <a:noFill/>
            </a:ln>
            <a:solidFill>
              <a:srgbClr val="595650"/>
            </a:solidFill>
            <a:effectLst/>
            <a:latin typeface="Hoefler Text" charset="0"/>
            <a:cs typeface="ヒラギノ明朝 ProN W3" charset="0"/>
            <a:sym typeface="Hoefler Text" charset="0"/>
          </a:defRPr>
        </a:defPPr>
      </a:lstStyle>
    </a:lnDef>
  </a:objectDefaults>
  <a:extraClrSchemeLst>
    <a:extraClrScheme>
      <a:clrScheme name="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2E142A2C-CD16-42D6-873A-C26D2A0506FA}" vid="{1BDDFF52-6CD6-40A5-AB3C-68EB2F1E4D0A}"/>
    </a:ext>
  </a:extLst>
</a:theme>
</file>

<file path=ppt/theme/theme10.xml><?xml version="1.0" encoding="utf-8"?>
<a:theme xmlns:a="http://schemas.openxmlformats.org/drawingml/2006/main" name="Title - Top">
  <a:themeElements>
    <a:clrScheme name="">
      <a:dk1>
        <a:srgbClr val="595650"/>
      </a:dk1>
      <a:lt1>
        <a:srgbClr val="A6A9AF"/>
      </a:lt1>
      <a:dk2>
        <a:srgbClr val="000000"/>
      </a:dk2>
      <a:lt2>
        <a:srgbClr val="808080"/>
      </a:lt2>
      <a:accent1>
        <a:srgbClr val="BBE0E3"/>
      </a:accent1>
      <a:accent2>
        <a:srgbClr val="333399"/>
      </a:accent2>
      <a:accent3>
        <a:srgbClr val="D0D1D4"/>
      </a:accent3>
      <a:accent4>
        <a:srgbClr val="4B4843"/>
      </a:accent4>
      <a:accent5>
        <a:srgbClr val="DAEDEF"/>
      </a:accent5>
      <a:accent6>
        <a:srgbClr val="2D2D8A"/>
      </a:accent6>
      <a:hlink>
        <a:srgbClr val="009999"/>
      </a:hlink>
      <a:folHlink>
        <a:srgbClr val="99CC00"/>
      </a:folHlink>
    </a:clrScheme>
    <a:fontScheme name="Title - Top">
      <a:majorFont>
        <a:latin typeface="Baskerville"/>
        <a:ea typeface=""/>
        <a:cs typeface="ヒラギノ明朝 ProN W3"/>
      </a:majorFont>
      <a:minorFont>
        <a:latin typeface="Hoefler Text"/>
        <a:ea typeface=""/>
        <a:cs typeface="ヒラギノ明朝 ProN W3"/>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a:noFill/>
        </a:ln>
        <a:effectLst/>
        <a:extLst>
          <a:ext uri="{91240B29-F687-4F45-9708-019B960494DF}">
            <a14:hiddenLine xmlns:a14="http://schemas.microsoft.com/office/drawing/2010/main" w="254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LID4096" sz="3600" b="0" i="0" u="none" strike="noStrike" cap="none" normalizeH="0" baseline="0" smtClean="0">
            <a:ln>
              <a:noFill/>
            </a:ln>
            <a:solidFill>
              <a:srgbClr val="595650"/>
            </a:solidFill>
            <a:effectLst/>
            <a:latin typeface="Hoefler Text" charset="0"/>
            <a:cs typeface="ヒラギノ明朝 ProN W3" charset="0"/>
            <a:sym typeface="Hoefler Text"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a:noFill/>
        </a:ln>
        <a:effectLst/>
        <a:extLst>
          <a:ext uri="{91240B29-F687-4F45-9708-019B960494DF}">
            <a14:hiddenLine xmlns:a14="http://schemas.microsoft.com/office/drawing/2010/main" w="254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LID4096" sz="3600" b="0" i="0" u="none" strike="noStrike" cap="none" normalizeH="0" baseline="0" smtClean="0">
            <a:ln>
              <a:noFill/>
            </a:ln>
            <a:solidFill>
              <a:srgbClr val="595650"/>
            </a:solidFill>
            <a:effectLst/>
            <a:latin typeface="Hoefler Text" charset="0"/>
            <a:cs typeface="ヒラギノ明朝 ProN W3" charset="0"/>
            <a:sym typeface="Hoefler Text" charset="0"/>
          </a:defRPr>
        </a:defPPr>
      </a:lstStyle>
    </a:lnDef>
  </a:objectDefaults>
  <a:extraClrSchemeLst>
    <a:extraClrScheme>
      <a:clrScheme name="Title - Top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2E142A2C-CD16-42D6-873A-C26D2A0506FA}" vid="{1BDDFF52-6CD6-40A5-AB3C-68EB2F1E4D0A}"/>
    </a:ext>
  </a:extLst>
</a:theme>
</file>

<file path=ppt/theme/theme11.xml><?xml version="1.0" encoding="utf-8"?>
<a:theme xmlns:a="http://schemas.openxmlformats.org/drawingml/2006/main" name="Title - Center">
  <a:themeElements>
    <a:clrScheme name="">
      <a:dk1>
        <a:srgbClr val="595650"/>
      </a:dk1>
      <a:lt1>
        <a:srgbClr val="A6A9AF"/>
      </a:lt1>
      <a:dk2>
        <a:srgbClr val="000000"/>
      </a:dk2>
      <a:lt2>
        <a:srgbClr val="808080"/>
      </a:lt2>
      <a:accent1>
        <a:srgbClr val="BBE0E3"/>
      </a:accent1>
      <a:accent2>
        <a:srgbClr val="333399"/>
      </a:accent2>
      <a:accent3>
        <a:srgbClr val="D0D1D4"/>
      </a:accent3>
      <a:accent4>
        <a:srgbClr val="4B4843"/>
      </a:accent4>
      <a:accent5>
        <a:srgbClr val="DAEDEF"/>
      </a:accent5>
      <a:accent6>
        <a:srgbClr val="2D2D8A"/>
      </a:accent6>
      <a:hlink>
        <a:srgbClr val="009999"/>
      </a:hlink>
      <a:folHlink>
        <a:srgbClr val="99CC00"/>
      </a:folHlink>
    </a:clrScheme>
    <a:fontScheme name="Title - Center">
      <a:majorFont>
        <a:latin typeface="Baskerville"/>
        <a:ea typeface=""/>
        <a:cs typeface="ヒラギノ明朝 ProN W3"/>
      </a:majorFont>
      <a:minorFont>
        <a:latin typeface="Hoefler Text"/>
        <a:ea typeface=""/>
        <a:cs typeface="ヒラギノ明朝 ProN W3"/>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a:noFill/>
        </a:ln>
        <a:effectLst/>
        <a:extLst>
          <a:ext uri="{91240B29-F687-4F45-9708-019B960494DF}">
            <a14:hiddenLine xmlns:a14="http://schemas.microsoft.com/office/drawing/2010/main" w="254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LID4096" sz="3600" b="0" i="0" u="none" strike="noStrike" cap="none" normalizeH="0" baseline="0" smtClean="0">
            <a:ln>
              <a:noFill/>
            </a:ln>
            <a:solidFill>
              <a:srgbClr val="595650"/>
            </a:solidFill>
            <a:effectLst/>
            <a:latin typeface="Hoefler Text" charset="0"/>
            <a:cs typeface="ヒラギノ明朝 ProN W3" charset="0"/>
            <a:sym typeface="Hoefler Text"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a:noFill/>
        </a:ln>
        <a:effectLst/>
        <a:extLst>
          <a:ext uri="{91240B29-F687-4F45-9708-019B960494DF}">
            <a14:hiddenLine xmlns:a14="http://schemas.microsoft.com/office/drawing/2010/main" w="254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LID4096" sz="3600" b="0" i="0" u="none" strike="noStrike" cap="none" normalizeH="0" baseline="0" smtClean="0">
            <a:ln>
              <a:noFill/>
            </a:ln>
            <a:solidFill>
              <a:srgbClr val="595650"/>
            </a:solidFill>
            <a:effectLst/>
            <a:latin typeface="Hoefler Text" charset="0"/>
            <a:cs typeface="ヒラギノ明朝 ProN W3" charset="0"/>
            <a:sym typeface="Hoefler Text" charset="0"/>
          </a:defRPr>
        </a:defPPr>
      </a:lstStyle>
    </a:lnDef>
  </a:objectDefaults>
  <a:extraClrSchemeLst>
    <a:extraClrScheme>
      <a:clrScheme name="Title - Cent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2E142A2C-CD16-42D6-873A-C26D2A0506FA}" vid="{1BDDFF52-6CD6-40A5-AB3C-68EB2F1E4D0A}"/>
    </a:ext>
  </a:extLst>
</a:theme>
</file>

<file path=ppt/theme/theme12.xml><?xml version="1.0" encoding="utf-8"?>
<a:theme xmlns:a="http://schemas.openxmlformats.org/drawingml/2006/main" name="Title &amp; Bullets - 2 Column">
  <a:themeElements>
    <a:clrScheme name="">
      <a:dk1>
        <a:srgbClr val="595650"/>
      </a:dk1>
      <a:lt1>
        <a:srgbClr val="A6A9AF"/>
      </a:lt1>
      <a:dk2>
        <a:srgbClr val="000000"/>
      </a:dk2>
      <a:lt2>
        <a:srgbClr val="808080"/>
      </a:lt2>
      <a:accent1>
        <a:srgbClr val="BBE0E3"/>
      </a:accent1>
      <a:accent2>
        <a:srgbClr val="333399"/>
      </a:accent2>
      <a:accent3>
        <a:srgbClr val="D0D1D4"/>
      </a:accent3>
      <a:accent4>
        <a:srgbClr val="4B4843"/>
      </a:accent4>
      <a:accent5>
        <a:srgbClr val="DAEDEF"/>
      </a:accent5>
      <a:accent6>
        <a:srgbClr val="2D2D8A"/>
      </a:accent6>
      <a:hlink>
        <a:srgbClr val="009999"/>
      </a:hlink>
      <a:folHlink>
        <a:srgbClr val="99CC00"/>
      </a:folHlink>
    </a:clrScheme>
    <a:fontScheme name="Title &amp; Bullets - 2 Column">
      <a:majorFont>
        <a:latin typeface="Baskerville"/>
        <a:ea typeface=""/>
        <a:cs typeface="ヒラギノ明朝 ProN W3"/>
      </a:majorFont>
      <a:minorFont>
        <a:latin typeface="Hoefler Text"/>
        <a:ea typeface=""/>
        <a:cs typeface="ヒラギノ明朝 ProN W3"/>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a:noFill/>
        </a:ln>
        <a:effectLst/>
        <a:extLst>
          <a:ext uri="{91240B29-F687-4F45-9708-019B960494DF}">
            <a14:hiddenLine xmlns:a14="http://schemas.microsoft.com/office/drawing/2010/main" w="254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LID4096" sz="3600" b="0" i="0" u="none" strike="noStrike" cap="none" normalizeH="0" baseline="0" smtClean="0">
            <a:ln>
              <a:noFill/>
            </a:ln>
            <a:solidFill>
              <a:srgbClr val="595650"/>
            </a:solidFill>
            <a:effectLst/>
            <a:latin typeface="Hoefler Text" charset="0"/>
            <a:cs typeface="ヒラギノ明朝 ProN W3" charset="0"/>
            <a:sym typeface="Hoefler Text"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a:noFill/>
        </a:ln>
        <a:effectLst/>
        <a:extLst>
          <a:ext uri="{91240B29-F687-4F45-9708-019B960494DF}">
            <a14:hiddenLine xmlns:a14="http://schemas.microsoft.com/office/drawing/2010/main" w="254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LID4096" sz="3600" b="0" i="0" u="none" strike="noStrike" cap="none" normalizeH="0" baseline="0" smtClean="0">
            <a:ln>
              <a:noFill/>
            </a:ln>
            <a:solidFill>
              <a:srgbClr val="595650"/>
            </a:solidFill>
            <a:effectLst/>
            <a:latin typeface="Hoefler Text" charset="0"/>
            <a:cs typeface="ヒラギノ明朝 ProN W3" charset="0"/>
            <a:sym typeface="Hoefler Text" charset="0"/>
          </a:defRPr>
        </a:defPPr>
      </a:lstStyle>
    </a:lnDef>
  </a:objectDefaults>
  <a:extraClrSchemeLst>
    <a:extraClrScheme>
      <a:clrScheme name="Title &amp; Bullets - 2 Colum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2E142A2C-CD16-42D6-873A-C26D2A0506FA}" vid="{1BDDFF52-6CD6-40A5-AB3C-68EB2F1E4D0A}"/>
    </a:ext>
  </a:extLst>
</a:theme>
</file>

<file path=ppt/theme/theme13.xml><?xml version="1.0" encoding="utf-8"?>
<a:theme xmlns:a="http://schemas.openxmlformats.org/drawingml/2006/main" name="Title &amp; Subtitle">
  <a:themeElements>
    <a:clrScheme name="">
      <a:dk1>
        <a:srgbClr val="595650"/>
      </a:dk1>
      <a:lt1>
        <a:srgbClr val="A6A9AF"/>
      </a:lt1>
      <a:dk2>
        <a:srgbClr val="000000"/>
      </a:dk2>
      <a:lt2>
        <a:srgbClr val="808080"/>
      </a:lt2>
      <a:accent1>
        <a:srgbClr val="BBE0E3"/>
      </a:accent1>
      <a:accent2>
        <a:srgbClr val="333399"/>
      </a:accent2>
      <a:accent3>
        <a:srgbClr val="D0D1D4"/>
      </a:accent3>
      <a:accent4>
        <a:srgbClr val="4B4843"/>
      </a:accent4>
      <a:accent5>
        <a:srgbClr val="DAEDEF"/>
      </a:accent5>
      <a:accent6>
        <a:srgbClr val="2D2D8A"/>
      </a:accent6>
      <a:hlink>
        <a:srgbClr val="009999"/>
      </a:hlink>
      <a:folHlink>
        <a:srgbClr val="99CC00"/>
      </a:folHlink>
    </a:clrScheme>
    <a:fontScheme name="Title &amp; Subtitle">
      <a:majorFont>
        <a:latin typeface="Baskerville"/>
        <a:ea typeface=""/>
        <a:cs typeface="ヒラギノ明朝 ProN W3"/>
      </a:majorFont>
      <a:minorFont>
        <a:latin typeface="Hoefler Text"/>
        <a:ea typeface=""/>
        <a:cs typeface="ヒラギノ明朝 ProN W3"/>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a:noFill/>
        </a:ln>
        <a:effectLst/>
        <a:extLst>
          <a:ext uri="{91240B29-F687-4F45-9708-019B960494DF}">
            <a14:hiddenLine xmlns:a14="http://schemas.microsoft.com/office/drawing/2010/main" w="254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LID4096" sz="3600" b="0" i="0" u="none" strike="noStrike" cap="none" normalizeH="0" baseline="0" smtClean="0">
            <a:ln>
              <a:noFill/>
            </a:ln>
            <a:solidFill>
              <a:srgbClr val="595650"/>
            </a:solidFill>
            <a:effectLst/>
            <a:latin typeface="Hoefler Text" charset="0"/>
            <a:cs typeface="ヒラギノ明朝 ProN W3" charset="0"/>
            <a:sym typeface="Hoefler Text"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a:noFill/>
        </a:ln>
        <a:effectLst/>
        <a:extLst>
          <a:ext uri="{91240B29-F687-4F45-9708-019B960494DF}">
            <a14:hiddenLine xmlns:a14="http://schemas.microsoft.com/office/drawing/2010/main" w="254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LID4096" sz="3600" b="0" i="0" u="none" strike="noStrike" cap="none" normalizeH="0" baseline="0" smtClean="0">
            <a:ln>
              <a:noFill/>
            </a:ln>
            <a:solidFill>
              <a:srgbClr val="595650"/>
            </a:solidFill>
            <a:effectLst/>
            <a:latin typeface="Hoefler Text" charset="0"/>
            <a:cs typeface="ヒラギノ明朝 ProN W3" charset="0"/>
            <a:sym typeface="Hoefler Text" charset="0"/>
          </a:defRPr>
        </a:defPPr>
      </a:lstStyle>
    </a:lnDef>
  </a:objectDefaults>
  <a:extraClrSchemeLst>
    <a:extraClrScheme>
      <a:clrScheme name="Title &amp; Subtitl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2E142A2C-CD16-42D6-873A-C26D2A0506FA}" vid="{1BDDFF52-6CD6-40A5-AB3C-68EB2F1E4D0A}"/>
    </a:ext>
  </a:extLst>
</a:theme>
</file>

<file path=ppt/theme/theme14.xml><?xml version="1.0" encoding="utf-8"?>
<a:theme xmlns:a="http://schemas.openxmlformats.org/drawingml/2006/main" name="Blank">
  <a:themeElements>
    <a:clrScheme name="">
      <a:dk1>
        <a:srgbClr val="595650"/>
      </a:dk1>
      <a:lt1>
        <a:srgbClr val="A6A9AF"/>
      </a:lt1>
      <a:dk2>
        <a:srgbClr val="000000"/>
      </a:dk2>
      <a:lt2>
        <a:srgbClr val="808080"/>
      </a:lt2>
      <a:accent1>
        <a:srgbClr val="BBE0E3"/>
      </a:accent1>
      <a:accent2>
        <a:srgbClr val="333399"/>
      </a:accent2>
      <a:accent3>
        <a:srgbClr val="D0D1D4"/>
      </a:accent3>
      <a:accent4>
        <a:srgbClr val="4B4843"/>
      </a:accent4>
      <a:accent5>
        <a:srgbClr val="DAEDEF"/>
      </a:accent5>
      <a:accent6>
        <a:srgbClr val="2D2D8A"/>
      </a:accent6>
      <a:hlink>
        <a:srgbClr val="009999"/>
      </a:hlink>
      <a:folHlink>
        <a:srgbClr val="99CC00"/>
      </a:folHlink>
    </a:clrScheme>
    <a:fontScheme name="Blank">
      <a:majorFont>
        <a:latin typeface="Baskerville"/>
        <a:ea typeface=""/>
        <a:cs typeface="ヒラギノ明朝 ProN W3"/>
      </a:majorFont>
      <a:minorFont>
        <a:latin typeface="Hoefler Text"/>
        <a:ea typeface=""/>
        <a:cs typeface="ヒラギノ明朝 ProN W3"/>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a:noFill/>
        </a:ln>
        <a:effectLst/>
        <a:extLst>
          <a:ext uri="{91240B29-F687-4F45-9708-019B960494DF}">
            <a14:hiddenLine xmlns:a14="http://schemas.microsoft.com/office/drawing/2010/main" w="254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LID4096" sz="3600" b="0" i="0" u="none" strike="noStrike" cap="none" normalizeH="0" baseline="0" smtClean="0">
            <a:ln>
              <a:noFill/>
            </a:ln>
            <a:solidFill>
              <a:srgbClr val="595650"/>
            </a:solidFill>
            <a:effectLst/>
            <a:latin typeface="Hoefler Text" charset="0"/>
            <a:cs typeface="ヒラギノ明朝 ProN W3" charset="0"/>
            <a:sym typeface="Hoefler Text"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a:noFill/>
        </a:ln>
        <a:effectLst/>
        <a:extLst>
          <a:ext uri="{91240B29-F687-4F45-9708-019B960494DF}">
            <a14:hiddenLine xmlns:a14="http://schemas.microsoft.com/office/drawing/2010/main" w="254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LID4096" sz="3600" b="0" i="0" u="none" strike="noStrike" cap="none" normalizeH="0" baseline="0" smtClean="0">
            <a:ln>
              <a:noFill/>
            </a:ln>
            <a:solidFill>
              <a:srgbClr val="595650"/>
            </a:solidFill>
            <a:effectLst/>
            <a:latin typeface="Hoefler Text" charset="0"/>
            <a:cs typeface="ヒラギノ明朝 ProN W3" charset="0"/>
            <a:sym typeface="Hoefler Text" charset="0"/>
          </a:defRPr>
        </a:defPPr>
      </a:lstStyle>
    </a:lnDef>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2E142A2C-CD16-42D6-873A-C26D2A0506FA}" vid="{1BDDFF52-6CD6-40A5-AB3C-68EB2F1E4D0A}"/>
    </a:ext>
  </a:extLst>
</a:theme>
</file>

<file path=ppt/theme/theme1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10</TotalTime>
  <Pages>0</Pages>
  <Words>4398</Words>
  <Characters>0</Characters>
  <Application>Microsoft Office PowerPoint</Application>
  <PresentationFormat>Custom</PresentationFormat>
  <Lines>0</Lines>
  <Paragraphs>304</Paragraphs>
  <Slides>43</Slides>
  <Notes>43</Notes>
  <HiddenSlides>0</HiddenSlides>
  <MMClips>0</MMClips>
  <ScaleCrop>false</ScaleCrop>
  <HeadingPairs>
    <vt:vector size="8" baseType="variant">
      <vt:variant>
        <vt:lpstr>Fonts Used</vt:lpstr>
      </vt:variant>
      <vt:variant>
        <vt:i4>7</vt:i4>
      </vt:variant>
      <vt:variant>
        <vt:lpstr>Theme</vt:lpstr>
      </vt:variant>
      <vt:variant>
        <vt:i4>14</vt:i4>
      </vt:variant>
      <vt:variant>
        <vt:lpstr>Embedded OLE Servers</vt:lpstr>
      </vt:variant>
      <vt:variant>
        <vt:i4>1</vt:i4>
      </vt:variant>
      <vt:variant>
        <vt:lpstr>Slide Titles</vt:lpstr>
      </vt:variant>
      <vt:variant>
        <vt:i4>43</vt:i4>
      </vt:variant>
    </vt:vector>
  </HeadingPairs>
  <TitlesOfParts>
    <vt:vector size="65" baseType="lpstr">
      <vt:lpstr>Hoefler Text</vt:lpstr>
      <vt:lpstr>ヒラギノ明朝 ProN W3</vt:lpstr>
      <vt:lpstr>Baskerville</vt:lpstr>
      <vt:lpstr>Times New Roman</vt:lpstr>
      <vt:lpstr>Helvetica</vt:lpstr>
      <vt:lpstr>Times</vt:lpstr>
      <vt:lpstr>Lucida Grande</vt:lpstr>
      <vt:lpstr>Blank</vt:lpstr>
      <vt:lpstr>Title, Bullets &amp; Photo</vt:lpstr>
      <vt:lpstr>Title &amp; Bullets</vt:lpstr>
      <vt:lpstr>Title &amp; Bullets - Left</vt:lpstr>
      <vt:lpstr>Title &amp; Bullets - Left</vt:lpstr>
      <vt:lpstr>Photo - Vertical</vt:lpstr>
      <vt:lpstr>Photo - Horizontal</vt:lpstr>
      <vt:lpstr>Title &amp; Bullets - Right</vt:lpstr>
      <vt:lpstr>Bullets</vt:lpstr>
      <vt:lpstr>Title - Top</vt:lpstr>
      <vt:lpstr>Title - Center</vt:lpstr>
      <vt:lpstr>Title &amp; Bullets - 2 Column</vt:lpstr>
      <vt:lpstr>Title &amp; Subtitle</vt:lpstr>
      <vt:lpstr>Blank</vt:lpstr>
      <vt:lpstr>Microsoft Graph Chart</vt:lpstr>
      <vt:lpstr>the Individual and the Group in Console Gaming </vt:lpstr>
      <vt:lpstr>Computer-Supported Cooperative Work  </vt:lpstr>
      <vt:lpstr>Computer-Supported Cooperative Work  </vt:lpstr>
      <vt:lpstr>Computer-Supported Cooperative Work  </vt:lpstr>
      <vt:lpstr>Computer-Supported Cooperative Work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Exploring Sociality in Gaming</vt:lpstr>
      <vt:lpstr>Methods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Saul Greenberg</dc:creator>
  <cp:keywords/>
  <dc:description/>
  <cp:lastModifiedBy>Saul Greenberg</cp:lastModifiedBy>
  <cp:revision>9</cp:revision>
  <dcterms:modified xsi:type="dcterms:W3CDTF">2026-10-28T20:43:47Z</dcterms:modified>
</cp:coreProperties>
</file>