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0" r:id="rId1"/>
    <p:sldMasterId id="2147483809" r:id="rId2"/>
    <p:sldMasterId id="2147483689" r:id="rId3"/>
  </p:sldMasterIdLst>
  <p:notesMasterIdLst>
    <p:notesMasterId r:id="rId65"/>
  </p:notesMasterIdLst>
  <p:handoutMasterIdLst>
    <p:handoutMasterId r:id="rId66"/>
  </p:handoutMasterIdLst>
  <p:sldIdLst>
    <p:sldId id="423" r:id="rId4"/>
    <p:sldId id="427" r:id="rId5"/>
    <p:sldId id="426" r:id="rId6"/>
    <p:sldId id="428" r:id="rId7"/>
    <p:sldId id="430" r:id="rId8"/>
    <p:sldId id="469" r:id="rId9"/>
    <p:sldId id="470" r:id="rId10"/>
    <p:sldId id="562" r:id="rId11"/>
    <p:sldId id="440" r:id="rId12"/>
    <p:sldId id="434" r:id="rId13"/>
    <p:sldId id="435" r:id="rId14"/>
    <p:sldId id="529" r:id="rId15"/>
    <p:sldId id="439" r:id="rId16"/>
    <p:sldId id="461" r:id="rId17"/>
    <p:sldId id="550" r:id="rId18"/>
    <p:sldId id="462" r:id="rId19"/>
    <p:sldId id="463" r:id="rId20"/>
    <p:sldId id="466" r:id="rId21"/>
    <p:sldId id="467" r:id="rId22"/>
    <p:sldId id="521" r:id="rId23"/>
    <p:sldId id="392" r:id="rId24"/>
    <p:sldId id="475" r:id="rId25"/>
    <p:sldId id="559" r:id="rId26"/>
    <p:sldId id="558" r:id="rId27"/>
    <p:sldId id="564" r:id="rId28"/>
    <p:sldId id="472" r:id="rId29"/>
    <p:sldId id="494" r:id="rId30"/>
    <p:sldId id="551" r:id="rId31"/>
    <p:sldId id="483" r:id="rId32"/>
    <p:sldId id="485" r:id="rId33"/>
    <p:sldId id="486" r:id="rId34"/>
    <p:sldId id="487" r:id="rId35"/>
    <p:sldId id="488" r:id="rId36"/>
    <p:sldId id="489" r:id="rId37"/>
    <p:sldId id="490" r:id="rId38"/>
    <p:sldId id="491" r:id="rId39"/>
    <p:sldId id="492" r:id="rId40"/>
    <p:sldId id="493" r:id="rId41"/>
    <p:sldId id="526" r:id="rId42"/>
    <p:sldId id="445" r:id="rId43"/>
    <p:sldId id="446" r:id="rId44"/>
    <p:sldId id="447" r:id="rId45"/>
    <p:sldId id="444" r:id="rId46"/>
    <p:sldId id="449" r:id="rId47"/>
    <p:sldId id="450" r:id="rId48"/>
    <p:sldId id="451" r:id="rId49"/>
    <p:sldId id="530" r:id="rId50"/>
    <p:sldId id="508" r:id="rId51"/>
    <p:sldId id="502" r:id="rId52"/>
    <p:sldId id="536" r:id="rId53"/>
    <p:sldId id="503" r:id="rId54"/>
    <p:sldId id="504" r:id="rId55"/>
    <p:sldId id="505" r:id="rId56"/>
    <p:sldId id="506" r:id="rId57"/>
    <p:sldId id="515" r:id="rId58"/>
    <p:sldId id="410" r:id="rId59"/>
    <p:sldId id="411" r:id="rId60"/>
    <p:sldId id="516" r:id="rId61"/>
    <p:sldId id="517" r:id="rId62"/>
    <p:sldId id="419" r:id="rId63"/>
    <p:sldId id="420" r:id="rId64"/>
  </p:sldIdLst>
  <p:sldSz cx="9144000" cy="6858000" type="letter"/>
  <p:notesSz cx="7315200" cy="9601200"/>
  <p:defaultTextStyle>
    <a:defPPr>
      <a:defRPr lang="en-US"/>
    </a:defPPr>
    <a:lvl1pPr algn="l" rtl="0" fontAlgn="base">
      <a:spcBef>
        <a:spcPct val="0"/>
      </a:spcBef>
      <a:spcAft>
        <a:spcPct val="0"/>
      </a:spcAft>
      <a:defRPr sz="2400" kern="1200">
        <a:solidFill>
          <a:schemeClr val="tx1"/>
        </a:solidFill>
        <a:latin typeface="Comic Sans MS" panose="030F0702030302020204" pitchFamily="66" charset="0"/>
        <a:ea typeface="+mn-ea"/>
        <a:cs typeface="Arial" panose="020B0604020202020204" pitchFamily="34" charset="0"/>
      </a:defRPr>
    </a:lvl1pPr>
    <a:lvl2pPr marL="457200" algn="l" rtl="0" fontAlgn="base">
      <a:spcBef>
        <a:spcPct val="0"/>
      </a:spcBef>
      <a:spcAft>
        <a:spcPct val="0"/>
      </a:spcAft>
      <a:defRPr sz="2400" kern="1200">
        <a:solidFill>
          <a:schemeClr val="tx1"/>
        </a:solidFill>
        <a:latin typeface="Comic Sans MS" panose="030F0702030302020204" pitchFamily="66" charset="0"/>
        <a:ea typeface="+mn-ea"/>
        <a:cs typeface="Arial" panose="020B0604020202020204" pitchFamily="34" charset="0"/>
      </a:defRPr>
    </a:lvl2pPr>
    <a:lvl3pPr marL="914400" algn="l" rtl="0" fontAlgn="base">
      <a:spcBef>
        <a:spcPct val="0"/>
      </a:spcBef>
      <a:spcAft>
        <a:spcPct val="0"/>
      </a:spcAft>
      <a:defRPr sz="2400" kern="1200">
        <a:solidFill>
          <a:schemeClr val="tx1"/>
        </a:solidFill>
        <a:latin typeface="Comic Sans MS" panose="030F0702030302020204" pitchFamily="66" charset="0"/>
        <a:ea typeface="+mn-ea"/>
        <a:cs typeface="Arial" panose="020B0604020202020204" pitchFamily="34" charset="0"/>
      </a:defRPr>
    </a:lvl3pPr>
    <a:lvl4pPr marL="1371600" algn="l" rtl="0" fontAlgn="base">
      <a:spcBef>
        <a:spcPct val="0"/>
      </a:spcBef>
      <a:spcAft>
        <a:spcPct val="0"/>
      </a:spcAft>
      <a:defRPr sz="2400" kern="1200">
        <a:solidFill>
          <a:schemeClr val="tx1"/>
        </a:solidFill>
        <a:latin typeface="Comic Sans MS" panose="030F0702030302020204" pitchFamily="66" charset="0"/>
        <a:ea typeface="+mn-ea"/>
        <a:cs typeface="Arial" panose="020B0604020202020204" pitchFamily="34" charset="0"/>
      </a:defRPr>
    </a:lvl4pPr>
    <a:lvl5pPr marL="1828800" algn="l" rtl="0" fontAlgn="base">
      <a:spcBef>
        <a:spcPct val="0"/>
      </a:spcBef>
      <a:spcAft>
        <a:spcPct val="0"/>
      </a:spcAft>
      <a:defRPr sz="2400" kern="1200">
        <a:solidFill>
          <a:schemeClr val="tx1"/>
        </a:solidFill>
        <a:latin typeface="Comic Sans MS" panose="030F0702030302020204" pitchFamily="66" charset="0"/>
        <a:ea typeface="+mn-ea"/>
        <a:cs typeface="Arial" panose="020B0604020202020204" pitchFamily="34" charset="0"/>
      </a:defRPr>
    </a:lvl5pPr>
    <a:lvl6pPr marL="2286000" algn="l" defTabSz="914400" rtl="0" eaLnBrk="1" latinLnBrk="0" hangingPunct="1">
      <a:defRPr sz="2400" kern="1200">
        <a:solidFill>
          <a:schemeClr val="tx1"/>
        </a:solidFill>
        <a:latin typeface="Comic Sans MS" panose="030F0702030302020204" pitchFamily="66" charset="0"/>
        <a:ea typeface="+mn-ea"/>
        <a:cs typeface="Arial" panose="020B0604020202020204" pitchFamily="34" charset="0"/>
      </a:defRPr>
    </a:lvl6pPr>
    <a:lvl7pPr marL="2743200" algn="l" defTabSz="914400" rtl="0" eaLnBrk="1" latinLnBrk="0" hangingPunct="1">
      <a:defRPr sz="2400" kern="1200">
        <a:solidFill>
          <a:schemeClr val="tx1"/>
        </a:solidFill>
        <a:latin typeface="Comic Sans MS" panose="030F0702030302020204" pitchFamily="66" charset="0"/>
        <a:ea typeface="+mn-ea"/>
        <a:cs typeface="Arial" panose="020B0604020202020204" pitchFamily="34" charset="0"/>
      </a:defRPr>
    </a:lvl7pPr>
    <a:lvl8pPr marL="3200400" algn="l" defTabSz="914400" rtl="0" eaLnBrk="1" latinLnBrk="0" hangingPunct="1">
      <a:defRPr sz="2400" kern="1200">
        <a:solidFill>
          <a:schemeClr val="tx1"/>
        </a:solidFill>
        <a:latin typeface="Comic Sans MS" panose="030F0702030302020204" pitchFamily="66" charset="0"/>
        <a:ea typeface="+mn-ea"/>
        <a:cs typeface="Arial" panose="020B0604020202020204" pitchFamily="34" charset="0"/>
      </a:defRPr>
    </a:lvl8pPr>
    <a:lvl9pPr marL="3657600" algn="l" defTabSz="914400" rtl="0" eaLnBrk="1" latinLnBrk="0" hangingPunct="1">
      <a:defRPr sz="2400" kern="1200">
        <a:solidFill>
          <a:schemeClr val="tx1"/>
        </a:solidFill>
        <a:latin typeface="Comic Sans MS" panose="030F0702030302020204" pitchFamily="66"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227">
          <p15:clr>
            <a:srgbClr val="A4A3A4"/>
          </p15:clr>
        </p15:guide>
        <p15:guide id="2" pos="302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66CCFF"/>
    <a:srgbClr val="FF66CC"/>
    <a:srgbClr val="FF0066"/>
    <a:srgbClr val="FF9900"/>
    <a:srgbClr val="FFFFFF"/>
    <a:srgbClr val="000000"/>
    <a:srgbClr val="0033CC"/>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655" autoAdjust="0"/>
    <p:restoredTop sz="74500" autoAdjust="0"/>
  </p:normalViewPr>
  <p:slideViewPr>
    <p:cSldViewPr>
      <p:cViewPr varScale="1">
        <p:scale>
          <a:sx n="78" d="100"/>
          <a:sy n="78" d="100"/>
        </p:scale>
        <p:origin x="1160"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94" d="100"/>
          <a:sy n="94" d="100"/>
        </p:scale>
        <p:origin x="-3468" y="-102"/>
      </p:cViewPr>
      <p:guideLst>
        <p:guide orient="horz" pos="2227"/>
        <p:guide pos="3027"/>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handoutMaster" Target="handoutMasters/handoutMaster1.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presProps" Target="pres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6" name="Rectangle 4">
            <a:extLst>
              <a:ext uri="{FF2B5EF4-FFF2-40B4-BE49-F238E27FC236}">
                <a16:creationId xmlns:a16="http://schemas.microsoft.com/office/drawing/2014/main" id="{7212C0D7-AECB-581E-84E9-FB022258F263}"/>
              </a:ext>
            </a:extLst>
          </p:cNvPr>
          <p:cNvSpPr>
            <a:spLocks noGrp="1" noChangeArrowheads="1"/>
          </p:cNvSpPr>
          <p:nvPr>
            <p:ph type="ftr" sz="quarter" idx="2"/>
          </p:nvPr>
        </p:nvSpPr>
        <p:spPr bwMode="auto">
          <a:xfrm>
            <a:off x="1474788" y="8780463"/>
            <a:ext cx="2687637" cy="123825"/>
          </a:xfrm>
          <a:prstGeom prst="rect">
            <a:avLst/>
          </a:prstGeom>
          <a:noFill/>
          <a:ln w="9525">
            <a:noFill/>
            <a:miter lim="800000"/>
            <a:headEnd/>
            <a:tailEnd/>
          </a:ln>
          <a:effectLst/>
        </p:spPr>
        <p:txBody>
          <a:bodyPr vert="horz" wrap="square" lIns="19731" tIns="0" rIns="19731" bIns="0" numCol="1" anchor="b" anchorCtr="0" compatLnSpc="1">
            <a:prstTxWarp prst="textNoShape">
              <a:avLst/>
            </a:prstTxWarp>
          </a:bodyPr>
          <a:lstStyle>
            <a:lvl1pPr defTabSz="981075" eaLnBrk="0" hangingPunct="0">
              <a:defRPr sz="1100" i="1">
                <a:latin typeface="Arial" panose="020B0604020202020204" pitchFamily="34" charset="0"/>
              </a:defRPr>
            </a:lvl1pPr>
          </a:lstStyle>
          <a:p>
            <a:fld id="{6FB1B30A-0F7D-469C-88B4-1200FD40B149}" type="slidenum">
              <a:rPr lang="en-US" altLang="LID4096"/>
              <a:pPr/>
              <a:t>‹#›</a:t>
            </a:fld>
            <a:r>
              <a:rPr lang="en-US" altLang="LID4096"/>
              <a:t> - Course Introduction</a:t>
            </a: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74063615-4878-304E-8820-64B4C7FD41ED}"/>
              </a:ext>
            </a:extLst>
          </p:cNvPr>
          <p:cNvSpPr>
            <a:spLocks noGrp="1" noChangeArrowheads="1"/>
          </p:cNvSpPr>
          <p:nvPr>
            <p:ph type="hdr" sz="quarter"/>
          </p:nvPr>
        </p:nvSpPr>
        <p:spPr bwMode="auto">
          <a:xfrm>
            <a:off x="0" y="0"/>
            <a:ext cx="3170238" cy="481013"/>
          </a:xfrm>
          <a:prstGeom prst="rect">
            <a:avLst/>
          </a:prstGeom>
          <a:noFill/>
          <a:ln w="9525">
            <a:noFill/>
            <a:miter lim="800000"/>
            <a:headEnd/>
            <a:tailEnd/>
          </a:ln>
          <a:effectLst/>
        </p:spPr>
        <p:txBody>
          <a:bodyPr vert="horz" wrap="square" lIns="19731" tIns="0" rIns="19731" bIns="0" numCol="1" anchor="t" anchorCtr="0" compatLnSpc="1">
            <a:prstTxWarp prst="textNoShape">
              <a:avLst/>
            </a:prstTxWarp>
          </a:bodyPr>
          <a:lstStyle>
            <a:lvl1pPr defTabSz="982157" eaLnBrk="0" hangingPunct="0">
              <a:defRPr sz="1100" i="1">
                <a:latin typeface="Times New Roman" pitchFamily="18" charset="0"/>
                <a:cs typeface="+mn-cs"/>
              </a:defRPr>
            </a:lvl1pPr>
          </a:lstStyle>
          <a:p>
            <a:pPr>
              <a:defRPr/>
            </a:pPr>
            <a:endParaRPr lang="en-US"/>
          </a:p>
        </p:txBody>
      </p:sp>
      <p:sp>
        <p:nvSpPr>
          <p:cNvPr id="2051" name="Rectangle 3">
            <a:extLst>
              <a:ext uri="{FF2B5EF4-FFF2-40B4-BE49-F238E27FC236}">
                <a16:creationId xmlns:a16="http://schemas.microsoft.com/office/drawing/2014/main" id="{AA92CFA4-CB30-A0EB-C9E5-AD292D241D10}"/>
              </a:ext>
            </a:extLst>
          </p:cNvPr>
          <p:cNvSpPr>
            <a:spLocks noGrp="1" noChangeArrowheads="1"/>
          </p:cNvSpPr>
          <p:nvPr>
            <p:ph type="dt" idx="1"/>
          </p:nvPr>
        </p:nvSpPr>
        <p:spPr bwMode="auto">
          <a:xfrm>
            <a:off x="4144963" y="0"/>
            <a:ext cx="3170237" cy="481013"/>
          </a:xfrm>
          <a:prstGeom prst="rect">
            <a:avLst/>
          </a:prstGeom>
          <a:noFill/>
          <a:ln w="9525">
            <a:noFill/>
            <a:miter lim="800000"/>
            <a:headEnd/>
            <a:tailEnd/>
          </a:ln>
          <a:effectLst/>
        </p:spPr>
        <p:txBody>
          <a:bodyPr vert="horz" wrap="square" lIns="19731" tIns="0" rIns="19731" bIns="0" numCol="1" anchor="t" anchorCtr="0" compatLnSpc="1">
            <a:prstTxWarp prst="textNoShape">
              <a:avLst/>
            </a:prstTxWarp>
          </a:bodyPr>
          <a:lstStyle>
            <a:lvl1pPr algn="r" defTabSz="982157" eaLnBrk="0" hangingPunct="0">
              <a:defRPr sz="1100" i="1">
                <a:latin typeface="Times New Roman" pitchFamily="18" charset="0"/>
                <a:cs typeface="+mn-cs"/>
              </a:defRPr>
            </a:lvl1pPr>
          </a:lstStyle>
          <a:p>
            <a:pPr>
              <a:defRPr/>
            </a:pPr>
            <a:endParaRPr lang="en-US"/>
          </a:p>
        </p:txBody>
      </p:sp>
      <p:sp>
        <p:nvSpPr>
          <p:cNvPr id="2053" name="Rectangle 5">
            <a:extLst>
              <a:ext uri="{FF2B5EF4-FFF2-40B4-BE49-F238E27FC236}">
                <a16:creationId xmlns:a16="http://schemas.microsoft.com/office/drawing/2014/main" id="{03897213-C9D7-0578-5B75-9C0F915F6428}"/>
              </a:ext>
            </a:extLst>
          </p:cNvPr>
          <p:cNvSpPr>
            <a:spLocks noGrp="1" noChangeArrowheads="1"/>
          </p:cNvSpPr>
          <p:nvPr>
            <p:ph type="sldNum" sz="quarter" idx="5"/>
          </p:nvPr>
        </p:nvSpPr>
        <p:spPr bwMode="auto">
          <a:xfrm>
            <a:off x="4144963" y="9307513"/>
            <a:ext cx="3170237" cy="292100"/>
          </a:xfrm>
          <a:prstGeom prst="rect">
            <a:avLst/>
          </a:prstGeom>
          <a:noFill/>
          <a:ln w="9525">
            <a:noFill/>
            <a:miter lim="800000"/>
            <a:headEnd/>
            <a:tailEnd/>
          </a:ln>
          <a:effectLst/>
        </p:spPr>
        <p:txBody>
          <a:bodyPr vert="horz" wrap="square" lIns="19731" tIns="0" rIns="19731" bIns="0" numCol="1" anchor="b" anchorCtr="0" compatLnSpc="1">
            <a:prstTxWarp prst="textNoShape">
              <a:avLst/>
            </a:prstTxWarp>
          </a:bodyPr>
          <a:lstStyle>
            <a:lvl1pPr algn="r" defTabSz="982157" eaLnBrk="0" hangingPunct="0">
              <a:defRPr sz="1100" i="1">
                <a:latin typeface="Times New Roman" pitchFamily="18" charset="0"/>
                <a:cs typeface="+mn-cs"/>
              </a:defRPr>
            </a:lvl1pPr>
          </a:lstStyle>
          <a:p>
            <a:pPr>
              <a:defRPr/>
            </a:pPr>
            <a:endParaRPr lang="en-US"/>
          </a:p>
        </p:txBody>
      </p:sp>
      <p:sp>
        <p:nvSpPr>
          <p:cNvPr id="2054" name="Rectangle 6">
            <a:extLst>
              <a:ext uri="{FF2B5EF4-FFF2-40B4-BE49-F238E27FC236}">
                <a16:creationId xmlns:a16="http://schemas.microsoft.com/office/drawing/2014/main" id="{7A59DF7D-F697-CFED-87E7-D83EA4E4F44E}"/>
              </a:ext>
            </a:extLst>
          </p:cNvPr>
          <p:cNvSpPr>
            <a:spLocks noChangeArrowheads="1"/>
          </p:cNvSpPr>
          <p:nvPr/>
        </p:nvSpPr>
        <p:spPr bwMode="auto">
          <a:xfrm>
            <a:off x="3282950" y="9334500"/>
            <a:ext cx="873125" cy="290513"/>
          </a:xfrm>
          <a:prstGeom prst="rect">
            <a:avLst/>
          </a:prstGeom>
          <a:noFill/>
          <a:ln w="9525">
            <a:noFill/>
            <a:miter lim="800000"/>
            <a:headEnd/>
            <a:tailEnd/>
          </a:ln>
          <a:effectLst/>
        </p:spPr>
        <p:txBody>
          <a:bodyPr wrap="none" lIns="92081" tIns="47685" rIns="92081" bIns="47685">
            <a:spAutoFit/>
          </a:bodyPr>
          <a:lstStyle>
            <a:lvl1pPr defTabSz="933450" eaLnBrk="0" hangingPunct="0">
              <a:defRPr sz="2400">
                <a:solidFill>
                  <a:schemeClr val="tx1"/>
                </a:solidFill>
                <a:latin typeface="Comic Sans MS" panose="030F0702030302020204" pitchFamily="66" charset="0"/>
                <a:cs typeface="Arial" panose="020B0604020202020204" pitchFamily="34" charset="0"/>
              </a:defRPr>
            </a:lvl1pPr>
            <a:lvl2pPr marL="742950" indent="-285750" defTabSz="933450" eaLnBrk="0" hangingPunct="0">
              <a:defRPr sz="2400">
                <a:solidFill>
                  <a:schemeClr val="tx1"/>
                </a:solidFill>
                <a:latin typeface="Comic Sans MS" panose="030F0702030302020204" pitchFamily="66" charset="0"/>
                <a:cs typeface="Arial" panose="020B0604020202020204" pitchFamily="34" charset="0"/>
              </a:defRPr>
            </a:lvl2pPr>
            <a:lvl3pPr marL="1143000" indent="-228600" defTabSz="933450" eaLnBrk="0" hangingPunct="0">
              <a:defRPr sz="2400">
                <a:solidFill>
                  <a:schemeClr val="tx1"/>
                </a:solidFill>
                <a:latin typeface="Comic Sans MS" panose="030F0702030302020204" pitchFamily="66" charset="0"/>
                <a:cs typeface="Arial" panose="020B0604020202020204" pitchFamily="34" charset="0"/>
              </a:defRPr>
            </a:lvl3pPr>
            <a:lvl4pPr marL="1600200" indent="-228600" defTabSz="933450" eaLnBrk="0" hangingPunct="0">
              <a:defRPr sz="2400">
                <a:solidFill>
                  <a:schemeClr val="tx1"/>
                </a:solidFill>
                <a:latin typeface="Comic Sans MS" panose="030F0702030302020204" pitchFamily="66" charset="0"/>
                <a:cs typeface="Arial" panose="020B0604020202020204" pitchFamily="34" charset="0"/>
              </a:defRPr>
            </a:lvl4pPr>
            <a:lvl5pPr marL="2057400" indent="-228600" defTabSz="933450" eaLnBrk="0" hangingPunct="0">
              <a:defRPr sz="2400">
                <a:solidFill>
                  <a:schemeClr val="tx1"/>
                </a:solidFill>
                <a:latin typeface="Comic Sans MS" panose="030F0702030302020204" pitchFamily="66" charset="0"/>
                <a:cs typeface="Arial" panose="020B0604020202020204" pitchFamily="34" charset="0"/>
              </a:defRPr>
            </a:lvl5pPr>
            <a:lvl6pPr marL="2514600" indent="-228600" defTabSz="93345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defTabSz="93345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defTabSz="93345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defTabSz="93345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algn="ctr">
              <a:lnSpc>
                <a:spcPct val="90000"/>
              </a:lnSpc>
            </a:pPr>
            <a:r>
              <a:rPr lang="en-US" altLang="LID4096" sz="1400">
                <a:latin typeface="Arial" panose="020B0604020202020204" pitchFamily="34" charset="0"/>
              </a:rPr>
              <a:t>Page </a:t>
            </a:r>
            <a:fld id="{34970EBA-88BD-4E47-A11F-E2ECCA4BE4D2}" type="slidenum">
              <a:rPr lang="en-US" altLang="LID4096" sz="1400">
                <a:latin typeface="Arial" panose="020B0604020202020204" pitchFamily="34" charset="0"/>
              </a:rPr>
              <a:pPr algn="ctr">
                <a:lnSpc>
                  <a:spcPct val="90000"/>
                </a:lnSpc>
              </a:pPr>
              <a:t>‹#›</a:t>
            </a:fld>
            <a:endParaRPr lang="en-US" altLang="LID4096" sz="1400">
              <a:latin typeface="Arial" panose="020B0604020202020204" pitchFamily="34" charset="0"/>
            </a:endParaRPr>
          </a:p>
        </p:txBody>
      </p:sp>
      <p:sp>
        <p:nvSpPr>
          <p:cNvPr id="80902" name="Rectangle 7">
            <a:extLst>
              <a:ext uri="{FF2B5EF4-FFF2-40B4-BE49-F238E27FC236}">
                <a16:creationId xmlns:a16="http://schemas.microsoft.com/office/drawing/2014/main" id="{BF3E5334-5794-EE77-AFB7-7E766AC61B8B}"/>
              </a:ext>
            </a:extLst>
          </p:cNvPr>
          <p:cNvSpPr>
            <a:spLocks noGrp="1" noRot="1" noChangeAspect="1" noChangeArrowheads="1" noTextEdit="1"/>
          </p:cNvSpPr>
          <p:nvPr>
            <p:ph type="sldImg" idx="2"/>
          </p:nvPr>
        </p:nvSpPr>
        <p:spPr bwMode="auto">
          <a:xfrm>
            <a:off x="1219200" y="515938"/>
            <a:ext cx="4779963" cy="3584575"/>
          </a:xfrm>
          <a:prstGeom prst="rect">
            <a:avLst/>
          </a:prstGeom>
          <a:noFill/>
          <a:ln w="12699">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6" name="Rectangle 8">
            <a:extLst>
              <a:ext uri="{FF2B5EF4-FFF2-40B4-BE49-F238E27FC236}">
                <a16:creationId xmlns:a16="http://schemas.microsoft.com/office/drawing/2014/main" id="{F4D9BEB3-75E6-A472-85FA-8F93A8B1CE82}"/>
              </a:ext>
            </a:extLst>
          </p:cNvPr>
          <p:cNvSpPr>
            <a:spLocks noGrp="1" noChangeArrowheads="1"/>
          </p:cNvSpPr>
          <p:nvPr>
            <p:ph type="body" sz="quarter" idx="3"/>
          </p:nvPr>
        </p:nvSpPr>
        <p:spPr bwMode="auto">
          <a:xfrm>
            <a:off x="300038" y="4443413"/>
            <a:ext cx="6808787" cy="4810125"/>
          </a:xfrm>
          <a:prstGeom prst="rect">
            <a:avLst/>
          </a:prstGeom>
          <a:noFill/>
          <a:ln w="9525">
            <a:noFill/>
            <a:miter lim="800000"/>
            <a:headEnd/>
            <a:tailEnd/>
          </a:ln>
          <a:effectLst/>
        </p:spPr>
        <p:txBody>
          <a:bodyPr vert="horz" wrap="square" lIns="97013" tIns="49330" rIns="97013" bIns="49330" numCol="1" anchor="t" anchorCtr="0" compatLnSpc="1">
            <a:prstTxWarp prst="textNoShape">
              <a:avLst/>
            </a:prstTxWarp>
          </a:bodyPr>
          <a:lstStyle/>
          <a:p>
            <a:pPr lvl="0"/>
            <a:r>
              <a:rPr lang="en-US" noProof="0" dirty="0"/>
              <a:t>Body Text</a:t>
            </a:r>
          </a:p>
          <a:p>
            <a:pPr lvl="0"/>
            <a:r>
              <a:rPr lang="en-US" noProof="0" dirty="0"/>
              <a:t>Second Level</a:t>
            </a:r>
          </a:p>
          <a:p>
            <a:pPr lvl="0"/>
            <a:r>
              <a:rPr lang="en-US" noProof="0" dirty="0"/>
              <a:t>Third Level</a:t>
            </a:r>
          </a:p>
          <a:p>
            <a:pPr lvl="0"/>
            <a:r>
              <a:rPr lang="en-US" noProof="0" dirty="0"/>
              <a:t>Fourth Level</a:t>
            </a:r>
          </a:p>
          <a:p>
            <a:pPr lvl="0"/>
            <a:r>
              <a:rPr lang="en-US" noProof="0" dirty="0"/>
              <a:t>Fifth Level</a:t>
            </a:r>
          </a:p>
        </p:txBody>
      </p:sp>
    </p:spTree>
  </p:cSld>
  <p:clrMap bg1="lt1" tx1="dk1" bg2="lt2" tx2="dk2" accent1="accent1" accent2="accent2" accent3="accent3" accent4="accent4" accent5="accent5" accent6="accent6" hlink="hlink" folHlink="folHlink"/>
  <p:hf hdr="0" dt="0"/>
  <p:notesStyle>
    <a:lvl1pPr algn="l" defTabSz="949325" rtl="0" eaLnBrk="0" fontAlgn="base" hangingPunct="0">
      <a:lnSpc>
        <a:spcPct val="90000"/>
      </a:lnSpc>
      <a:spcBef>
        <a:spcPct val="40000"/>
      </a:spcBef>
      <a:spcAft>
        <a:spcPct val="0"/>
      </a:spcAft>
      <a:defRPr kern="1200">
        <a:solidFill>
          <a:schemeClr val="tx1"/>
        </a:solidFill>
        <a:latin typeface="Arial" charset="0"/>
        <a:ea typeface="+mn-ea"/>
        <a:cs typeface="+mn-cs"/>
      </a:defRPr>
    </a:lvl1pPr>
    <a:lvl2pPr marL="742950" indent="-28575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2pPr>
    <a:lvl3pPr marL="11430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3pPr>
    <a:lvl4pPr marL="16002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4pPr>
    <a:lvl5pPr marL="20574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a:extLst>
              <a:ext uri="{FF2B5EF4-FFF2-40B4-BE49-F238E27FC236}">
                <a16:creationId xmlns:a16="http://schemas.microsoft.com/office/drawing/2014/main" id="{9F5B8489-6A70-B329-6FFA-64935D407B90}"/>
              </a:ext>
            </a:extLst>
          </p:cNvPr>
          <p:cNvSpPr>
            <a:spLocks noRot="1" noChangeArrowheads="1" noTextEdit="1"/>
          </p:cNvSpPr>
          <p:nvPr>
            <p:ph type="sldImg"/>
          </p:nvPr>
        </p:nvSpPr>
        <p:spPr>
          <a:ln/>
        </p:spPr>
      </p:sp>
      <p:sp>
        <p:nvSpPr>
          <p:cNvPr id="81923" name="Rectangle 3">
            <a:extLst>
              <a:ext uri="{FF2B5EF4-FFF2-40B4-BE49-F238E27FC236}">
                <a16:creationId xmlns:a16="http://schemas.microsoft.com/office/drawing/2014/main" id="{45A867AE-18D5-A418-9774-5CEA0B863B27}"/>
              </a:ext>
            </a:extLst>
          </p:cNvPr>
          <p:cNvSpPr>
            <a:spLocks noGrp="1" noChangeArrowheads="1"/>
          </p:cNvSpPr>
          <p:nvPr>
            <p:ph type="body" idx="1"/>
          </p:nvPr>
        </p:nvSpPr>
        <p:spPr>
          <a:xfrm>
            <a:off x="974725" y="3314700"/>
            <a:ext cx="5365750" cy="5943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This presentation was given at the ACM CHI Conference, April 2008, in Florence, Italy. It was immediately followed by a panel that discussed it (Moderator: Beth Mynatt. Panelists: Tom Rodden, Bonnie John, and Dan Olson).</a:t>
            </a:r>
          </a:p>
          <a:p>
            <a:r>
              <a:rPr lang="en-US" altLang="LID4096">
                <a:latin typeface="Arial" panose="020B0604020202020204" pitchFamily="34" charset="0"/>
              </a:rPr>
              <a:t>Detailed speaking notes are included in the slide deck.</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a:extLst>
              <a:ext uri="{FF2B5EF4-FFF2-40B4-BE49-F238E27FC236}">
                <a16:creationId xmlns:a16="http://schemas.microsoft.com/office/drawing/2014/main" id="{6F0D9843-6466-0EBE-BEFC-AC20C4A0E356}"/>
              </a:ext>
            </a:extLst>
          </p:cNvPr>
          <p:cNvSpPr>
            <a:spLocks noGrp="1" noRot="1" noChangeAspect="1" noTextEdit="1"/>
          </p:cNvSpPr>
          <p:nvPr>
            <p:ph type="sldImg"/>
          </p:nvPr>
        </p:nvSpPr>
        <p:spPr>
          <a:ln/>
        </p:spPr>
      </p:sp>
      <p:sp>
        <p:nvSpPr>
          <p:cNvPr id="82947" name="Notes Placeholder 2">
            <a:extLst>
              <a:ext uri="{FF2B5EF4-FFF2-40B4-BE49-F238E27FC236}">
                <a16:creationId xmlns:a16="http://schemas.microsoft.com/office/drawing/2014/main" id="{AD4C78CF-A64D-46CF-9851-774783B3C95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First, a warning. This is an opinion paper and may be controversial. We do expect arguments.</a:t>
            </a:r>
          </a:p>
        </p:txBody>
      </p:sp>
      <p:sp>
        <p:nvSpPr>
          <p:cNvPr id="82948" name="Footer Placeholder 3">
            <a:extLst>
              <a:ext uri="{FF2B5EF4-FFF2-40B4-BE49-F238E27FC236}">
                <a16:creationId xmlns:a16="http://schemas.microsoft.com/office/drawing/2014/main" id="{2AB3D496-A107-8C3D-80AC-75AFDE304071}"/>
              </a:ext>
            </a:extLst>
          </p:cNvPr>
          <p:cNvSpPr>
            <a:spLocks noGrp="1"/>
          </p:cNvSpPr>
          <p:nvPr>
            <p:ph type="ftr" sz="quarter" idx="4294967295"/>
          </p:nvPr>
        </p:nvSpPr>
        <p:spPr bwMode="auto">
          <a:xfrm>
            <a:off x="0" y="911860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9" tIns="47540" rIns="95079" bIns="4754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a:t>Course Introduction</a:t>
            </a:r>
          </a:p>
        </p:txBody>
      </p:sp>
      <p:sp>
        <p:nvSpPr>
          <p:cNvPr id="5" name="Slide Number Placeholder 4">
            <a:extLst>
              <a:ext uri="{FF2B5EF4-FFF2-40B4-BE49-F238E27FC236}">
                <a16:creationId xmlns:a16="http://schemas.microsoft.com/office/drawing/2014/main" id="{024D74DF-9EE4-810A-027D-6F4A7813BCBE}"/>
              </a:ext>
            </a:extLst>
          </p:cNvPr>
          <p:cNvSpPr>
            <a:spLocks noGrp="1"/>
          </p:cNvSpPr>
          <p:nvPr>
            <p:ph type="sldNum" sz="quarter" idx="5"/>
          </p:nvPr>
        </p:nvSpPr>
        <p:spPr/>
        <p:txBody>
          <a:bodyPr/>
          <a:lstStyle>
            <a:lvl1pPr defTabSz="981075" eaLnBrk="0" hangingPunct="0">
              <a:defRPr sz="2400">
                <a:solidFill>
                  <a:schemeClr val="tx1"/>
                </a:solidFill>
                <a:latin typeface="Comic Sans MS" panose="030F0702030302020204" pitchFamily="66" charset="0"/>
                <a:cs typeface="Arial" panose="020B0604020202020204" pitchFamily="34" charset="0"/>
              </a:defRPr>
            </a:lvl1pPr>
            <a:lvl2pPr marL="742950" indent="-285750" defTabSz="981075" eaLnBrk="0" hangingPunct="0">
              <a:defRPr sz="2400">
                <a:solidFill>
                  <a:schemeClr val="tx1"/>
                </a:solidFill>
                <a:latin typeface="Comic Sans MS" panose="030F0702030302020204" pitchFamily="66" charset="0"/>
                <a:cs typeface="Arial" panose="020B0604020202020204" pitchFamily="34" charset="0"/>
              </a:defRPr>
            </a:lvl2pPr>
            <a:lvl3pPr marL="1143000" indent="-228600" defTabSz="981075" eaLnBrk="0" hangingPunct="0">
              <a:defRPr sz="2400">
                <a:solidFill>
                  <a:schemeClr val="tx1"/>
                </a:solidFill>
                <a:latin typeface="Comic Sans MS" panose="030F0702030302020204" pitchFamily="66" charset="0"/>
                <a:cs typeface="Arial" panose="020B0604020202020204" pitchFamily="34" charset="0"/>
              </a:defRPr>
            </a:lvl3pPr>
            <a:lvl4pPr marL="1600200" indent="-228600" defTabSz="981075" eaLnBrk="0" hangingPunct="0">
              <a:defRPr sz="2400">
                <a:solidFill>
                  <a:schemeClr val="tx1"/>
                </a:solidFill>
                <a:latin typeface="Comic Sans MS" panose="030F0702030302020204" pitchFamily="66" charset="0"/>
                <a:cs typeface="Arial" panose="020B0604020202020204" pitchFamily="34" charset="0"/>
              </a:defRPr>
            </a:lvl4pPr>
            <a:lvl5pPr marL="2057400" indent="-228600" defTabSz="981075" eaLnBrk="0" hangingPunct="0">
              <a:defRPr sz="2400">
                <a:solidFill>
                  <a:schemeClr val="tx1"/>
                </a:solidFill>
                <a:latin typeface="Comic Sans MS" panose="030F0702030302020204" pitchFamily="66" charset="0"/>
                <a:cs typeface="Arial" panose="020B0604020202020204" pitchFamily="34" charset="0"/>
              </a:defRPr>
            </a:lvl5pPr>
            <a:lvl6pPr marL="25146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fld id="{16D1B8CF-60BB-4CDF-BF70-BEB8C8D4D100}" type="slidenum">
              <a:rPr lang="en-US" altLang="LID4096" sz="1100" smtClean="0">
                <a:latin typeface="Times New Roman" panose="02020603050405020304" pitchFamily="18" charset="0"/>
              </a:rPr>
              <a:pPr/>
              <a:t>2</a:t>
            </a:fld>
            <a:endParaRPr lang="en-US" altLang="LID4096" sz="1100">
              <a:latin typeface="Times New Roman" panose="02020603050405020304"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a:extLst>
              <a:ext uri="{FF2B5EF4-FFF2-40B4-BE49-F238E27FC236}">
                <a16:creationId xmlns:a16="http://schemas.microsoft.com/office/drawing/2014/main" id="{226CC09C-E629-2CF0-01DE-8EDB21FE6F4C}"/>
              </a:ext>
            </a:extLst>
          </p:cNvPr>
          <p:cNvSpPr>
            <a:spLocks noGrp="1" noRot="1" noChangeAspect="1" noTextEdit="1"/>
          </p:cNvSpPr>
          <p:nvPr>
            <p:ph type="sldImg"/>
          </p:nvPr>
        </p:nvSpPr>
        <p:spPr>
          <a:ln/>
        </p:spPr>
      </p:sp>
      <p:sp>
        <p:nvSpPr>
          <p:cNvPr id="83971" name="Notes Placeholder 2">
            <a:extLst>
              <a:ext uri="{FF2B5EF4-FFF2-40B4-BE49-F238E27FC236}">
                <a16:creationId xmlns:a16="http://schemas.microsoft.com/office/drawing/2014/main" id="{394A5979-7A23-97EE-4280-5F71AB1220B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Some people may want to throw rock at us,</a:t>
            </a:r>
          </a:p>
        </p:txBody>
      </p:sp>
      <p:sp>
        <p:nvSpPr>
          <p:cNvPr id="83972" name="Footer Placeholder 3">
            <a:extLst>
              <a:ext uri="{FF2B5EF4-FFF2-40B4-BE49-F238E27FC236}">
                <a16:creationId xmlns:a16="http://schemas.microsoft.com/office/drawing/2014/main" id="{069A58E5-F990-253D-508F-8A8BA8FDA469}"/>
              </a:ext>
            </a:extLst>
          </p:cNvPr>
          <p:cNvSpPr>
            <a:spLocks noGrp="1"/>
          </p:cNvSpPr>
          <p:nvPr>
            <p:ph type="ftr" sz="quarter" idx="4294967295"/>
          </p:nvPr>
        </p:nvSpPr>
        <p:spPr bwMode="auto">
          <a:xfrm>
            <a:off x="0" y="911860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9" tIns="47540" rIns="95079" bIns="4754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a:t>Course Introduction</a:t>
            </a:r>
          </a:p>
        </p:txBody>
      </p:sp>
      <p:sp>
        <p:nvSpPr>
          <p:cNvPr id="5" name="Slide Number Placeholder 4">
            <a:extLst>
              <a:ext uri="{FF2B5EF4-FFF2-40B4-BE49-F238E27FC236}">
                <a16:creationId xmlns:a16="http://schemas.microsoft.com/office/drawing/2014/main" id="{E8E13FA3-7069-748F-FF26-649C77881360}"/>
              </a:ext>
            </a:extLst>
          </p:cNvPr>
          <p:cNvSpPr>
            <a:spLocks noGrp="1"/>
          </p:cNvSpPr>
          <p:nvPr>
            <p:ph type="sldNum" sz="quarter" idx="5"/>
          </p:nvPr>
        </p:nvSpPr>
        <p:spPr/>
        <p:txBody>
          <a:bodyPr/>
          <a:lstStyle>
            <a:lvl1pPr defTabSz="981075" eaLnBrk="0" hangingPunct="0">
              <a:defRPr sz="2400">
                <a:solidFill>
                  <a:schemeClr val="tx1"/>
                </a:solidFill>
                <a:latin typeface="Comic Sans MS" panose="030F0702030302020204" pitchFamily="66" charset="0"/>
                <a:cs typeface="Arial" panose="020B0604020202020204" pitchFamily="34" charset="0"/>
              </a:defRPr>
            </a:lvl1pPr>
            <a:lvl2pPr marL="742950" indent="-285750" defTabSz="981075" eaLnBrk="0" hangingPunct="0">
              <a:defRPr sz="2400">
                <a:solidFill>
                  <a:schemeClr val="tx1"/>
                </a:solidFill>
                <a:latin typeface="Comic Sans MS" panose="030F0702030302020204" pitchFamily="66" charset="0"/>
                <a:cs typeface="Arial" panose="020B0604020202020204" pitchFamily="34" charset="0"/>
              </a:defRPr>
            </a:lvl2pPr>
            <a:lvl3pPr marL="1143000" indent="-228600" defTabSz="981075" eaLnBrk="0" hangingPunct="0">
              <a:defRPr sz="2400">
                <a:solidFill>
                  <a:schemeClr val="tx1"/>
                </a:solidFill>
                <a:latin typeface="Comic Sans MS" panose="030F0702030302020204" pitchFamily="66" charset="0"/>
                <a:cs typeface="Arial" panose="020B0604020202020204" pitchFamily="34" charset="0"/>
              </a:defRPr>
            </a:lvl3pPr>
            <a:lvl4pPr marL="1600200" indent="-228600" defTabSz="981075" eaLnBrk="0" hangingPunct="0">
              <a:defRPr sz="2400">
                <a:solidFill>
                  <a:schemeClr val="tx1"/>
                </a:solidFill>
                <a:latin typeface="Comic Sans MS" panose="030F0702030302020204" pitchFamily="66" charset="0"/>
                <a:cs typeface="Arial" panose="020B0604020202020204" pitchFamily="34" charset="0"/>
              </a:defRPr>
            </a:lvl4pPr>
            <a:lvl5pPr marL="2057400" indent="-228600" defTabSz="981075" eaLnBrk="0" hangingPunct="0">
              <a:defRPr sz="2400">
                <a:solidFill>
                  <a:schemeClr val="tx1"/>
                </a:solidFill>
                <a:latin typeface="Comic Sans MS" panose="030F0702030302020204" pitchFamily="66" charset="0"/>
                <a:cs typeface="Arial" panose="020B0604020202020204" pitchFamily="34" charset="0"/>
              </a:defRPr>
            </a:lvl5pPr>
            <a:lvl6pPr marL="25146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fld id="{56854D58-4922-4221-AC5D-DCC4254ECEF3}" type="slidenum">
              <a:rPr lang="en-US" altLang="LID4096" sz="1100" smtClean="0">
                <a:latin typeface="Times New Roman" panose="02020603050405020304" pitchFamily="18" charset="0"/>
              </a:rPr>
              <a:pPr/>
              <a:t>3</a:t>
            </a:fld>
            <a:endParaRPr lang="en-US" altLang="LID4096" sz="1100">
              <a:latin typeface="Times New Roman" panose="02020603050405020304"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a:extLst>
              <a:ext uri="{FF2B5EF4-FFF2-40B4-BE49-F238E27FC236}">
                <a16:creationId xmlns:a16="http://schemas.microsoft.com/office/drawing/2014/main" id="{25C0ADBE-D928-E4DF-4F19-FD7FBFCF9428}"/>
              </a:ext>
            </a:extLst>
          </p:cNvPr>
          <p:cNvSpPr>
            <a:spLocks noGrp="1" noRot="1" noChangeAspect="1" noTextEdit="1"/>
          </p:cNvSpPr>
          <p:nvPr>
            <p:ph type="sldImg"/>
          </p:nvPr>
        </p:nvSpPr>
        <p:spPr>
          <a:ln/>
        </p:spPr>
      </p:sp>
      <p:sp>
        <p:nvSpPr>
          <p:cNvPr id="84995" name="Notes Placeholder 2">
            <a:extLst>
              <a:ext uri="{FF2B5EF4-FFF2-40B4-BE49-F238E27FC236}">
                <a16:creationId xmlns:a16="http://schemas.microsoft.com/office/drawing/2014/main" id="{2FE34A13-88ED-BB2A-82A2-8EA81F59A96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But we would prefer well-informed debate.</a:t>
            </a:r>
          </a:p>
          <a:p>
            <a:endParaRPr lang="en-US" altLang="LID4096">
              <a:latin typeface="Arial" panose="020B0604020202020204" pitchFamily="34" charset="0"/>
            </a:endParaRPr>
          </a:p>
        </p:txBody>
      </p:sp>
      <p:sp>
        <p:nvSpPr>
          <p:cNvPr id="84996" name="Footer Placeholder 3">
            <a:extLst>
              <a:ext uri="{FF2B5EF4-FFF2-40B4-BE49-F238E27FC236}">
                <a16:creationId xmlns:a16="http://schemas.microsoft.com/office/drawing/2014/main" id="{C2686204-A264-8A38-745F-B68884CC2BFF}"/>
              </a:ext>
            </a:extLst>
          </p:cNvPr>
          <p:cNvSpPr>
            <a:spLocks noGrp="1"/>
          </p:cNvSpPr>
          <p:nvPr>
            <p:ph type="ftr" sz="quarter" idx="4294967295"/>
          </p:nvPr>
        </p:nvSpPr>
        <p:spPr bwMode="auto">
          <a:xfrm>
            <a:off x="0" y="911860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9" tIns="47540" rIns="95079" bIns="4754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a:t>Course Introduction</a:t>
            </a:r>
          </a:p>
        </p:txBody>
      </p:sp>
      <p:sp>
        <p:nvSpPr>
          <p:cNvPr id="5" name="Slide Number Placeholder 4">
            <a:extLst>
              <a:ext uri="{FF2B5EF4-FFF2-40B4-BE49-F238E27FC236}">
                <a16:creationId xmlns:a16="http://schemas.microsoft.com/office/drawing/2014/main" id="{25327679-7A0F-BEA5-D09B-40A240036752}"/>
              </a:ext>
            </a:extLst>
          </p:cNvPr>
          <p:cNvSpPr>
            <a:spLocks noGrp="1"/>
          </p:cNvSpPr>
          <p:nvPr>
            <p:ph type="sldNum" sz="quarter" idx="5"/>
          </p:nvPr>
        </p:nvSpPr>
        <p:spPr/>
        <p:txBody>
          <a:bodyPr/>
          <a:lstStyle>
            <a:lvl1pPr defTabSz="981075" eaLnBrk="0" hangingPunct="0">
              <a:defRPr sz="2400">
                <a:solidFill>
                  <a:schemeClr val="tx1"/>
                </a:solidFill>
                <a:latin typeface="Comic Sans MS" panose="030F0702030302020204" pitchFamily="66" charset="0"/>
                <a:cs typeface="Arial" panose="020B0604020202020204" pitchFamily="34" charset="0"/>
              </a:defRPr>
            </a:lvl1pPr>
            <a:lvl2pPr marL="742950" indent="-285750" defTabSz="981075" eaLnBrk="0" hangingPunct="0">
              <a:defRPr sz="2400">
                <a:solidFill>
                  <a:schemeClr val="tx1"/>
                </a:solidFill>
                <a:latin typeface="Comic Sans MS" panose="030F0702030302020204" pitchFamily="66" charset="0"/>
                <a:cs typeface="Arial" panose="020B0604020202020204" pitchFamily="34" charset="0"/>
              </a:defRPr>
            </a:lvl2pPr>
            <a:lvl3pPr marL="1143000" indent="-228600" defTabSz="981075" eaLnBrk="0" hangingPunct="0">
              <a:defRPr sz="2400">
                <a:solidFill>
                  <a:schemeClr val="tx1"/>
                </a:solidFill>
                <a:latin typeface="Comic Sans MS" panose="030F0702030302020204" pitchFamily="66" charset="0"/>
                <a:cs typeface="Arial" panose="020B0604020202020204" pitchFamily="34" charset="0"/>
              </a:defRPr>
            </a:lvl3pPr>
            <a:lvl4pPr marL="1600200" indent="-228600" defTabSz="981075" eaLnBrk="0" hangingPunct="0">
              <a:defRPr sz="2400">
                <a:solidFill>
                  <a:schemeClr val="tx1"/>
                </a:solidFill>
                <a:latin typeface="Comic Sans MS" panose="030F0702030302020204" pitchFamily="66" charset="0"/>
                <a:cs typeface="Arial" panose="020B0604020202020204" pitchFamily="34" charset="0"/>
              </a:defRPr>
            </a:lvl4pPr>
            <a:lvl5pPr marL="2057400" indent="-228600" defTabSz="981075" eaLnBrk="0" hangingPunct="0">
              <a:defRPr sz="2400">
                <a:solidFill>
                  <a:schemeClr val="tx1"/>
                </a:solidFill>
                <a:latin typeface="Comic Sans MS" panose="030F0702030302020204" pitchFamily="66" charset="0"/>
                <a:cs typeface="Arial" panose="020B0604020202020204" pitchFamily="34" charset="0"/>
              </a:defRPr>
            </a:lvl5pPr>
            <a:lvl6pPr marL="25146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fld id="{30AD7980-3586-4CDD-A1DF-E3EC657ADC48}" type="slidenum">
              <a:rPr lang="en-US" altLang="LID4096" sz="1100" smtClean="0">
                <a:latin typeface="Times New Roman" panose="02020603050405020304" pitchFamily="18" charset="0"/>
              </a:rPr>
              <a:pPr/>
              <a:t>4</a:t>
            </a:fld>
            <a:endParaRPr lang="en-US" altLang="LID4096" sz="1100">
              <a:latin typeface="Times New Roman" panose="02020603050405020304"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a:extLst>
              <a:ext uri="{FF2B5EF4-FFF2-40B4-BE49-F238E27FC236}">
                <a16:creationId xmlns:a16="http://schemas.microsoft.com/office/drawing/2014/main" id="{CBDC518E-D35E-D032-CCD2-6F27C1D2A3D1}"/>
              </a:ext>
            </a:extLst>
          </p:cNvPr>
          <p:cNvSpPr>
            <a:spLocks noGrp="1" noRot="1" noChangeAspect="1" noTextEdit="1"/>
          </p:cNvSpPr>
          <p:nvPr>
            <p:ph type="sldImg"/>
          </p:nvPr>
        </p:nvSpPr>
        <p:spPr>
          <a:ln/>
        </p:spPr>
      </p:sp>
      <p:sp>
        <p:nvSpPr>
          <p:cNvPr id="86019" name="Notes Placeholder 2">
            <a:extLst>
              <a:ext uri="{FF2B5EF4-FFF2-40B4-BE49-F238E27FC236}">
                <a16:creationId xmlns:a16="http://schemas.microsoft.com/office/drawing/2014/main" id="{7AF4A548-E91A-083C-DB28-21DA0BE596D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If you’ve come here expecting an anti-usability rant, you may be disappointed.</a:t>
            </a:r>
          </a:p>
          <a:p>
            <a:r>
              <a:rPr lang="en-US" altLang="LID4096">
                <a:latin typeface="Arial" panose="020B0604020202020204" pitchFamily="34" charset="0"/>
              </a:rPr>
              <a:t>&lt;CLICK&gt;</a:t>
            </a:r>
          </a:p>
          <a:p>
            <a:r>
              <a:rPr lang="en-US" altLang="LID4096">
                <a:latin typeface="Arial" panose="020B0604020202020204" pitchFamily="34" charset="0"/>
              </a:rPr>
              <a:t>Both Bill and I strongly believe that usability evaluation has a significant role to play in HCI, and indeed many of our own publications over the years relies on usability evaluation as a critical method in our research.</a:t>
            </a:r>
          </a:p>
        </p:txBody>
      </p:sp>
      <p:sp>
        <p:nvSpPr>
          <p:cNvPr id="86020" name="Footer Placeholder 3">
            <a:extLst>
              <a:ext uri="{FF2B5EF4-FFF2-40B4-BE49-F238E27FC236}">
                <a16:creationId xmlns:a16="http://schemas.microsoft.com/office/drawing/2014/main" id="{2964B0B1-2C1C-FF6B-78ED-F22F09D5D80A}"/>
              </a:ext>
            </a:extLst>
          </p:cNvPr>
          <p:cNvSpPr>
            <a:spLocks noGrp="1"/>
          </p:cNvSpPr>
          <p:nvPr>
            <p:ph type="ftr" sz="quarter" idx="4294967295"/>
          </p:nvPr>
        </p:nvSpPr>
        <p:spPr bwMode="auto">
          <a:xfrm>
            <a:off x="0" y="911860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9" tIns="47540" rIns="95079" bIns="4754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a:t>Course Introduction</a:t>
            </a:r>
          </a:p>
        </p:txBody>
      </p:sp>
      <p:sp>
        <p:nvSpPr>
          <p:cNvPr id="5" name="Slide Number Placeholder 4">
            <a:extLst>
              <a:ext uri="{FF2B5EF4-FFF2-40B4-BE49-F238E27FC236}">
                <a16:creationId xmlns:a16="http://schemas.microsoft.com/office/drawing/2014/main" id="{D6942AE3-7390-93BA-3730-56E87E3A59F6}"/>
              </a:ext>
            </a:extLst>
          </p:cNvPr>
          <p:cNvSpPr>
            <a:spLocks noGrp="1"/>
          </p:cNvSpPr>
          <p:nvPr>
            <p:ph type="sldNum" sz="quarter" idx="5"/>
          </p:nvPr>
        </p:nvSpPr>
        <p:spPr/>
        <p:txBody>
          <a:bodyPr/>
          <a:lstStyle>
            <a:lvl1pPr defTabSz="981075" eaLnBrk="0" hangingPunct="0">
              <a:defRPr sz="2400">
                <a:solidFill>
                  <a:schemeClr val="tx1"/>
                </a:solidFill>
                <a:latin typeface="Comic Sans MS" panose="030F0702030302020204" pitchFamily="66" charset="0"/>
                <a:cs typeface="Arial" panose="020B0604020202020204" pitchFamily="34" charset="0"/>
              </a:defRPr>
            </a:lvl1pPr>
            <a:lvl2pPr marL="742950" indent="-285750" defTabSz="981075" eaLnBrk="0" hangingPunct="0">
              <a:defRPr sz="2400">
                <a:solidFill>
                  <a:schemeClr val="tx1"/>
                </a:solidFill>
                <a:latin typeface="Comic Sans MS" panose="030F0702030302020204" pitchFamily="66" charset="0"/>
                <a:cs typeface="Arial" panose="020B0604020202020204" pitchFamily="34" charset="0"/>
              </a:defRPr>
            </a:lvl2pPr>
            <a:lvl3pPr marL="1143000" indent="-228600" defTabSz="981075" eaLnBrk="0" hangingPunct="0">
              <a:defRPr sz="2400">
                <a:solidFill>
                  <a:schemeClr val="tx1"/>
                </a:solidFill>
                <a:latin typeface="Comic Sans MS" panose="030F0702030302020204" pitchFamily="66" charset="0"/>
                <a:cs typeface="Arial" panose="020B0604020202020204" pitchFamily="34" charset="0"/>
              </a:defRPr>
            </a:lvl3pPr>
            <a:lvl4pPr marL="1600200" indent="-228600" defTabSz="981075" eaLnBrk="0" hangingPunct="0">
              <a:defRPr sz="2400">
                <a:solidFill>
                  <a:schemeClr val="tx1"/>
                </a:solidFill>
                <a:latin typeface="Comic Sans MS" panose="030F0702030302020204" pitchFamily="66" charset="0"/>
                <a:cs typeface="Arial" panose="020B0604020202020204" pitchFamily="34" charset="0"/>
              </a:defRPr>
            </a:lvl4pPr>
            <a:lvl5pPr marL="2057400" indent="-228600" defTabSz="981075" eaLnBrk="0" hangingPunct="0">
              <a:defRPr sz="2400">
                <a:solidFill>
                  <a:schemeClr val="tx1"/>
                </a:solidFill>
                <a:latin typeface="Comic Sans MS" panose="030F0702030302020204" pitchFamily="66" charset="0"/>
                <a:cs typeface="Arial" panose="020B0604020202020204" pitchFamily="34" charset="0"/>
              </a:defRPr>
            </a:lvl5pPr>
            <a:lvl6pPr marL="25146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fld id="{79EA5ED0-3546-43E5-9DE4-1E222B13847D}" type="slidenum">
              <a:rPr lang="en-US" altLang="LID4096" sz="1100" smtClean="0">
                <a:latin typeface="Times New Roman" panose="02020603050405020304" pitchFamily="18" charset="0"/>
              </a:rPr>
              <a:pPr/>
              <a:t>5</a:t>
            </a:fld>
            <a:endParaRPr lang="en-US" altLang="LID4096" sz="1100">
              <a:latin typeface="Times New Roman" panose="02020603050405020304"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a:extLst>
              <a:ext uri="{FF2B5EF4-FFF2-40B4-BE49-F238E27FC236}">
                <a16:creationId xmlns:a16="http://schemas.microsoft.com/office/drawing/2014/main" id="{D3829E6A-F9E3-D3D4-CD44-7A4ABF83DEDD}"/>
              </a:ext>
            </a:extLst>
          </p:cNvPr>
          <p:cNvSpPr>
            <a:spLocks noGrp="1" noRot="1" noChangeAspect="1" noTextEdit="1"/>
          </p:cNvSpPr>
          <p:nvPr>
            <p:ph type="sldImg"/>
          </p:nvPr>
        </p:nvSpPr>
        <p:spPr>
          <a:ln/>
        </p:spPr>
      </p:sp>
      <p:sp>
        <p:nvSpPr>
          <p:cNvPr id="87043" name="Notes Placeholder 2">
            <a:extLst>
              <a:ext uri="{FF2B5EF4-FFF2-40B4-BE49-F238E27FC236}">
                <a16:creationId xmlns:a16="http://schemas.microsoft.com/office/drawing/2014/main" id="{B5DC08D4-2F38-80BD-7AFF-E5F172163D0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So, what is the problem?</a:t>
            </a:r>
            <a:br>
              <a:rPr lang="en-US" altLang="LID4096">
                <a:latin typeface="Arial" panose="020B0604020202020204" pitchFamily="34" charset="0"/>
              </a:rPr>
            </a:br>
            <a:r>
              <a:rPr lang="en-US" altLang="LID4096">
                <a:latin typeface="Arial" panose="020B0604020202020204" pitchFamily="34" charset="0"/>
              </a:rPr>
              <a:t>We believe that usability evaluation, if wrongfully applied, can lead to problems in various stages of technology development.</a:t>
            </a:r>
            <a:br>
              <a:rPr lang="en-US" altLang="LID4096">
                <a:latin typeface="Arial" panose="020B0604020202020204" pitchFamily="34" charset="0"/>
              </a:rPr>
            </a:br>
            <a:r>
              <a:rPr lang="en-US" altLang="LID4096">
                <a:latin typeface="Arial" panose="020B0604020202020204" pitchFamily="34" charset="0"/>
              </a:rPr>
              <a:t>&lt;read slides&gt;</a:t>
            </a:r>
          </a:p>
          <a:p>
            <a:r>
              <a:rPr lang="en-US" altLang="LID4096">
                <a:latin typeface="Arial" panose="020B0604020202020204" pitchFamily="34" charset="0"/>
              </a:rPr>
              <a:t>…</a:t>
            </a:r>
          </a:p>
        </p:txBody>
      </p:sp>
      <p:sp>
        <p:nvSpPr>
          <p:cNvPr id="87044" name="Footer Placeholder 3">
            <a:extLst>
              <a:ext uri="{FF2B5EF4-FFF2-40B4-BE49-F238E27FC236}">
                <a16:creationId xmlns:a16="http://schemas.microsoft.com/office/drawing/2014/main" id="{B07F333E-A758-3CC8-DB06-BB5E8D378244}"/>
              </a:ext>
            </a:extLst>
          </p:cNvPr>
          <p:cNvSpPr>
            <a:spLocks noGrp="1"/>
          </p:cNvSpPr>
          <p:nvPr>
            <p:ph type="ftr" sz="quarter" idx="4294967295"/>
          </p:nvPr>
        </p:nvSpPr>
        <p:spPr bwMode="auto">
          <a:xfrm>
            <a:off x="0" y="911860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9" tIns="47540" rIns="95079" bIns="4754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a:t>Course Introduction</a:t>
            </a:r>
          </a:p>
        </p:txBody>
      </p:sp>
      <p:sp>
        <p:nvSpPr>
          <p:cNvPr id="5" name="Slide Number Placeholder 4">
            <a:extLst>
              <a:ext uri="{FF2B5EF4-FFF2-40B4-BE49-F238E27FC236}">
                <a16:creationId xmlns:a16="http://schemas.microsoft.com/office/drawing/2014/main" id="{38C0E24A-1501-991B-EB64-1BA544315072}"/>
              </a:ext>
            </a:extLst>
          </p:cNvPr>
          <p:cNvSpPr>
            <a:spLocks noGrp="1"/>
          </p:cNvSpPr>
          <p:nvPr>
            <p:ph type="sldNum" sz="quarter" idx="5"/>
          </p:nvPr>
        </p:nvSpPr>
        <p:spPr/>
        <p:txBody>
          <a:bodyPr/>
          <a:lstStyle>
            <a:lvl1pPr defTabSz="981075" eaLnBrk="0" hangingPunct="0">
              <a:defRPr sz="2400">
                <a:solidFill>
                  <a:schemeClr val="tx1"/>
                </a:solidFill>
                <a:latin typeface="Comic Sans MS" panose="030F0702030302020204" pitchFamily="66" charset="0"/>
                <a:cs typeface="Arial" panose="020B0604020202020204" pitchFamily="34" charset="0"/>
              </a:defRPr>
            </a:lvl1pPr>
            <a:lvl2pPr marL="742950" indent="-285750" defTabSz="981075" eaLnBrk="0" hangingPunct="0">
              <a:defRPr sz="2400">
                <a:solidFill>
                  <a:schemeClr val="tx1"/>
                </a:solidFill>
                <a:latin typeface="Comic Sans MS" panose="030F0702030302020204" pitchFamily="66" charset="0"/>
                <a:cs typeface="Arial" panose="020B0604020202020204" pitchFamily="34" charset="0"/>
              </a:defRPr>
            </a:lvl2pPr>
            <a:lvl3pPr marL="1143000" indent="-228600" defTabSz="981075" eaLnBrk="0" hangingPunct="0">
              <a:defRPr sz="2400">
                <a:solidFill>
                  <a:schemeClr val="tx1"/>
                </a:solidFill>
                <a:latin typeface="Comic Sans MS" panose="030F0702030302020204" pitchFamily="66" charset="0"/>
                <a:cs typeface="Arial" panose="020B0604020202020204" pitchFamily="34" charset="0"/>
              </a:defRPr>
            </a:lvl3pPr>
            <a:lvl4pPr marL="1600200" indent="-228600" defTabSz="981075" eaLnBrk="0" hangingPunct="0">
              <a:defRPr sz="2400">
                <a:solidFill>
                  <a:schemeClr val="tx1"/>
                </a:solidFill>
                <a:latin typeface="Comic Sans MS" panose="030F0702030302020204" pitchFamily="66" charset="0"/>
                <a:cs typeface="Arial" panose="020B0604020202020204" pitchFamily="34" charset="0"/>
              </a:defRPr>
            </a:lvl4pPr>
            <a:lvl5pPr marL="2057400" indent="-228600" defTabSz="981075" eaLnBrk="0" hangingPunct="0">
              <a:defRPr sz="2400">
                <a:solidFill>
                  <a:schemeClr val="tx1"/>
                </a:solidFill>
                <a:latin typeface="Comic Sans MS" panose="030F0702030302020204" pitchFamily="66" charset="0"/>
                <a:cs typeface="Arial" panose="020B0604020202020204" pitchFamily="34" charset="0"/>
              </a:defRPr>
            </a:lvl5pPr>
            <a:lvl6pPr marL="25146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fld id="{113B1CB2-17E3-4CDF-BBF6-B52818A5B2F9}" type="slidenum">
              <a:rPr lang="en-US" altLang="LID4096" sz="1100" smtClean="0">
                <a:latin typeface="Times New Roman" panose="02020603050405020304" pitchFamily="18" charset="0"/>
              </a:rPr>
              <a:pPr/>
              <a:t>6</a:t>
            </a:fld>
            <a:endParaRPr lang="en-US" altLang="LID4096" sz="1100">
              <a:latin typeface="Times New Roman" panose="02020603050405020304"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a:extLst>
              <a:ext uri="{FF2B5EF4-FFF2-40B4-BE49-F238E27FC236}">
                <a16:creationId xmlns:a16="http://schemas.microsoft.com/office/drawing/2014/main" id="{5C52A5D5-5421-AC59-CB7B-A8F0A19029F9}"/>
              </a:ext>
            </a:extLst>
          </p:cNvPr>
          <p:cNvSpPr>
            <a:spLocks noGrp="1" noRot="1" noChangeAspect="1" noTextEdit="1"/>
          </p:cNvSpPr>
          <p:nvPr>
            <p:ph type="sldImg"/>
          </p:nvPr>
        </p:nvSpPr>
        <p:spPr>
          <a:ln/>
        </p:spPr>
      </p:sp>
      <p:sp>
        <p:nvSpPr>
          <p:cNvPr id="88067" name="Notes Placeholder 2">
            <a:extLst>
              <a:ext uri="{FF2B5EF4-FFF2-40B4-BE49-F238E27FC236}">
                <a16:creationId xmlns:a16="http://schemas.microsoft.com/office/drawing/2014/main" id="{6848C991-2B95-16D6-B804-19F7D1B6F28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The good news is that solving this problem is easy. </a:t>
            </a:r>
            <a:br>
              <a:rPr lang="en-US" altLang="LID4096">
                <a:latin typeface="Arial" panose="020B0604020202020204" pitchFamily="34" charset="0"/>
              </a:rPr>
            </a:br>
            <a:r>
              <a:rPr lang="en-US" altLang="LID4096">
                <a:latin typeface="Arial" panose="020B0604020202020204" pitchFamily="34" charset="0"/>
              </a:rPr>
              <a:t>Indeed, its something that  you should have been taught in an introductory methodology class…</a:t>
            </a:r>
          </a:p>
          <a:p>
            <a:endParaRPr lang="en-US" altLang="LID4096">
              <a:latin typeface="Arial" panose="020B0604020202020204" pitchFamily="34" charset="0"/>
            </a:endParaRPr>
          </a:p>
          <a:p>
            <a:r>
              <a:rPr lang="en-US" altLang="LID4096">
                <a:latin typeface="Arial" panose="020B0604020202020204" pitchFamily="34" charset="0"/>
              </a:rPr>
              <a:t>&lt;read slides&gt;</a:t>
            </a:r>
          </a:p>
          <a:p>
            <a:r>
              <a:rPr lang="en-US" altLang="LID4096">
                <a:latin typeface="Arial" panose="020B0604020202020204" pitchFamily="34" charset="0"/>
              </a:rPr>
              <a:t>The challenge is that we as a community have forgotten this most basic lesson. </a:t>
            </a:r>
          </a:p>
          <a:p>
            <a:endParaRPr lang="en-US" altLang="LID4096">
              <a:latin typeface="Arial" panose="020B0604020202020204" pitchFamily="34" charset="0"/>
            </a:endParaRPr>
          </a:p>
        </p:txBody>
      </p:sp>
      <p:sp>
        <p:nvSpPr>
          <p:cNvPr id="88068" name="Footer Placeholder 3">
            <a:extLst>
              <a:ext uri="{FF2B5EF4-FFF2-40B4-BE49-F238E27FC236}">
                <a16:creationId xmlns:a16="http://schemas.microsoft.com/office/drawing/2014/main" id="{14FEC87F-FAB6-A73F-5DD3-AC68361898E9}"/>
              </a:ext>
            </a:extLst>
          </p:cNvPr>
          <p:cNvSpPr>
            <a:spLocks noGrp="1"/>
          </p:cNvSpPr>
          <p:nvPr>
            <p:ph type="ftr" sz="quarter" idx="4294967295"/>
          </p:nvPr>
        </p:nvSpPr>
        <p:spPr bwMode="auto">
          <a:xfrm>
            <a:off x="0" y="911860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9" tIns="47540" rIns="95079" bIns="4754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a:t>Course Introduction</a:t>
            </a:r>
          </a:p>
        </p:txBody>
      </p:sp>
      <p:sp>
        <p:nvSpPr>
          <p:cNvPr id="5" name="Slide Number Placeholder 4">
            <a:extLst>
              <a:ext uri="{FF2B5EF4-FFF2-40B4-BE49-F238E27FC236}">
                <a16:creationId xmlns:a16="http://schemas.microsoft.com/office/drawing/2014/main" id="{28FE1FA1-E685-C7D3-DA5C-892F1F6B96B9}"/>
              </a:ext>
            </a:extLst>
          </p:cNvPr>
          <p:cNvSpPr>
            <a:spLocks noGrp="1"/>
          </p:cNvSpPr>
          <p:nvPr>
            <p:ph type="sldNum" sz="quarter" idx="5"/>
          </p:nvPr>
        </p:nvSpPr>
        <p:spPr/>
        <p:txBody>
          <a:bodyPr/>
          <a:lstStyle>
            <a:lvl1pPr defTabSz="981075" eaLnBrk="0" hangingPunct="0">
              <a:defRPr sz="2400">
                <a:solidFill>
                  <a:schemeClr val="tx1"/>
                </a:solidFill>
                <a:latin typeface="Comic Sans MS" panose="030F0702030302020204" pitchFamily="66" charset="0"/>
                <a:cs typeface="Arial" panose="020B0604020202020204" pitchFamily="34" charset="0"/>
              </a:defRPr>
            </a:lvl1pPr>
            <a:lvl2pPr marL="742950" indent="-285750" defTabSz="981075" eaLnBrk="0" hangingPunct="0">
              <a:defRPr sz="2400">
                <a:solidFill>
                  <a:schemeClr val="tx1"/>
                </a:solidFill>
                <a:latin typeface="Comic Sans MS" panose="030F0702030302020204" pitchFamily="66" charset="0"/>
                <a:cs typeface="Arial" panose="020B0604020202020204" pitchFamily="34" charset="0"/>
              </a:defRPr>
            </a:lvl2pPr>
            <a:lvl3pPr marL="1143000" indent="-228600" defTabSz="981075" eaLnBrk="0" hangingPunct="0">
              <a:defRPr sz="2400">
                <a:solidFill>
                  <a:schemeClr val="tx1"/>
                </a:solidFill>
                <a:latin typeface="Comic Sans MS" panose="030F0702030302020204" pitchFamily="66" charset="0"/>
                <a:cs typeface="Arial" panose="020B0604020202020204" pitchFamily="34" charset="0"/>
              </a:defRPr>
            </a:lvl3pPr>
            <a:lvl4pPr marL="1600200" indent="-228600" defTabSz="981075" eaLnBrk="0" hangingPunct="0">
              <a:defRPr sz="2400">
                <a:solidFill>
                  <a:schemeClr val="tx1"/>
                </a:solidFill>
                <a:latin typeface="Comic Sans MS" panose="030F0702030302020204" pitchFamily="66" charset="0"/>
                <a:cs typeface="Arial" panose="020B0604020202020204" pitchFamily="34" charset="0"/>
              </a:defRPr>
            </a:lvl4pPr>
            <a:lvl5pPr marL="2057400" indent="-228600" defTabSz="981075" eaLnBrk="0" hangingPunct="0">
              <a:defRPr sz="2400">
                <a:solidFill>
                  <a:schemeClr val="tx1"/>
                </a:solidFill>
                <a:latin typeface="Comic Sans MS" panose="030F0702030302020204" pitchFamily="66" charset="0"/>
                <a:cs typeface="Arial" panose="020B0604020202020204" pitchFamily="34" charset="0"/>
              </a:defRPr>
            </a:lvl5pPr>
            <a:lvl6pPr marL="25146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fld id="{ABB914BF-41EF-4636-B377-249670074963}" type="slidenum">
              <a:rPr lang="en-US" altLang="LID4096" sz="1100" smtClean="0">
                <a:latin typeface="Times New Roman" panose="02020603050405020304" pitchFamily="18" charset="0"/>
              </a:rPr>
              <a:pPr/>
              <a:t>7</a:t>
            </a:fld>
            <a:endParaRPr lang="en-US" altLang="LID4096" sz="1100">
              <a:latin typeface="Times New Roman" panose="02020603050405020304"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a:extLst>
              <a:ext uri="{FF2B5EF4-FFF2-40B4-BE49-F238E27FC236}">
                <a16:creationId xmlns:a16="http://schemas.microsoft.com/office/drawing/2014/main" id="{FAD21FA4-80C0-5F4E-0F47-8E1682E742A8}"/>
              </a:ext>
            </a:extLst>
          </p:cNvPr>
          <p:cNvSpPr>
            <a:spLocks noGrp="1" noRot="1" noChangeAspect="1" noTextEdit="1"/>
          </p:cNvSpPr>
          <p:nvPr>
            <p:ph type="sldImg"/>
          </p:nvPr>
        </p:nvSpPr>
        <p:spPr>
          <a:ln/>
        </p:spPr>
      </p:sp>
      <p:sp>
        <p:nvSpPr>
          <p:cNvPr id="89091" name="Notes Placeholder 2">
            <a:extLst>
              <a:ext uri="{FF2B5EF4-FFF2-40B4-BE49-F238E27FC236}">
                <a16:creationId xmlns:a16="http://schemas.microsoft.com/office/drawing/2014/main" id="{AE03C4F7-A9BC-552C-ABC8-7CF9F4420B2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To meet this challenge, Bill and I (and maybe the panel) will try to change how you think. We will do this by first</a:t>
            </a:r>
            <a:br>
              <a:rPr lang="en-US" altLang="LID4096">
                <a:latin typeface="Arial" panose="020B0604020202020204" pitchFamily="34" charset="0"/>
              </a:rPr>
            </a:br>
            <a:r>
              <a:rPr lang="en-US" altLang="LID4096">
                <a:latin typeface="Arial" panose="020B0604020202020204" pitchFamily="34" charset="0"/>
              </a:rPr>
              <a:t>-Defining usability evaluation</a:t>
            </a:r>
          </a:p>
          <a:p>
            <a:pPr>
              <a:buFontTx/>
              <a:buChar char="-"/>
            </a:pPr>
            <a:r>
              <a:rPr lang="en-US" altLang="LID4096">
                <a:latin typeface="Arial" panose="020B0604020202020204" pitchFamily="34" charset="0"/>
              </a:rPr>
              <a:t>Looking at trends in usability evaluation in CHI over the years</a:t>
            </a:r>
          </a:p>
          <a:p>
            <a:pPr>
              <a:buFontTx/>
              <a:buChar char="-"/>
            </a:pPr>
            <a:r>
              <a:rPr lang="en-US" altLang="LID4096">
                <a:latin typeface="Arial" panose="020B0604020202020204" pitchFamily="34" charset="0"/>
              </a:rPr>
              <a:t>Using a theory of science innovation over time as a framework to talk about the role of usability evaluation in early design, science, and cultural appropriation</a:t>
            </a:r>
          </a:p>
          <a:p>
            <a:endParaRPr lang="en-US" altLang="LID4096">
              <a:latin typeface="Arial" panose="020B0604020202020204" pitchFamily="34" charset="0"/>
            </a:endParaRPr>
          </a:p>
          <a:p>
            <a:r>
              <a:rPr lang="en-US" altLang="LID4096">
                <a:latin typeface="Arial" panose="020B0604020202020204" pitchFamily="34" charset="0"/>
              </a:rPr>
              <a:t>We are going to leave much out that is discussed in the paper – please read it!</a:t>
            </a:r>
          </a:p>
          <a:p>
            <a:endParaRPr lang="en-US" altLang="LID4096">
              <a:latin typeface="Arial" panose="020B0604020202020204" pitchFamily="34" charset="0"/>
            </a:endParaRPr>
          </a:p>
          <a:p>
            <a:pPr>
              <a:buFontTx/>
              <a:buChar char="-"/>
            </a:pPr>
            <a:endParaRPr lang="en-US" altLang="LID4096">
              <a:latin typeface="Arial" panose="020B0604020202020204" pitchFamily="34" charset="0"/>
            </a:endParaRPr>
          </a:p>
        </p:txBody>
      </p:sp>
      <p:sp>
        <p:nvSpPr>
          <p:cNvPr id="89092" name="Footer Placeholder 3">
            <a:extLst>
              <a:ext uri="{FF2B5EF4-FFF2-40B4-BE49-F238E27FC236}">
                <a16:creationId xmlns:a16="http://schemas.microsoft.com/office/drawing/2014/main" id="{A564742C-DB1C-96F7-9583-8FDA3B7BC9FB}"/>
              </a:ext>
            </a:extLst>
          </p:cNvPr>
          <p:cNvSpPr>
            <a:spLocks noGrp="1"/>
          </p:cNvSpPr>
          <p:nvPr>
            <p:ph type="ftr" sz="quarter" idx="4294967295"/>
          </p:nvPr>
        </p:nvSpPr>
        <p:spPr bwMode="auto">
          <a:xfrm>
            <a:off x="0" y="911860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9" tIns="47540" rIns="95079" bIns="4754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a:t>Course Introduction</a:t>
            </a:r>
          </a:p>
        </p:txBody>
      </p:sp>
      <p:sp>
        <p:nvSpPr>
          <p:cNvPr id="5" name="Slide Number Placeholder 4">
            <a:extLst>
              <a:ext uri="{FF2B5EF4-FFF2-40B4-BE49-F238E27FC236}">
                <a16:creationId xmlns:a16="http://schemas.microsoft.com/office/drawing/2014/main" id="{C52589DF-919C-5DDF-C91E-6DCBBE7F2F87}"/>
              </a:ext>
            </a:extLst>
          </p:cNvPr>
          <p:cNvSpPr>
            <a:spLocks noGrp="1"/>
          </p:cNvSpPr>
          <p:nvPr>
            <p:ph type="sldNum" sz="quarter" idx="5"/>
          </p:nvPr>
        </p:nvSpPr>
        <p:spPr/>
        <p:txBody>
          <a:bodyPr/>
          <a:lstStyle>
            <a:lvl1pPr defTabSz="981075" eaLnBrk="0" hangingPunct="0">
              <a:defRPr sz="2400">
                <a:solidFill>
                  <a:schemeClr val="tx1"/>
                </a:solidFill>
                <a:latin typeface="Comic Sans MS" panose="030F0702030302020204" pitchFamily="66" charset="0"/>
                <a:cs typeface="Arial" panose="020B0604020202020204" pitchFamily="34" charset="0"/>
              </a:defRPr>
            </a:lvl1pPr>
            <a:lvl2pPr marL="742950" indent="-285750" defTabSz="981075" eaLnBrk="0" hangingPunct="0">
              <a:defRPr sz="2400">
                <a:solidFill>
                  <a:schemeClr val="tx1"/>
                </a:solidFill>
                <a:latin typeface="Comic Sans MS" panose="030F0702030302020204" pitchFamily="66" charset="0"/>
                <a:cs typeface="Arial" panose="020B0604020202020204" pitchFamily="34" charset="0"/>
              </a:defRPr>
            </a:lvl2pPr>
            <a:lvl3pPr marL="1143000" indent="-228600" defTabSz="981075" eaLnBrk="0" hangingPunct="0">
              <a:defRPr sz="2400">
                <a:solidFill>
                  <a:schemeClr val="tx1"/>
                </a:solidFill>
                <a:latin typeface="Comic Sans MS" panose="030F0702030302020204" pitchFamily="66" charset="0"/>
                <a:cs typeface="Arial" panose="020B0604020202020204" pitchFamily="34" charset="0"/>
              </a:defRPr>
            </a:lvl3pPr>
            <a:lvl4pPr marL="1600200" indent="-228600" defTabSz="981075" eaLnBrk="0" hangingPunct="0">
              <a:defRPr sz="2400">
                <a:solidFill>
                  <a:schemeClr val="tx1"/>
                </a:solidFill>
                <a:latin typeface="Comic Sans MS" panose="030F0702030302020204" pitchFamily="66" charset="0"/>
                <a:cs typeface="Arial" panose="020B0604020202020204" pitchFamily="34" charset="0"/>
              </a:defRPr>
            </a:lvl4pPr>
            <a:lvl5pPr marL="2057400" indent="-228600" defTabSz="981075" eaLnBrk="0" hangingPunct="0">
              <a:defRPr sz="2400">
                <a:solidFill>
                  <a:schemeClr val="tx1"/>
                </a:solidFill>
                <a:latin typeface="Comic Sans MS" panose="030F0702030302020204" pitchFamily="66" charset="0"/>
                <a:cs typeface="Arial" panose="020B0604020202020204" pitchFamily="34" charset="0"/>
              </a:defRPr>
            </a:lvl5pPr>
            <a:lvl6pPr marL="25146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fld id="{28E8CEE1-4C52-4265-96D6-E71FBD32B1D6}" type="slidenum">
              <a:rPr lang="en-US" altLang="LID4096" sz="1100" smtClean="0">
                <a:latin typeface="Times New Roman" panose="02020603050405020304" pitchFamily="18" charset="0"/>
              </a:rPr>
              <a:pPr/>
              <a:t>8</a:t>
            </a:fld>
            <a:endParaRPr lang="en-US" altLang="LID4096" sz="1100">
              <a:latin typeface="Times New Roman" panose="02020603050405020304"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a:extLst>
              <a:ext uri="{FF2B5EF4-FFF2-40B4-BE49-F238E27FC236}">
                <a16:creationId xmlns:a16="http://schemas.microsoft.com/office/drawing/2014/main" id="{408DE9A2-B33E-8C50-105A-8C024FDA267D}"/>
              </a:ext>
            </a:extLst>
          </p:cNvPr>
          <p:cNvSpPr>
            <a:spLocks noGrp="1" noRot="1" noChangeAspect="1" noTextEdit="1"/>
          </p:cNvSpPr>
          <p:nvPr>
            <p:ph type="sldImg"/>
          </p:nvPr>
        </p:nvSpPr>
        <p:spPr>
          <a:ln/>
        </p:spPr>
      </p:sp>
      <p:sp>
        <p:nvSpPr>
          <p:cNvPr id="90115" name="Notes Placeholder 2">
            <a:extLst>
              <a:ext uri="{FF2B5EF4-FFF2-40B4-BE49-F238E27FC236}">
                <a16:creationId xmlns:a16="http://schemas.microsoft.com/office/drawing/2014/main" id="{05046BE4-0EC5-3664-D6D6-3C2F37E746C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Let’s begin by quickly reviewing what usability evaluation is for and typical methods we employ to do it.</a:t>
            </a:r>
          </a:p>
        </p:txBody>
      </p:sp>
      <p:sp>
        <p:nvSpPr>
          <p:cNvPr id="90116" name="Footer Placeholder 3">
            <a:extLst>
              <a:ext uri="{FF2B5EF4-FFF2-40B4-BE49-F238E27FC236}">
                <a16:creationId xmlns:a16="http://schemas.microsoft.com/office/drawing/2014/main" id="{DD1B3572-BA7C-974B-66D0-87926D222E44}"/>
              </a:ext>
            </a:extLst>
          </p:cNvPr>
          <p:cNvSpPr>
            <a:spLocks noGrp="1"/>
          </p:cNvSpPr>
          <p:nvPr>
            <p:ph type="ftr" sz="quarter" idx="4294967295"/>
          </p:nvPr>
        </p:nvSpPr>
        <p:spPr bwMode="auto">
          <a:xfrm>
            <a:off x="0" y="911860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9" tIns="47540" rIns="95079" bIns="4754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a:t>Course Introduction</a:t>
            </a:r>
          </a:p>
        </p:txBody>
      </p:sp>
      <p:sp>
        <p:nvSpPr>
          <p:cNvPr id="5" name="Slide Number Placeholder 4">
            <a:extLst>
              <a:ext uri="{FF2B5EF4-FFF2-40B4-BE49-F238E27FC236}">
                <a16:creationId xmlns:a16="http://schemas.microsoft.com/office/drawing/2014/main" id="{0EF1EB05-592F-6F09-3BD5-C380866166F9}"/>
              </a:ext>
            </a:extLst>
          </p:cNvPr>
          <p:cNvSpPr>
            <a:spLocks noGrp="1"/>
          </p:cNvSpPr>
          <p:nvPr>
            <p:ph type="sldNum" sz="quarter" idx="5"/>
          </p:nvPr>
        </p:nvSpPr>
        <p:spPr/>
        <p:txBody>
          <a:bodyPr/>
          <a:lstStyle>
            <a:lvl1pPr defTabSz="981075" eaLnBrk="0" hangingPunct="0">
              <a:defRPr sz="2400">
                <a:solidFill>
                  <a:schemeClr val="tx1"/>
                </a:solidFill>
                <a:latin typeface="Comic Sans MS" panose="030F0702030302020204" pitchFamily="66" charset="0"/>
                <a:cs typeface="Arial" panose="020B0604020202020204" pitchFamily="34" charset="0"/>
              </a:defRPr>
            </a:lvl1pPr>
            <a:lvl2pPr marL="742950" indent="-285750" defTabSz="981075" eaLnBrk="0" hangingPunct="0">
              <a:defRPr sz="2400">
                <a:solidFill>
                  <a:schemeClr val="tx1"/>
                </a:solidFill>
                <a:latin typeface="Comic Sans MS" panose="030F0702030302020204" pitchFamily="66" charset="0"/>
                <a:cs typeface="Arial" panose="020B0604020202020204" pitchFamily="34" charset="0"/>
              </a:defRPr>
            </a:lvl2pPr>
            <a:lvl3pPr marL="1143000" indent="-228600" defTabSz="981075" eaLnBrk="0" hangingPunct="0">
              <a:defRPr sz="2400">
                <a:solidFill>
                  <a:schemeClr val="tx1"/>
                </a:solidFill>
                <a:latin typeface="Comic Sans MS" panose="030F0702030302020204" pitchFamily="66" charset="0"/>
                <a:cs typeface="Arial" panose="020B0604020202020204" pitchFamily="34" charset="0"/>
              </a:defRPr>
            </a:lvl3pPr>
            <a:lvl4pPr marL="1600200" indent="-228600" defTabSz="981075" eaLnBrk="0" hangingPunct="0">
              <a:defRPr sz="2400">
                <a:solidFill>
                  <a:schemeClr val="tx1"/>
                </a:solidFill>
                <a:latin typeface="Comic Sans MS" panose="030F0702030302020204" pitchFamily="66" charset="0"/>
                <a:cs typeface="Arial" panose="020B0604020202020204" pitchFamily="34" charset="0"/>
              </a:defRPr>
            </a:lvl4pPr>
            <a:lvl5pPr marL="2057400" indent="-228600" defTabSz="981075" eaLnBrk="0" hangingPunct="0">
              <a:defRPr sz="2400">
                <a:solidFill>
                  <a:schemeClr val="tx1"/>
                </a:solidFill>
                <a:latin typeface="Comic Sans MS" panose="030F0702030302020204" pitchFamily="66" charset="0"/>
                <a:cs typeface="Arial" panose="020B0604020202020204" pitchFamily="34" charset="0"/>
              </a:defRPr>
            </a:lvl5pPr>
            <a:lvl6pPr marL="25146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fld id="{9DDA22A6-59FA-4947-8984-21EA8F1130E2}" type="slidenum">
              <a:rPr lang="en-US" altLang="LID4096" sz="1100" smtClean="0">
                <a:latin typeface="Times New Roman" panose="02020603050405020304" pitchFamily="18" charset="0"/>
              </a:rPr>
              <a:pPr/>
              <a:t>9</a:t>
            </a:fld>
            <a:endParaRPr lang="en-US" altLang="LID4096" sz="1100">
              <a:latin typeface="Times New Roman" panose="02020603050405020304"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a:extLst>
              <a:ext uri="{FF2B5EF4-FFF2-40B4-BE49-F238E27FC236}">
                <a16:creationId xmlns:a16="http://schemas.microsoft.com/office/drawing/2014/main" id="{BCD81624-2A1D-C57A-D443-AFEB509BE0C2}"/>
              </a:ext>
            </a:extLst>
          </p:cNvPr>
          <p:cNvSpPr>
            <a:spLocks noGrp="1" noRot="1" noChangeAspect="1" noTextEdit="1"/>
          </p:cNvSpPr>
          <p:nvPr>
            <p:ph type="sldImg"/>
          </p:nvPr>
        </p:nvSpPr>
        <p:spPr>
          <a:ln/>
        </p:spPr>
      </p:sp>
      <p:sp>
        <p:nvSpPr>
          <p:cNvPr id="91139" name="Notes Placeholder 2">
            <a:extLst>
              <a:ext uri="{FF2B5EF4-FFF2-40B4-BE49-F238E27FC236}">
                <a16:creationId xmlns:a16="http://schemas.microsoft.com/office/drawing/2014/main" id="{2BA6F5E9-83FA-B2AD-968D-C5C0FF4DADC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There are many definitions, and this one is as good as any &lt;READ&gt; … </a:t>
            </a:r>
          </a:p>
        </p:txBody>
      </p:sp>
      <p:sp>
        <p:nvSpPr>
          <p:cNvPr id="91140" name="Footer Placeholder 3">
            <a:extLst>
              <a:ext uri="{FF2B5EF4-FFF2-40B4-BE49-F238E27FC236}">
                <a16:creationId xmlns:a16="http://schemas.microsoft.com/office/drawing/2014/main" id="{F80A2798-7D71-8577-AE56-882063A54862}"/>
              </a:ext>
            </a:extLst>
          </p:cNvPr>
          <p:cNvSpPr>
            <a:spLocks noGrp="1"/>
          </p:cNvSpPr>
          <p:nvPr>
            <p:ph type="ftr" sz="quarter" idx="4294967295"/>
          </p:nvPr>
        </p:nvSpPr>
        <p:spPr bwMode="auto">
          <a:xfrm>
            <a:off x="0" y="911860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9" tIns="47540" rIns="95079" bIns="4754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a:t>Course Introduction</a:t>
            </a:r>
          </a:p>
        </p:txBody>
      </p:sp>
      <p:sp>
        <p:nvSpPr>
          <p:cNvPr id="5" name="Slide Number Placeholder 4">
            <a:extLst>
              <a:ext uri="{FF2B5EF4-FFF2-40B4-BE49-F238E27FC236}">
                <a16:creationId xmlns:a16="http://schemas.microsoft.com/office/drawing/2014/main" id="{E9F42189-9202-A7F5-A559-3BACAE95B67D}"/>
              </a:ext>
            </a:extLst>
          </p:cNvPr>
          <p:cNvSpPr>
            <a:spLocks noGrp="1"/>
          </p:cNvSpPr>
          <p:nvPr>
            <p:ph type="sldNum" sz="quarter" idx="5"/>
          </p:nvPr>
        </p:nvSpPr>
        <p:spPr/>
        <p:txBody>
          <a:bodyPr/>
          <a:lstStyle>
            <a:lvl1pPr defTabSz="981075" eaLnBrk="0" hangingPunct="0">
              <a:defRPr sz="2400">
                <a:solidFill>
                  <a:schemeClr val="tx1"/>
                </a:solidFill>
                <a:latin typeface="Comic Sans MS" panose="030F0702030302020204" pitchFamily="66" charset="0"/>
                <a:cs typeface="Arial" panose="020B0604020202020204" pitchFamily="34" charset="0"/>
              </a:defRPr>
            </a:lvl1pPr>
            <a:lvl2pPr marL="742950" indent="-285750" defTabSz="981075" eaLnBrk="0" hangingPunct="0">
              <a:defRPr sz="2400">
                <a:solidFill>
                  <a:schemeClr val="tx1"/>
                </a:solidFill>
                <a:latin typeface="Comic Sans MS" panose="030F0702030302020204" pitchFamily="66" charset="0"/>
                <a:cs typeface="Arial" panose="020B0604020202020204" pitchFamily="34" charset="0"/>
              </a:defRPr>
            </a:lvl2pPr>
            <a:lvl3pPr marL="1143000" indent="-228600" defTabSz="981075" eaLnBrk="0" hangingPunct="0">
              <a:defRPr sz="2400">
                <a:solidFill>
                  <a:schemeClr val="tx1"/>
                </a:solidFill>
                <a:latin typeface="Comic Sans MS" panose="030F0702030302020204" pitchFamily="66" charset="0"/>
                <a:cs typeface="Arial" panose="020B0604020202020204" pitchFamily="34" charset="0"/>
              </a:defRPr>
            </a:lvl3pPr>
            <a:lvl4pPr marL="1600200" indent="-228600" defTabSz="981075" eaLnBrk="0" hangingPunct="0">
              <a:defRPr sz="2400">
                <a:solidFill>
                  <a:schemeClr val="tx1"/>
                </a:solidFill>
                <a:latin typeface="Comic Sans MS" panose="030F0702030302020204" pitchFamily="66" charset="0"/>
                <a:cs typeface="Arial" panose="020B0604020202020204" pitchFamily="34" charset="0"/>
              </a:defRPr>
            </a:lvl4pPr>
            <a:lvl5pPr marL="2057400" indent="-228600" defTabSz="981075" eaLnBrk="0" hangingPunct="0">
              <a:defRPr sz="2400">
                <a:solidFill>
                  <a:schemeClr val="tx1"/>
                </a:solidFill>
                <a:latin typeface="Comic Sans MS" panose="030F0702030302020204" pitchFamily="66" charset="0"/>
                <a:cs typeface="Arial" panose="020B0604020202020204" pitchFamily="34" charset="0"/>
              </a:defRPr>
            </a:lvl5pPr>
            <a:lvl6pPr marL="25146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fld id="{AB8DAB03-2A75-4A9B-B44E-C021531738F6}" type="slidenum">
              <a:rPr lang="en-US" altLang="LID4096" sz="1100" smtClean="0">
                <a:latin typeface="Times New Roman" panose="02020603050405020304" pitchFamily="18" charset="0"/>
              </a:rPr>
              <a:pPr/>
              <a:t>10</a:t>
            </a:fld>
            <a:endParaRPr lang="en-US" altLang="LID4096" sz="1100">
              <a:latin typeface="Times New Roman" panose="02020603050405020304"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a:extLst>
              <a:ext uri="{FF2B5EF4-FFF2-40B4-BE49-F238E27FC236}">
                <a16:creationId xmlns:a16="http://schemas.microsoft.com/office/drawing/2014/main" id="{5C7C69D4-79AC-F54D-420E-327F79D779F8}"/>
              </a:ext>
            </a:extLst>
          </p:cNvPr>
          <p:cNvSpPr>
            <a:spLocks noGrp="1" noRot="1" noChangeAspect="1" noTextEdit="1"/>
          </p:cNvSpPr>
          <p:nvPr>
            <p:ph type="sldImg"/>
          </p:nvPr>
        </p:nvSpPr>
        <p:spPr>
          <a:ln/>
        </p:spPr>
      </p:sp>
      <p:sp>
        <p:nvSpPr>
          <p:cNvPr id="92163" name="Notes Placeholder 2">
            <a:extLst>
              <a:ext uri="{FF2B5EF4-FFF2-40B4-BE49-F238E27FC236}">
                <a16:creationId xmlns:a16="http://schemas.microsoft.com/office/drawing/2014/main" id="{433A6939-0857-DAF1-5BC9-FB2B9F9B39B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In CHI research, here is the methods we choose</a:t>
            </a:r>
          </a:p>
          <a:p>
            <a:r>
              <a:rPr lang="en-US" altLang="LID4096">
                <a:latin typeface="Arial" panose="020B0604020202020204" pitchFamily="34" charset="0"/>
              </a:rPr>
              <a:t>&lt;READ&gt;</a:t>
            </a:r>
          </a:p>
          <a:p>
            <a:r>
              <a:rPr lang="en-US" altLang="LID4096">
                <a:latin typeface="Arial" panose="020B0604020202020204" pitchFamily="34" charset="0"/>
              </a:rPr>
              <a:t>The order is different in HCI practice, where observational and some form of inspection-based studies dominate.</a:t>
            </a:r>
          </a:p>
        </p:txBody>
      </p:sp>
      <p:sp>
        <p:nvSpPr>
          <p:cNvPr id="92164" name="Footer Placeholder 3">
            <a:extLst>
              <a:ext uri="{FF2B5EF4-FFF2-40B4-BE49-F238E27FC236}">
                <a16:creationId xmlns:a16="http://schemas.microsoft.com/office/drawing/2014/main" id="{7385A577-3474-BCDF-35FC-0039A3C0DBB1}"/>
              </a:ext>
            </a:extLst>
          </p:cNvPr>
          <p:cNvSpPr>
            <a:spLocks noGrp="1"/>
          </p:cNvSpPr>
          <p:nvPr>
            <p:ph type="ftr" sz="quarter" idx="4294967295"/>
          </p:nvPr>
        </p:nvSpPr>
        <p:spPr bwMode="auto">
          <a:xfrm>
            <a:off x="0" y="911860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9" tIns="47540" rIns="95079" bIns="4754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a:t>Course Introduction</a:t>
            </a:r>
          </a:p>
        </p:txBody>
      </p:sp>
      <p:sp>
        <p:nvSpPr>
          <p:cNvPr id="5" name="Slide Number Placeholder 4">
            <a:extLst>
              <a:ext uri="{FF2B5EF4-FFF2-40B4-BE49-F238E27FC236}">
                <a16:creationId xmlns:a16="http://schemas.microsoft.com/office/drawing/2014/main" id="{5A518C38-BF0D-1A17-A2BA-78B87D43223C}"/>
              </a:ext>
            </a:extLst>
          </p:cNvPr>
          <p:cNvSpPr>
            <a:spLocks noGrp="1"/>
          </p:cNvSpPr>
          <p:nvPr>
            <p:ph type="sldNum" sz="quarter" idx="5"/>
          </p:nvPr>
        </p:nvSpPr>
        <p:spPr/>
        <p:txBody>
          <a:bodyPr/>
          <a:lstStyle>
            <a:lvl1pPr defTabSz="981075" eaLnBrk="0" hangingPunct="0">
              <a:defRPr sz="2400">
                <a:solidFill>
                  <a:schemeClr val="tx1"/>
                </a:solidFill>
                <a:latin typeface="Comic Sans MS" panose="030F0702030302020204" pitchFamily="66" charset="0"/>
                <a:cs typeface="Arial" panose="020B0604020202020204" pitchFamily="34" charset="0"/>
              </a:defRPr>
            </a:lvl1pPr>
            <a:lvl2pPr marL="742950" indent="-285750" defTabSz="981075" eaLnBrk="0" hangingPunct="0">
              <a:defRPr sz="2400">
                <a:solidFill>
                  <a:schemeClr val="tx1"/>
                </a:solidFill>
                <a:latin typeface="Comic Sans MS" panose="030F0702030302020204" pitchFamily="66" charset="0"/>
                <a:cs typeface="Arial" panose="020B0604020202020204" pitchFamily="34" charset="0"/>
              </a:defRPr>
            </a:lvl2pPr>
            <a:lvl3pPr marL="1143000" indent="-228600" defTabSz="981075" eaLnBrk="0" hangingPunct="0">
              <a:defRPr sz="2400">
                <a:solidFill>
                  <a:schemeClr val="tx1"/>
                </a:solidFill>
                <a:latin typeface="Comic Sans MS" panose="030F0702030302020204" pitchFamily="66" charset="0"/>
                <a:cs typeface="Arial" panose="020B0604020202020204" pitchFamily="34" charset="0"/>
              </a:defRPr>
            </a:lvl3pPr>
            <a:lvl4pPr marL="1600200" indent="-228600" defTabSz="981075" eaLnBrk="0" hangingPunct="0">
              <a:defRPr sz="2400">
                <a:solidFill>
                  <a:schemeClr val="tx1"/>
                </a:solidFill>
                <a:latin typeface="Comic Sans MS" panose="030F0702030302020204" pitchFamily="66" charset="0"/>
                <a:cs typeface="Arial" panose="020B0604020202020204" pitchFamily="34" charset="0"/>
              </a:defRPr>
            </a:lvl4pPr>
            <a:lvl5pPr marL="2057400" indent="-228600" defTabSz="981075" eaLnBrk="0" hangingPunct="0">
              <a:defRPr sz="2400">
                <a:solidFill>
                  <a:schemeClr val="tx1"/>
                </a:solidFill>
                <a:latin typeface="Comic Sans MS" panose="030F0702030302020204" pitchFamily="66" charset="0"/>
                <a:cs typeface="Arial" panose="020B0604020202020204" pitchFamily="34" charset="0"/>
              </a:defRPr>
            </a:lvl5pPr>
            <a:lvl6pPr marL="25146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fld id="{3509B5C9-8304-4639-B7EE-82715CF9CB46}" type="slidenum">
              <a:rPr lang="en-US" altLang="LID4096" sz="1100" smtClean="0">
                <a:latin typeface="Times New Roman" panose="02020603050405020304" pitchFamily="18" charset="0"/>
              </a:rPr>
              <a:pPr/>
              <a:t>11</a:t>
            </a:fld>
            <a:endParaRPr lang="en-US" altLang="LID4096" sz="1100">
              <a:latin typeface="Times New Roman" panose="02020603050405020304"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a:extLst>
              <a:ext uri="{FF2B5EF4-FFF2-40B4-BE49-F238E27FC236}">
                <a16:creationId xmlns:a16="http://schemas.microsoft.com/office/drawing/2014/main" id="{744B0AB1-B96E-D75F-5E72-7522F2B5F266}"/>
              </a:ext>
            </a:extLst>
          </p:cNvPr>
          <p:cNvSpPr>
            <a:spLocks noGrp="1" noRot="1" noChangeAspect="1" noTextEdit="1"/>
          </p:cNvSpPr>
          <p:nvPr>
            <p:ph type="sldImg"/>
          </p:nvPr>
        </p:nvSpPr>
        <p:spPr>
          <a:ln/>
        </p:spPr>
      </p:sp>
      <p:sp>
        <p:nvSpPr>
          <p:cNvPr id="93187" name="Notes Placeholder 2">
            <a:extLst>
              <a:ext uri="{FF2B5EF4-FFF2-40B4-BE49-F238E27FC236}">
                <a16:creationId xmlns:a16="http://schemas.microsoft.com/office/drawing/2014/main" id="{ABBA56B3-3773-9CE3-697E-96D6B5E6CD5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There are, of course, many other methods available. The issue is not whether these other methods are known or used by our community, for they are. However, there is a much higher barrier getting papers using those other methods published in CHI, or in incorporating those methods in Education and Industrial Practice.</a:t>
            </a:r>
          </a:p>
        </p:txBody>
      </p:sp>
      <p:sp>
        <p:nvSpPr>
          <p:cNvPr id="93188" name="Footer Placeholder 3">
            <a:extLst>
              <a:ext uri="{FF2B5EF4-FFF2-40B4-BE49-F238E27FC236}">
                <a16:creationId xmlns:a16="http://schemas.microsoft.com/office/drawing/2014/main" id="{F25C03F7-1851-899B-76AA-6084D890F2C0}"/>
              </a:ext>
            </a:extLst>
          </p:cNvPr>
          <p:cNvSpPr>
            <a:spLocks noGrp="1"/>
          </p:cNvSpPr>
          <p:nvPr>
            <p:ph type="ftr" sz="quarter" idx="4294967295"/>
          </p:nvPr>
        </p:nvSpPr>
        <p:spPr bwMode="auto">
          <a:xfrm>
            <a:off x="0" y="911860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9" tIns="47540" rIns="95079" bIns="4754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a:t>Course Introduction</a:t>
            </a:r>
          </a:p>
        </p:txBody>
      </p:sp>
      <p:sp>
        <p:nvSpPr>
          <p:cNvPr id="5" name="Slide Number Placeholder 4">
            <a:extLst>
              <a:ext uri="{FF2B5EF4-FFF2-40B4-BE49-F238E27FC236}">
                <a16:creationId xmlns:a16="http://schemas.microsoft.com/office/drawing/2014/main" id="{D09BE7EC-CBC3-7382-381F-9D511932FAF4}"/>
              </a:ext>
            </a:extLst>
          </p:cNvPr>
          <p:cNvSpPr>
            <a:spLocks noGrp="1"/>
          </p:cNvSpPr>
          <p:nvPr>
            <p:ph type="sldNum" sz="quarter" idx="5"/>
          </p:nvPr>
        </p:nvSpPr>
        <p:spPr/>
        <p:txBody>
          <a:bodyPr/>
          <a:lstStyle>
            <a:lvl1pPr defTabSz="981075" eaLnBrk="0" hangingPunct="0">
              <a:defRPr sz="2400">
                <a:solidFill>
                  <a:schemeClr val="tx1"/>
                </a:solidFill>
                <a:latin typeface="Comic Sans MS" panose="030F0702030302020204" pitchFamily="66" charset="0"/>
                <a:cs typeface="Arial" panose="020B0604020202020204" pitchFamily="34" charset="0"/>
              </a:defRPr>
            </a:lvl1pPr>
            <a:lvl2pPr marL="742950" indent="-285750" defTabSz="981075" eaLnBrk="0" hangingPunct="0">
              <a:defRPr sz="2400">
                <a:solidFill>
                  <a:schemeClr val="tx1"/>
                </a:solidFill>
                <a:latin typeface="Comic Sans MS" panose="030F0702030302020204" pitchFamily="66" charset="0"/>
                <a:cs typeface="Arial" panose="020B0604020202020204" pitchFamily="34" charset="0"/>
              </a:defRPr>
            </a:lvl2pPr>
            <a:lvl3pPr marL="1143000" indent="-228600" defTabSz="981075" eaLnBrk="0" hangingPunct="0">
              <a:defRPr sz="2400">
                <a:solidFill>
                  <a:schemeClr val="tx1"/>
                </a:solidFill>
                <a:latin typeface="Comic Sans MS" panose="030F0702030302020204" pitchFamily="66" charset="0"/>
                <a:cs typeface="Arial" panose="020B0604020202020204" pitchFamily="34" charset="0"/>
              </a:defRPr>
            </a:lvl3pPr>
            <a:lvl4pPr marL="1600200" indent="-228600" defTabSz="981075" eaLnBrk="0" hangingPunct="0">
              <a:defRPr sz="2400">
                <a:solidFill>
                  <a:schemeClr val="tx1"/>
                </a:solidFill>
                <a:latin typeface="Comic Sans MS" panose="030F0702030302020204" pitchFamily="66" charset="0"/>
                <a:cs typeface="Arial" panose="020B0604020202020204" pitchFamily="34" charset="0"/>
              </a:defRPr>
            </a:lvl4pPr>
            <a:lvl5pPr marL="2057400" indent="-228600" defTabSz="981075" eaLnBrk="0" hangingPunct="0">
              <a:defRPr sz="2400">
                <a:solidFill>
                  <a:schemeClr val="tx1"/>
                </a:solidFill>
                <a:latin typeface="Comic Sans MS" panose="030F0702030302020204" pitchFamily="66" charset="0"/>
                <a:cs typeface="Arial" panose="020B0604020202020204" pitchFamily="34" charset="0"/>
              </a:defRPr>
            </a:lvl5pPr>
            <a:lvl6pPr marL="25146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fld id="{23818EB7-4B47-488F-9A3D-B1EA9F287744}" type="slidenum">
              <a:rPr lang="en-US" altLang="LID4096" sz="1100" smtClean="0">
                <a:latin typeface="Times New Roman" panose="02020603050405020304" pitchFamily="18" charset="0"/>
              </a:rPr>
              <a:pPr/>
              <a:t>12</a:t>
            </a:fld>
            <a:endParaRPr lang="en-US" altLang="LID4096" sz="1100">
              <a:latin typeface="Times New Roman" panose="02020603050405020304"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a:extLst>
              <a:ext uri="{FF2B5EF4-FFF2-40B4-BE49-F238E27FC236}">
                <a16:creationId xmlns:a16="http://schemas.microsoft.com/office/drawing/2014/main" id="{BFA658A8-DDFE-EEC4-E260-01FD22A94C09}"/>
              </a:ext>
            </a:extLst>
          </p:cNvPr>
          <p:cNvSpPr>
            <a:spLocks noGrp="1" noRot="1" noChangeAspect="1" noTextEdit="1"/>
          </p:cNvSpPr>
          <p:nvPr>
            <p:ph type="sldImg"/>
          </p:nvPr>
        </p:nvSpPr>
        <p:spPr>
          <a:ln/>
        </p:spPr>
      </p:sp>
      <p:sp>
        <p:nvSpPr>
          <p:cNvPr id="94211" name="Notes Placeholder 2">
            <a:extLst>
              <a:ext uri="{FF2B5EF4-FFF2-40B4-BE49-F238E27FC236}">
                <a16:creationId xmlns:a16="http://schemas.microsoft.com/office/drawing/2014/main" id="{B7798C1E-7564-97DD-3779-93DB27EF689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To understand why usability evaluation can be a problem, we have to look at how it fits within the current context of CHI research, HCI Education, and HCI practice. We’ll start with CHI Research.</a:t>
            </a:r>
          </a:p>
        </p:txBody>
      </p:sp>
      <p:sp>
        <p:nvSpPr>
          <p:cNvPr id="94212" name="Footer Placeholder 3">
            <a:extLst>
              <a:ext uri="{FF2B5EF4-FFF2-40B4-BE49-F238E27FC236}">
                <a16:creationId xmlns:a16="http://schemas.microsoft.com/office/drawing/2014/main" id="{842AD164-4EC8-0B26-938D-CD042D30B545}"/>
              </a:ext>
            </a:extLst>
          </p:cNvPr>
          <p:cNvSpPr>
            <a:spLocks noGrp="1"/>
          </p:cNvSpPr>
          <p:nvPr>
            <p:ph type="ftr" sz="quarter" idx="4294967295"/>
          </p:nvPr>
        </p:nvSpPr>
        <p:spPr bwMode="auto">
          <a:xfrm>
            <a:off x="0" y="911860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9" tIns="47540" rIns="95079" bIns="4754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a:t>Course Introduction</a:t>
            </a:r>
          </a:p>
        </p:txBody>
      </p:sp>
      <p:sp>
        <p:nvSpPr>
          <p:cNvPr id="5" name="Slide Number Placeholder 4">
            <a:extLst>
              <a:ext uri="{FF2B5EF4-FFF2-40B4-BE49-F238E27FC236}">
                <a16:creationId xmlns:a16="http://schemas.microsoft.com/office/drawing/2014/main" id="{44B1F4C2-6C44-74BC-F5F0-8F535CC22475}"/>
              </a:ext>
            </a:extLst>
          </p:cNvPr>
          <p:cNvSpPr>
            <a:spLocks noGrp="1"/>
          </p:cNvSpPr>
          <p:nvPr>
            <p:ph type="sldNum" sz="quarter" idx="5"/>
          </p:nvPr>
        </p:nvSpPr>
        <p:spPr/>
        <p:txBody>
          <a:bodyPr/>
          <a:lstStyle>
            <a:lvl1pPr defTabSz="981075" eaLnBrk="0" hangingPunct="0">
              <a:defRPr sz="2400">
                <a:solidFill>
                  <a:schemeClr val="tx1"/>
                </a:solidFill>
                <a:latin typeface="Comic Sans MS" panose="030F0702030302020204" pitchFamily="66" charset="0"/>
                <a:cs typeface="Arial" panose="020B0604020202020204" pitchFamily="34" charset="0"/>
              </a:defRPr>
            </a:lvl1pPr>
            <a:lvl2pPr marL="742950" indent="-285750" defTabSz="981075" eaLnBrk="0" hangingPunct="0">
              <a:defRPr sz="2400">
                <a:solidFill>
                  <a:schemeClr val="tx1"/>
                </a:solidFill>
                <a:latin typeface="Comic Sans MS" panose="030F0702030302020204" pitchFamily="66" charset="0"/>
                <a:cs typeface="Arial" panose="020B0604020202020204" pitchFamily="34" charset="0"/>
              </a:defRPr>
            </a:lvl2pPr>
            <a:lvl3pPr marL="1143000" indent="-228600" defTabSz="981075" eaLnBrk="0" hangingPunct="0">
              <a:defRPr sz="2400">
                <a:solidFill>
                  <a:schemeClr val="tx1"/>
                </a:solidFill>
                <a:latin typeface="Comic Sans MS" panose="030F0702030302020204" pitchFamily="66" charset="0"/>
                <a:cs typeface="Arial" panose="020B0604020202020204" pitchFamily="34" charset="0"/>
              </a:defRPr>
            </a:lvl3pPr>
            <a:lvl4pPr marL="1600200" indent="-228600" defTabSz="981075" eaLnBrk="0" hangingPunct="0">
              <a:defRPr sz="2400">
                <a:solidFill>
                  <a:schemeClr val="tx1"/>
                </a:solidFill>
                <a:latin typeface="Comic Sans MS" panose="030F0702030302020204" pitchFamily="66" charset="0"/>
                <a:cs typeface="Arial" panose="020B0604020202020204" pitchFamily="34" charset="0"/>
              </a:defRPr>
            </a:lvl4pPr>
            <a:lvl5pPr marL="2057400" indent="-228600" defTabSz="981075" eaLnBrk="0" hangingPunct="0">
              <a:defRPr sz="2400">
                <a:solidFill>
                  <a:schemeClr val="tx1"/>
                </a:solidFill>
                <a:latin typeface="Comic Sans MS" panose="030F0702030302020204" pitchFamily="66" charset="0"/>
                <a:cs typeface="Arial" panose="020B0604020202020204" pitchFamily="34" charset="0"/>
              </a:defRPr>
            </a:lvl5pPr>
            <a:lvl6pPr marL="25146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fld id="{D8F97925-078E-4EAF-BF9D-5CFC7B40F988}" type="slidenum">
              <a:rPr lang="en-US" altLang="LID4096" sz="1100" smtClean="0">
                <a:latin typeface="Times New Roman" panose="02020603050405020304" pitchFamily="18" charset="0"/>
              </a:rPr>
              <a:pPr/>
              <a:t>13</a:t>
            </a:fld>
            <a:endParaRPr lang="en-US" altLang="LID4096" sz="1100">
              <a:latin typeface="Times New Roman" panose="02020603050405020304"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a:extLst>
              <a:ext uri="{FF2B5EF4-FFF2-40B4-BE49-F238E27FC236}">
                <a16:creationId xmlns:a16="http://schemas.microsoft.com/office/drawing/2014/main" id="{A4399020-4AA0-BD03-A24E-A8E282DCC9FA}"/>
              </a:ext>
            </a:extLst>
          </p:cNvPr>
          <p:cNvSpPr>
            <a:spLocks noGrp="1" noRot="1" noChangeAspect="1" noTextEdit="1"/>
          </p:cNvSpPr>
          <p:nvPr>
            <p:ph type="sldImg"/>
          </p:nvPr>
        </p:nvSpPr>
        <p:spPr>
          <a:ln/>
        </p:spPr>
      </p:sp>
      <p:sp>
        <p:nvSpPr>
          <p:cNvPr id="95235" name="Notes Placeholder 2">
            <a:extLst>
              <a:ext uri="{FF2B5EF4-FFF2-40B4-BE49-F238E27FC236}">
                <a16:creationId xmlns:a16="http://schemas.microsoft.com/office/drawing/2014/main" id="{53EAF23E-2823-0084-E929-693F595E049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In Alt.CHI 2007, Barkhuus and Rodes presented an analysis of 24 years of evaluation reported in CHI proceedings.</a:t>
            </a:r>
            <a:br>
              <a:rPr lang="en-US" altLang="LID4096">
                <a:latin typeface="Arial" panose="020B0604020202020204" pitchFamily="34" charset="0"/>
              </a:rPr>
            </a:br>
            <a:r>
              <a:rPr lang="en-US" altLang="LID4096">
                <a:latin typeface="Arial" panose="020B0604020202020204" pitchFamily="34" charset="0"/>
              </a:rPr>
              <a:t>They counted the percentage of papers that included </a:t>
            </a:r>
          </a:p>
          <a:p>
            <a:r>
              <a:rPr lang="en-US" altLang="LID4096">
                <a:latin typeface="Arial" panose="020B0604020202020204" pitchFamily="34" charset="0"/>
              </a:rPr>
              <a:t>-quantitive evaluation (blue, bottom)</a:t>
            </a:r>
          </a:p>
          <a:p>
            <a:r>
              <a:rPr lang="en-US" altLang="LID4096">
                <a:latin typeface="Arial" panose="020B0604020202020204" pitchFamily="34" charset="0"/>
              </a:rPr>
              <a:t>-qualitative evaluation (peacock green)</a:t>
            </a:r>
          </a:p>
          <a:p>
            <a:r>
              <a:rPr lang="en-US" altLang="LID4096">
                <a:latin typeface="Arial" panose="020B0604020202020204" pitchFamily="34" charset="0"/>
              </a:rPr>
              <a:t>-informal and analytic evaluation (yellow &amp; orange)</a:t>
            </a:r>
          </a:p>
          <a:p>
            <a:r>
              <a:rPr lang="en-US" altLang="LID4096">
                <a:latin typeface="Arial" panose="020B0604020202020204" pitchFamily="34" charset="0"/>
              </a:rPr>
              <a:t>-no evaluation (red)</a:t>
            </a:r>
          </a:p>
          <a:p>
            <a:r>
              <a:rPr lang="en-US" altLang="LID4096">
                <a:latin typeface="Arial" panose="020B0604020202020204" pitchFamily="34" charset="0"/>
              </a:rPr>
              <a:t>From 1983 – 94, we see that about half the papers included a usability evaluation component, mostly quantitative.</a:t>
            </a:r>
          </a:p>
          <a:p>
            <a:r>
              <a:rPr lang="en-US" altLang="LID4096">
                <a:latin typeface="Arial" panose="020B0604020202020204" pitchFamily="34" charset="0"/>
              </a:rPr>
              <a:t>&lt;CLICK&gt;In 2000, the amount of papers including usability evaluation increased sharply, </a:t>
            </a:r>
          </a:p>
          <a:p>
            <a:r>
              <a:rPr lang="en-US" altLang="LID4096">
                <a:latin typeface="Arial" panose="020B0604020202020204" pitchFamily="34" charset="0"/>
              </a:rPr>
              <a:t>&lt;CLICK&gt; rising to 95% of all papers by 2006, where fully 70% of all papers had some kind of quantitative study. </a:t>
            </a:r>
          </a:p>
          <a:p>
            <a:r>
              <a:rPr lang="en-US" altLang="LID4096">
                <a:latin typeface="Arial" panose="020B0604020202020204" pitchFamily="34" charset="0"/>
              </a:rPr>
              <a:t>&lt;CLICK&gt;We just checked the 2007 CHI proceedings, and this ratio also hold. </a:t>
            </a:r>
          </a:p>
        </p:txBody>
      </p:sp>
      <p:sp>
        <p:nvSpPr>
          <p:cNvPr id="95236" name="Footer Placeholder 3">
            <a:extLst>
              <a:ext uri="{FF2B5EF4-FFF2-40B4-BE49-F238E27FC236}">
                <a16:creationId xmlns:a16="http://schemas.microsoft.com/office/drawing/2014/main" id="{5CD66A50-0DCC-67A1-9D32-F7BF6BEF29BE}"/>
              </a:ext>
            </a:extLst>
          </p:cNvPr>
          <p:cNvSpPr>
            <a:spLocks noGrp="1"/>
          </p:cNvSpPr>
          <p:nvPr>
            <p:ph type="ftr" sz="quarter" idx="4294967295"/>
          </p:nvPr>
        </p:nvSpPr>
        <p:spPr bwMode="auto">
          <a:xfrm>
            <a:off x="0" y="911860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9" tIns="47540" rIns="95079" bIns="4754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a:t>Course Introduction</a:t>
            </a:r>
          </a:p>
        </p:txBody>
      </p:sp>
      <p:sp>
        <p:nvSpPr>
          <p:cNvPr id="5" name="Slide Number Placeholder 4">
            <a:extLst>
              <a:ext uri="{FF2B5EF4-FFF2-40B4-BE49-F238E27FC236}">
                <a16:creationId xmlns:a16="http://schemas.microsoft.com/office/drawing/2014/main" id="{9A2FC167-F21E-6845-840E-F75BC295F3A7}"/>
              </a:ext>
            </a:extLst>
          </p:cNvPr>
          <p:cNvSpPr>
            <a:spLocks noGrp="1"/>
          </p:cNvSpPr>
          <p:nvPr>
            <p:ph type="sldNum" sz="quarter" idx="5"/>
          </p:nvPr>
        </p:nvSpPr>
        <p:spPr/>
        <p:txBody>
          <a:bodyPr/>
          <a:lstStyle>
            <a:lvl1pPr defTabSz="981075" eaLnBrk="0" hangingPunct="0">
              <a:defRPr sz="2400">
                <a:solidFill>
                  <a:schemeClr val="tx1"/>
                </a:solidFill>
                <a:latin typeface="Comic Sans MS" panose="030F0702030302020204" pitchFamily="66" charset="0"/>
                <a:cs typeface="Arial" panose="020B0604020202020204" pitchFamily="34" charset="0"/>
              </a:defRPr>
            </a:lvl1pPr>
            <a:lvl2pPr marL="742950" indent="-285750" defTabSz="981075" eaLnBrk="0" hangingPunct="0">
              <a:defRPr sz="2400">
                <a:solidFill>
                  <a:schemeClr val="tx1"/>
                </a:solidFill>
                <a:latin typeface="Comic Sans MS" panose="030F0702030302020204" pitchFamily="66" charset="0"/>
                <a:cs typeface="Arial" panose="020B0604020202020204" pitchFamily="34" charset="0"/>
              </a:defRPr>
            </a:lvl2pPr>
            <a:lvl3pPr marL="1143000" indent="-228600" defTabSz="981075" eaLnBrk="0" hangingPunct="0">
              <a:defRPr sz="2400">
                <a:solidFill>
                  <a:schemeClr val="tx1"/>
                </a:solidFill>
                <a:latin typeface="Comic Sans MS" panose="030F0702030302020204" pitchFamily="66" charset="0"/>
                <a:cs typeface="Arial" panose="020B0604020202020204" pitchFamily="34" charset="0"/>
              </a:defRPr>
            </a:lvl3pPr>
            <a:lvl4pPr marL="1600200" indent="-228600" defTabSz="981075" eaLnBrk="0" hangingPunct="0">
              <a:defRPr sz="2400">
                <a:solidFill>
                  <a:schemeClr val="tx1"/>
                </a:solidFill>
                <a:latin typeface="Comic Sans MS" panose="030F0702030302020204" pitchFamily="66" charset="0"/>
                <a:cs typeface="Arial" panose="020B0604020202020204" pitchFamily="34" charset="0"/>
              </a:defRPr>
            </a:lvl4pPr>
            <a:lvl5pPr marL="2057400" indent="-228600" defTabSz="981075" eaLnBrk="0" hangingPunct="0">
              <a:defRPr sz="2400">
                <a:solidFill>
                  <a:schemeClr val="tx1"/>
                </a:solidFill>
                <a:latin typeface="Comic Sans MS" panose="030F0702030302020204" pitchFamily="66" charset="0"/>
                <a:cs typeface="Arial" panose="020B0604020202020204" pitchFamily="34" charset="0"/>
              </a:defRPr>
            </a:lvl5pPr>
            <a:lvl6pPr marL="25146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fld id="{B88B9DCF-6EF4-42BE-A44F-D4CE56CBA519}" type="slidenum">
              <a:rPr lang="en-US" altLang="LID4096" sz="1100" smtClean="0">
                <a:latin typeface="Times New Roman" panose="02020603050405020304" pitchFamily="18" charset="0"/>
              </a:rPr>
              <a:pPr/>
              <a:t>14</a:t>
            </a:fld>
            <a:endParaRPr lang="en-US" altLang="LID4096" sz="1100">
              <a:latin typeface="Times New Roman" panose="02020603050405020304"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a:extLst>
              <a:ext uri="{FF2B5EF4-FFF2-40B4-BE49-F238E27FC236}">
                <a16:creationId xmlns:a16="http://schemas.microsoft.com/office/drawing/2014/main" id="{C0118E9E-6380-CB5D-BEC0-4916B848B4A5}"/>
              </a:ext>
            </a:extLst>
          </p:cNvPr>
          <p:cNvSpPr>
            <a:spLocks noGrp="1" noRot="1" noChangeAspect="1" noTextEdit="1"/>
          </p:cNvSpPr>
          <p:nvPr>
            <p:ph type="sldImg"/>
          </p:nvPr>
        </p:nvSpPr>
        <p:spPr>
          <a:ln/>
        </p:spPr>
      </p:sp>
      <p:sp>
        <p:nvSpPr>
          <p:cNvPr id="96259" name="Notes Placeholder 2">
            <a:extLst>
              <a:ext uri="{FF2B5EF4-FFF2-40B4-BE49-F238E27FC236}">
                <a16:creationId xmlns:a16="http://schemas.microsoft.com/office/drawing/2014/main" id="{FBFEBEC9-38AD-E989-187C-406C47A39CD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One possible reason for this trend could be CHI’s success in the mid-90s  in promoting usability evaluation in day to day industrial practice, which in turn influenced its incorporation in research. </a:t>
            </a:r>
            <a:br>
              <a:rPr lang="en-US" altLang="LID4096">
                <a:latin typeface="Arial" panose="020B0604020202020204" pitchFamily="34" charset="0"/>
              </a:rPr>
            </a:br>
            <a:endParaRPr lang="en-US" altLang="LID4096">
              <a:latin typeface="Arial" panose="020B0604020202020204" pitchFamily="34" charset="0"/>
            </a:endParaRPr>
          </a:p>
        </p:txBody>
      </p:sp>
      <p:sp>
        <p:nvSpPr>
          <p:cNvPr id="96260" name="Footer Placeholder 3">
            <a:extLst>
              <a:ext uri="{FF2B5EF4-FFF2-40B4-BE49-F238E27FC236}">
                <a16:creationId xmlns:a16="http://schemas.microsoft.com/office/drawing/2014/main" id="{5FB0845A-C650-68F4-4CB4-A7F23769A6F2}"/>
              </a:ext>
            </a:extLst>
          </p:cNvPr>
          <p:cNvSpPr>
            <a:spLocks noGrp="1"/>
          </p:cNvSpPr>
          <p:nvPr>
            <p:ph type="ftr" sz="quarter" idx="4294967295"/>
          </p:nvPr>
        </p:nvSpPr>
        <p:spPr bwMode="auto">
          <a:xfrm>
            <a:off x="0" y="911860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9" tIns="47540" rIns="95079" bIns="4754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a:t>Course Introduction</a:t>
            </a:r>
          </a:p>
        </p:txBody>
      </p:sp>
      <p:sp>
        <p:nvSpPr>
          <p:cNvPr id="5" name="Slide Number Placeholder 4">
            <a:extLst>
              <a:ext uri="{FF2B5EF4-FFF2-40B4-BE49-F238E27FC236}">
                <a16:creationId xmlns:a16="http://schemas.microsoft.com/office/drawing/2014/main" id="{862F2072-6B3A-95FE-EC15-C0A6A3CF5AAA}"/>
              </a:ext>
            </a:extLst>
          </p:cNvPr>
          <p:cNvSpPr>
            <a:spLocks noGrp="1"/>
          </p:cNvSpPr>
          <p:nvPr>
            <p:ph type="sldNum" sz="quarter" idx="5"/>
          </p:nvPr>
        </p:nvSpPr>
        <p:spPr/>
        <p:txBody>
          <a:bodyPr/>
          <a:lstStyle>
            <a:lvl1pPr defTabSz="981075" eaLnBrk="0" hangingPunct="0">
              <a:defRPr sz="2400">
                <a:solidFill>
                  <a:schemeClr val="tx1"/>
                </a:solidFill>
                <a:latin typeface="Comic Sans MS" panose="030F0702030302020204" pitchFamily="66" charset="0"/>
                <a:cs typeface="Arial" panose="020B0604020202020204" pitchFamily="34" charset="0"/>
              </a:defRPr>
            </a:lvl1pPr>
            <a:lvl2pPr marL="742950" indent="-285750" defTabSz="981075" eaLnBrk="0" hangingPunct="0">
              <a:defRPr sz="2400">
                <a:solidFill>
                  <a:schemeClr val="tx1"/>
                </a:solidFill>
                <a:latin typeface="Comic Sans MS" panose="030F0702030302020204" pitchFamily="66" charset="0"/>
                <a:cs typeface="Arial" panose="020B0604020202020204" pitchFamily="34" charset="0"/>
              </a:defRPr>
            </a:lvl2pPr>
            <a:lvl3pPr marL="1143000" indent="-228600" defTabSz="981075" eaLnBrk="0" hangingPunct="0">
              <a:defRPr sz="2400">
                <a:solidFill>
                  <a:schemeClr val="tx1"/>
                </a:solidFill>
                <a:latin typeface="Comic Sans MS" panose="030F0702030302020204" pitchFamily="66" charset="0"/>
                <a:cs typeface="Arial" panose="020B0604020202020204" pitchFamily="34" charset="0"/>
              </a:defRPr>
            </a:lvl3pPr>
            <a:lvl4pPr marL="1600200" indent="-228600" defTabSz="981075" eaLnBrk="0" hangingPunct="0">
              <a:defRPr sz="2400">
                <a:solidFill>
                  <a:schemeClr val="tx1"/>
                </a:solidFill>
                <a:latin typeface="Comic Sans MS" panose="030F0702030302020204" pitchFamily="66" charset="0"/>
                <a:cs typeface="Arial" panose="020B0604020202020204" pitchFamily="34" charset="0"/>
              </a:defRPr>
            </a:lvl4pPr>
            <a:lvl5pPr marL="2057400" indent="-228600" defTabSz="981075" eaLnBrk="0" hangingPunct="0">
              <a:defRPr sz="2400">
                <a:solidFill>
                  <a:schemeClr val="tx1"/>
                </a:solidFill>
                <a:latin typeface="Comic Sans MS" panose="030F0702030302020204" pitchFamily="66" charset="0"/>
                <a:cs typeface="Arial" panose="020B0604020202020204" pitchFamily="34" charset="0"/>
              </a:defRPr>
            </a:lvl5pPr>
            <a:lvl6pPr marL="25146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fld id="{87F4B5EB-1299-4E8C-B667-F2ED769C6931}" type="slidenum">
              <a:rPr lang="en-US" altLang="LID4096" sz="1100" smtClean="0">
                <a:latin typeface="Times New Roman" panose="02020603050405020304" pitchFamily="18" charset="0"/>
              </a:rPr>
              <a:pPr/>
              <a:t>15</a:t>
            </a:fld>
            <a:endParaRPr lang="en-US" altLang="LID4096" sz="1100">
              <a:latin typeface="Times New Roman" panose="02020603050405020304"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a:extLst>
              <a:ext uri="{FF2B5EF4-FFF2-40B4-BE49-F238E27FC236}">
                <a16:creationId xmlns:a16="http://schemas.microsoft.com/office/drawing/2014/main" id="{B78740D1-476C-A883-70C9-DC0F459A1684}"/>
              </a:ext>
            </a:extLst>
          </p:cNvPr>
          <p:cNvSpPr>
            <a:spLocks noGrp="1" noRot="1" noChangeAspect="1" noTextEdit="1"/>
          </p:cNvSpPr>
          <p:nvPr>
            <p:ph type="sldImg"/>
          </p:nvPr>
        </p:nvSpPr>
        <p:spPr>
          <a:ln/>
        </p:spPr>
      </p:sp>
      <p:sp>
        <p:nvSpPr>
          <p:cNvPr id="97283" name="Notes Placeholder 2">
            <a:extLst>
              <a:ext uri="{FF2B5EF4-FFF2-40B4-BE49-F238E27FC236}">
                <a16:creationId xmlns:a16="http://schemas.microsoft.com/office/drawing/2014/main" id="{12CD4A3D-3921-C019-B1F7-B1EBA4D49E4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Regardless of the reason, somewhere along the way, we started insisting that usability evaluation should be part of all of our research. </a:t>
            </a:r>
            <a:br>
              <a:rPr lang="en-US" altLang="LID4096">
                <a:latin typeface="Arial" panose="020B0604020202020204" pitchFamily="34" charset="0"/>
              </a:rPr>
            </a:br>
            <a:r>
              <a:rPr lang="en-US" altLang="LID4096">
                <a:latin typeface="Arial" panose="020B0604020202020204" pitchFamily="34" charset="0"/>
              </a:rPr>
              <a:t>I think few would dispute the believe that &lt;READ&gt;</a:t>
            </a:r>
          </a:p>
        </p:txBody>
      </p:sp>
      <p:sp>
        <p:nvSpPr>
          <p:cNvPr id="97284" name="Footer Placeholder 3">
            <a:extLst>
              <a:ext uri="{FF2B5EF4-FFF2-40B4-BE49-F238E27FC236}">
                <a16:creationId xmlns:a16="http://schemas.microsoft.com/office/drawing/2014/main" id="{D08D5522-236D-72B4-F11B-60F4DBDE58F3}"/>
              </a:ext>
            </a:extLst>
          </p:cNvPr>
          <p:cNvSpPr>
            <a:spLocks noGrp="1"/>
          </p:cNvSpPr>
          <p:nvPr>
            <p:ph type="ftr" sz="quarter" idx="4294967295"/>
          </p:nvPr>
        </p:nvSpPr>
        <p:spPr bwMode="auto">
          <a:xfrm>
            <a:off x="0" y="911860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9" tIns="47540" rIns="95079" bIns="4754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a:t>Course Introduction</a:t>
            </a:r>
          </a:p>
        </p:txBody>
      </p:sp>
      <p:sp>
        <p:nvSpPr>
          <p:cNvPr id="5" name="Slide Number Placeholder 4">
            <a:extLst>
              <a:ext uri="{FF2B5EF4-FFF2-40B4-BE49-F238E27FC236}">
                <a16:creationId xmlns:a16="http://schemas.microsoft.com/office/drawing/2014/main" id="{B2FF08D5-868F-DA2D-C087-0B622CD1A37E}"/>
              </a:ext>
            </a:extLst>
          </p:cNvPr>
          <p:cNvSpPr>
            <a:spLocks noGrp="1"/>
          </p:cNvSpPr>
          <p:nvPr>
            <p:ph type="sldNum" sz="quarter" idx="5"/>
          </p:nvPr>
        </p:nvSpPr>
        <p:spPr/>
        <p:txBody>
          <a:bodyPr/>
          <a:lstStyle>
            <a:lvl1pPr defTabSz="981075" eaLnBrk="0" hangingPunct="0">
              <a:defRPr sz="2400">
                <a:solidFill>
                  <a:schemeClr val="tx1"/>
                </a:solidFill>
                <a:latin typeface="Comic Sans MS" panose="030F0702030302020204" pitchFamily="66" charset="0"/>
                <a:cs typeface="Arial" panose="020B0604020202020204" pitchFamily="34" charset="0"/>
              </a:defRPr>
            </a:lvl1pPr>
            <a:lvl2pPr marL="742950" indent="-285750" defTabSz="981075" eaLnBrk="0" hangingPunct="0">
              <a:defRPr sz="2400">
                <a:solidFill>
                  <a:schemeClr val="tx1"/>
                </a:solidFill>
                <a:latin typeface="Comic Sans MS" panose="030F0702030302020204" pitchFamily="66" charset="0"/>
                <a:cs typeface="Arial" panose="020B0604020202020204" pitchFamily="34" charset="0"/>
              </a:defRPr>
            </a:lvl2pPr>
            <a:lvl3pPr marL="1143000" indent="-228600" defTabSz="981075" eaLnBrk="0" hangingPunct="0">
              <a:defRPr sz="2400">
                <a:solidFill>
                  <a:schemeClr val="tx1"/>
                </a:solidFill>
                <a:latin typeface="Comic Sans MS" panose="030F0702030302020204" pitchFamily="66" charset="0"/>
                <a:cs typeface="Arial" panose="020B0604020202020204" pitchFamily="34" charset="0"/>
              </a:defRPr>
            </a:lvl3pPr>
            <a:lvl4pPr marL="1600200" indent="-228600" defTabSz="981075" eaLnBrk="0" hangingPunct="0">
              <a:defRPr sz="2400">
                <a:solidFill>
                  <a:schemeClr val="tx1"/>
                </a:solidFill>
                <a:latin typeface="Comic Sans MS" panose="030F0702030302020204" pitchFamily="66" charset="0"/>
                <a:cs typeface="Arial" panose="020B0604020202020204" pitchFamily="34" charset="0"/>
              </a:defRPr>
            </a:lvl4pPr>
            <a:lvl5pPr marL="2057400" indent="-228600" defTabSz="981075" eaLnBrk="0" hangingPunct="0">
              <a:defRPr sz="2400">
                <a:solidFill>
                  <a:schemeClr val="tx1"/>
                </a:solidFill>
                <a:latin typeface="Comic Sans MS" panose="030F0702030302020204" pitchFamily="66" charset="0"/>
                <a:cs typeface="Arial" panose="020B0604020202020204" pitchFamily="34" charset="0"/>
              </a:defRPr>
            </a:lvl5pPr>
            <a:lvl6pPr marL="25146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fld id="{0EC634A9-B7E5-4F90-82D0-0CB26F974BE1}" type="slidenum">
              <a:rPr lang="en-US" altLang="LID4096" sz="1100" smtClean="0">
                <a:latin typeface="Times New Roman" panose="02020603050405020304" pitchFamily="18" charset="0"/>
              </a:rPr>
              <a:pPr/>
              <a:t>16</a:t>
            </a:fld>
            <a:endParaRPr lang="en-US" altLang="LID4096" sz="1100">
              <a:latin typeface="Times New Roman" panose="02020603050405020304"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a:extLst>
              <a:ext uri="{FF2B5EF4-FFF2-40B4-BE49-F238E27FC236}">
                <a16:creationId xmlns:a16="http://schemas.microsoft.com/office/drawing/2014/main" id="{80431E91-0123-CB08-D51D-8BAAEC7EF24E}"/>
              </a:ext>
            </a:extLst>
          </p:cNvPr>
          <p:cNvSpPr>
            <a:spLocks noGrp="1" noRot="1" noChangeAspect="1" noTextEdit="1"/>
          </p:cNvSpPr>
          <p:nvPr>
            <p:ph type="sldImg"/>
          </p:nvPr>
        </p:nvSpPr>
        <p:spPr>
          <a:ln/>
        </p:spPr>
      </p:sp>
      <p:sp>
        <p:nvSpPr>
          <p:cNvPr id="98307" name="Notes Placeholder 2">
            <a:extLst>
              <a:ext uri="{FF2B5EF4-FFF2-40B4-BE49-F238E27FC236}">
                <a16:creationId xmlns:a16="http://schemas.microsoft.com/office/drawing/2014/main" id="{3F65D777-5AAF-5116-405D-3A1FB8BE34B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This believe is re-enforced in how we interpret our call for papers.  </a:t>
            </a:r>
          </a:p>
          <a:p>
            <a:r>
              <a:rPr lang="en-US" altLang="LID4096">
                <a:latin typeface="Arial" panose="020B0604020202020204" pitchFamily="34" charset="0"/>
              </a:rPr>
              <a:t>The instructions to authors state… &lt;READ&gt;</a:t>
            </a:r>
          </a:p>
          <a:p>
            <a:endParaRPr lang="en-US" altLang="LID4096">
              <a:latin typeface="Arial" panose="020B0604020202020204" pitchFamily="34" charset="0"/>
            </a:endParaRPr>
          </a:p>
          <a:p>
            <a:r>
              <a:rPr lang="en-US" altLang="LID4096">
                <a:latin typeface="Arial" panose="020B0604020202020204" pitchFamily="34" charset="0"/>
              </a:rPr>
              <a:t>Reviewers have also bought into the need for usability evaluation. As the call for papers states…&lt;READ&gt;</a:t>
            </a:r>
          </a:p>
        </p:txBody>
      </p:sp>
      <p:sp>
        <p:nvSpPr>
          <p:cNvPr id="98308" name="Footer Placeholder 3">
            <a:extLst>
              <a:ext uri="{FF2B5EF4-FFF2-40B4-BE49-F238E27FC236}">
                <a16:creationId xmlns:a16="http://schemas.microsoft.com/office/drawing/2014/main" id="{2B843020-95C7-9F4B-767A-01BA857A9FCC}"/>
              </a:ext>
            </a:extLst>
          </p:cNvPr>
          <p:cNvSpPr>
            <a:spLocks noGrp="1"/>
          </p:cNvSpPr>
          <p:nvPr>
            <p:ph type="ftr" sz="quarter" idx="4294967295"/>
          </p:nvPr>
        </p:nvSpPr>
        <p:spPr bwMode="auto">
          <a:xfrm>
            <a:off x="0" y="911860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9" tIns="47540" rIns="95079" bIns="4754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a:t>Course Introduction</a:t>
            </a:r>
          </a:p>
        </p:txBody>
      </p:sp>
      <p:sp>
        <p:nvSpPr>
          <p:cNvPr id="5" name="Slide Number Placeholder 4">
            <a:extLst>
              <a:ext uri="{FF2B5EF4-FFF2-40B4-BE49-F238E27FC236}">
                <a16:creationId xmlns:a16="http://schemas.microsoft.com/office/drawing/2014/main" id="{E7FC8DEE-6DB7-5AE3-573B-01C4D278D408}"/>
              </a:ext>
            </a:extLst>
          </p:cNvPr>
          <p:cNvSpPr>
            <a:spLocks noGrp="1"/>
          </p:cNvSpPr>
          <p:nvPr>
            <p:ph type="sldNum" sz="quarter" idx="5"/>
          </p:nvPr>
        </p:nvSpPr>
        <p:spPr/>
        <p:txBody>
          <a:bodyPr/>
          <a:lstStyle>
            <a:lvl1pPr defTabSz="981075" eaLnBrk="0" hangingPunct="0">
              <a:defRPr sz="2400">
                <a:solidFill>
                  <a:schemeClr val="tx1"/>
                </a:solidFill>
                <a:latin typeface="Comic Sans MS" panose="030F0702030302020204" pitchFamily="66" charset="0"/>
                <a:cs typeface="Arial" panose="020B0604020202020204" pitchFamily="34" charset="0"/>
              </a:defRPr>
            </a:lvl1pPr>
            <a:lvl2pPr marL="742950" indent="-285750" defTabSz="981075" eaLnBrk="0" hangingPunct="0">
              <a:defRPr sz="2400">
                <a:solidFill>
                  <a:schemeClr val="tx1"/>
                </a:solidFill>
                <a:latin typeface="Comic Sans MS" panose="030F0702030302020204" pitchFamily="66" charset="0"/>
                <a:cs typeface="Arial" panose="020B0604020202020204" pitchFamily="34" charset="0"/>
              </a:defRPr>
            </a:lvl2pPr>
            <a:lvl3pPr marL="1143000" indent="-228600" defTabSz="981075" eaLnBrk="0" hangingPunct="0">
              <a:defRPr sz="2400">
                <a:solidFill>
                  <a:schemeClr val="tx1"/>
                </a:solidFill>
                <a:latin typeface="Comic Sans MS" panose="030F0702030302020204" pitchFamily="66" charset="0"/>
                <a:cs typeface="Arial" panose="020B0604020202020204" pitchFamily="34" charset="0"/>
              </a:defRPr>
            </a:lvl3pPr>
            <a:lvl4pPr marL="1600200" indent="-228600" defTabSz="981075" eaLnBrk="0" hangingPunct="0">
              <a:defRPr sz="2400">
                <a:solidFill>
                  <a:schemeClr val="tx1"/>
                </a:solidFill>
                <a:latin typeface="Comic Sans MS" panose="030F0702030302020204" pitchFamily="66" charset="0"/>
                <a:cs typeface="Arial" panose="020B0604020202020204" pitchFamily="34" charset="0"/>
              </a:defRPr>
            </a:lvl4pPr>
            <a:lvl5pPr marL="2057400" indent="-228600" defTabSz="981075" eaLnBrk="0" hangingPunct="0">
              <a:defRPr sz="2400">
                <a:solidFill>
                  <a:schemeClr val="tx1"/>
                </a:solidFill>
                <a:latin typeface="Comic Sans MS" panose="030F0702030302020204" pitchFamily="66" charset="0"/>
                <a:cs typeface="Arial" panose="020B0604020202020204" pitchFamily="34" charset="0"/>
              </a:defRPr>
            </a:lvl5pPr>
            <a:lvl6pPr marL="25146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fld id="{7F35551B-28BA-4C0C-909D-11E0BF441567}" type="slidenum">
              <a:rPr lang="en-US" altLang="LID4096" sz="1100" smtClean="0">
                <a:latin typeface="Times New Roman" panose="02020603050405020304" pitchFamily="18" charset="0"/>
              </a:rPr>
              <a:pPr/>
              <a:t>17</a:t>
            </a:fld>
            <a:endParaRPr lang="en-US" altLang="LID4096" sz="1100">
              <a:latin typeface="Times New Roman" panose="02020603050405020304"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a:extLst>
              <a:ext uri="{FF2B5EF4-FFF2-40B4-BE49-F238E27FC236}">
                <a16:creationId xmlns:a16="http://schemas.microsoft.com/office/drawing/2014/main" id="{4959D2CF-7820-AB8B-DDAA-D43221642630}"/>
              </a:ext>
            </a:extLst>
          </p:cNvPr>
          <p:cNvSpPr>
            <a:spLocks noGrp="1" noRot="1" noChangeAspect="1" noTextEdit="1"/>
          </p:cNvSpPr>
          <p:nvPr>
            <p:ph type="sldImg"/>
          </p:nvPr>
        </p:nvSpPr>
        <p:spPr>
          <a:ln/>
        </p:spPr>
      </p:sp>
      <p:sp>
        <p:nvSpPr>
          <p:cNvPr id="99331" name="Notes Placeholder 2">
            <a:extLst>
              <a:ext uri="{FF2B5EF4-FFF2-40B4-BE49-F238E27FC236}">
                <a16:creationId xmlns:a16="http://schemas.microsoft.com/office/drawing/2014/main" id="{9C4C011C-5153-A833-2885-52873655177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HCI education also promotes usability evaluation, with heavy weight placed on it in general HCI texts and whole books on the topic. </a:t>
            </a:r>
            <a:br>
              <a:rPr lang="en-US" altLang="LID4096">
                <a:latin typeface="Arial" panose="020B0604020202020204" pitchFamily="34" charset="0"/>
              </a:rPr>
            </a:br>
            <a:r>
              <a:rPr lang="en-US" altLang="LID4096">
                <a:latin typeface="Arial" panose="020B0604020202020204" pitchFamily="34" charset="0"/>
              </a:rPr>
              <a:t>We typically teach usability observation in undergraduate courses, and quantitative controlled methods in graduate courses.</a:t>
            </a:r>
          </a:p>
          <a:p>
            <a:r>
              <a:rPr lang="en-US" altLang="LID4096">
                <a:latin typeface="Arial" panose="020B0604020202020204" pitchFamily="34" charset="0"/>
              </a:rPr>
              <a:t>This often comes at the expense of other methods, such as field studies, contextual interviews, design reflection, likely because those are much harder to teach and test. </a:t>
            </a:r>
          </a:p>
          <a:p>
            <a:endParaRPr lang="en-US" altLang="LID4096">
              <a:latin typeface="Arial" panose="020B0604020202020204" pitchFamily="34" charset="0"/>
            </a:endParaRPr>
          </a:p>
        </p:txBody>
      </p:sp>
      <p:sp>
        <p:nvSpPr>
          <p:cNvPr id="99332" name="Footer Placeholder 3">
            <a:extLst>
              <a:ext uri="{FF2B5EF4-FFF2-40B4-BE49-F238E27FC236}">
                <a16:creationId xmlns:a16="http://schemas.microsoft.com/office/drawing/2014/main" id="{947CC134-5C21-6007-4083-470DE0A9043B}"/>
              </a:ext>
            </a:extLst>
          </p:cNvPr>
          <p:cNvSpPr>
            <a:spLocks noGrp="1"/>
          </p:cNvSpPr>
          <p:nvPr>
            <p:ph type="ftr" sz="quarter" idx="4294967295"/>
          </p:nvPr>
        </p:nvSpPr>
        <p:spPr bwMode="auto">
          <a:xfrm>
            <a:off x="0" y="911860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9" tIns="47540" rIns="95079" bIns="4754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a:t>Course Introduction</a:t>
            </a:r>
          </a:p>
        </p:txBody>
      </p:sp>
      <p:sp>
        <p:nvSpPr>
          <p:cNvPr id="5" name="Slide Number Placeholder 4">
            <a:extLst>
              <a:ext uri="{FF2B5EF4-FFF2-40B4-BE49-F238E27FC236}">
                <a16:creationId xmlns:a16="http://schemas.microsoft.com/office/drawing/2014/main" id="{19350FFF-0BA4-813D-2CAF-664DCB1C4B74}"/>
              </a:ext>
            </a:extLst>
          </p:cNvPr>
          <p:cNvSpPr>
            <a:spLocks noGrp="1"/>
          </p:cNvSpPr>
          <p:nvPr>
            <p:ph type="sldNum" sz="quarter" idx="5"/>
          </p:nvPr>
        </p:nvSpPr>
        <p:spPr/>
        <p:txBody>
          <a:bodyPr/>
          <a:lstStyle>
            <a:lvl1pPr defTabSz="981075" eaLnBrk="0" hangingPunct="0">
              <a:defRPr sz="2400">
                <a:solidFill>
                  <a:schemeClr val="tx1"/>
                </a:solidFill>
                <a:latin typeface="Comic Sans MS" panose="030F0702030302020204" pitchFamily="66" charset="0"/>
                <a:cs typeface="Arial" panose="020B0604020202020204" pitchFamily="34" charset="0"/>
              </a:defRPr>
            </a:lvl1pPr>
            <a:lvl2pPr marL="742950" indent="-285750" defTabSz="981075" eaLnBrk="0" hangingPunct="0">
              <a:defRPr sz="2400">
                <a:solidFill>
                  <a:schemeClr val="tx1"/>
                </a:solidFill>
                <a:latin typeface="Comic Sans MS" panose="030F0702030302020204" pitchFamily="66" charset="0"/>
                <a:cs typeface="Arial" panose="020B0604020202020204" pitchFamily="34" charset="0"/>
              </a:defRPr>
            </a:lvl2pPr>
            <a:lvl3pPr marL="1143000" indent="-228600" defTabSz="981075" eaLnBrk="0" hangingPunct="0">
              <a:defRPr sz="2400">
                <a:solidFill>
                  <a:schemeClr val="tx1"/>
                </a:solidFill>
                <a:latin typeface="Comic Sans MS" panose="030F0702030302020204" pitchFamily="66" charset="0"/>
                <a:cs typeface="Arial" panose="020B0604020202020204" pitchFamily="34" charset="0"/>
              </a:defRPr>
            </a:lvl3pPr>
            <a:lvl4pPr marL="1600200" indent="-228600" defTabSz="981075" eaLnBrk="0" hangingPunct="0">
              <a:defRPr sz="2400">
                <a:solidFill>
                  <a:schemeClr val="tx1"/>
                </a:solidFill>
                <a:latin typeface="Comic Sans MS" panose="030F0702030302020204" pitchFamily="66" charset="0"/>
                <a:cs typeface="Arial" panose="020B0604020202020204" pitchFamily="34" charset="0"/>
              </a:defRPr>
            </a:lvl4pPr>
            <a:lvl5pPr marL="2057400" indent="-228600" defTabSz="981075" eaLnBrk="0" hangingPunct="0">
              <a:defRPr sz="2400">
                <a:solidFill>
                  <a:schemeClr val="tx1"/>
                </a:solidFill>
                <a:latin typeface="Comic Sans MS" panose="030F0702030302020204" pitchFamily="66" charset="0"/>
                <a:cs typeface="Arial" panose="020B0604020202020204" pitchFamily="34" charset="0"/>
              </a:defRPr>
            </a:lvl5pPr>
            <a:lvl6pPr marL="25146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fld id="{6A7692A1-6453-4C71-B17E-49B7CD27CBD8}" type="slidenum">
              <a:rPr lang="en-US" altLang="LID4096" sz="1100" smtClean="0">
                <a:latin typeface="Times New Roman" panose="02020603050405020304" pitchFamily="18" charset="0"/>
              </a:rPr>
              <a:pPr/>
              <a:t>18</a:t>
            </a:fld>
            <a:endParaRPr lang="en-US" altLang="LID4096" sz="1100">
              <a:latin typeface="Times New Roman" panose="02020603050405020304"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a:extLst>
              <a:ext uri="{FF2B5EF4-FFF2-40B4-BE49-F238E27FC236}">
                <a16:creationId xmlns:a16="http://schemas.microsoft.com/office/drawing/2014/main" id="{C013575D-4F86-EA47-4ED1-E5A0A07DFB2A}"/>
              </a:ext>
            </a:extLst>
          </p:cNvPr>
          <p:cNvSpPr>
            <a:spLocks noGrp="1" noRot="1" noChangeAspect="1" noTextEdit="1"/>
          </p:cNvSpPr>
          <p:nvPr>
            <p:ph type="sldImg"/>
          </p:nvPr>
        </p:nvSpPr>
        <p:spPr>
          <a:ln/>
        </p:spPr>
      </p:sp>
      <p:sp>
        <p:nvSpPr>
          <p:cNvPr id="100355" name="Notes Placeholder 2">
            <a:extLst>
              <a:ext uri="{FF2B5EF4-FFF2-40B4-BE49-F238E27FC236}">
                <a16:creationId xmlns:a16="http://schemas.microsoft.com/office/drawing/2014/main" id="{FD26FE25-2B6E-35BE-FF5C-86C80908EA6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HCI practice in industry also maintains a strong focus on usability testing. While current HCI practice in the best places is now somewhat broader with its focus on user experiences, usability testing still dominates many (but not all) companies. We fully understand there is way more to today’s usability practice than the usability lab. However, that best is not well reflected in the literature, in education, and in our conferences. </a:t>
            </a:r>
          </a:p>
          <a:p>
            <a:endParaRPr lang="en-US" altLang="LID4096">
              <a:latin typeface="Arial" panose="020B0604020202020204" pitchFamily="34" charset="0"/>
            </a:endParaRPr>
          </a:p>
        </p:txBody>
      </p:sp>
      <p:sp>
        <p:nvSpPr>
          <p:cNvPr id="100356" name="Footer Placeholder 3">
            <a:extLst>
              <a:ext uri="{FF2B5EF4-FFF2-40B4-BE49-F238E27FC236}">
                <a16:creationId xmlns:a16="http://schemas.microsoft.com/office/drawing/2014/main" id="{DD83E339-8BD8-CF0A-3E7F-0D9320512750}"/>
              </a:ext>
            </a:extLst>
          </p:cNvPr>
          <p:cNvSpPr>
            <a:spLocks noGrp="1"/>
          </p:cNvSpPr>
          <p:nvPr>
            <p:ph type="ftr" sz="quarter" idx="4294967295"/>
          </p:nvPr>
        </p:nvSpPr>
        <p:spPr bwMode="auto">
          <a:xfrm>
            <a:off x="0" y="911860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9" tIns="47540" rIns="95079" bIns="4754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a:t>Course Introduction</a:t>
            </a:r>
          </a:p>
        </p:txBody>
      </p:sp>
      <p:sp>
        <p:nvSpPr>
          <p:cNvPr id="5" name="Slide Number Placeholder 4">
            <a:extLst>
              <a:ext uri="{FF2B5EF4-FFF2-40B4-BE49-F238E27FC236}">
                <a16:creationId xmlns:a16="http://schemas.microsoft.com/office/drawing/2014/main" id="{A384E0E7-57A7-07A6-E30B-1BCB424374C1}"/>
              </a:ext>
            </a:extLst>
          </p:cNvPr>
          <p:cNvSpPr>
            <a:spLocks noGrp="1"/>
          </p:cNvSpPr>
          <p:nvPr>
            <p:ph type="sldNum" sz="quarter" idx="5"/>
          </p:nvPr>
        </p:nvSpPr>
        <p:spPr/>
        <p:txBody>
          <a:bodyPr/>
          <a:lstStyle>
            <a:lvl1pPr defTabSz="981075" eaLnBrk="0" hangingPunct="0">
              <a:defRPr sz="2400">
                <a:solidFill>
                  <a:schemeClr val="tx1"/>
                </a:solidFill>
                <a:latin typeface="Comic Sans MS" panose="030F0702030302020204" pitchFamily="66" charset="0"/>
                <a:cs typeface="Arial" panose="020B0604020202020204" pitchFamily="34" charset="0"/>
              </a:defRPr>
            </a:lvl1pPr>
            <a:lvl2pPr marL="742950" indent="-285750" defTabSz="981075" eaLnBrk="0" hangingPunct="0">
              <a:defRPr sz="2400">
                <a:solidFill>
                  <a:schemeClr val="tx1"/>
                </a:solidFill>
                <a:latin typeface="Comic Sans MS" panose="030F0702030302020204" pitchFamily="66" charset="0"/>
                <a:cs typeface="Arial" panose="020B0604020202020204" pitchFamily="34" charset="0"/>
              </a:defRPr>
            </a:lvl2pPr>
            <a:lvl3pPr marL="1143000" indent="-228600" defTabSz="981075" eaLnBrk="0" hangingPunct="0">
              <a:defRPr sz="2400">
                <a:solidFill>
                  <a:schemeClr val="tx1"/>
                </a:solidFill>
                <a:latin typeface="Comic Sans MS" panose="030F0702030302020204" pitchFamily="66" charset="0"/>
                <a:cs typeface="Arial" panose="020B0604020202020204" pitchFamily="34" charset="0"/>
              </a:defRPr>
            </a:lvl3pPr>
            <a:lvl4pPr marL="1600200" indent="-228600" defTabSz="981075" eaLnBrk="0" hangingPunct="0">
              <a:defRPr sz="2400">
                <a:solidFill>
                  <a:schemeClr val="tx1"/>
                </a:solidFill>
                <a:latin typeface="Comic Sans MS" panose="030F0702030302020204" pitchFamily="66" charset="0"/>
                <a:cs typeface="Arial" panose="020B0604020202020204" pitchFamily="34" charset="0"/>
              </a:defRPr>
            </a:lvl4pPr>
            <a:lvl5pPr marL="2057400" indent="-228600" defTabSz="981075" eaLnBrk="0" hangingPunct="0">
              <a:defRPr sz="2400">
                <a:solidFill>
                  <a:schemeClr val="tx1"/>
                </a:solidFill>
                <a:latin typeface="Comic Sans MS" panose="030F0702030302020204" pitchFamily="66" charset="0"/>
                <a:cs typeface="Arial" panose="020B0604020202020204" pitchFamily="34" charset="0"/>
              </a:defRPr>
            </a:lvl5pPr>
            <a:lvl6pPr marL="25146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fld id="{8A385EE5-5C05-41F2-90A9-8DBC51402F72}" type="slidenum">
              <a:rPr lang="en-US" altLang="LID4096" sz="1100" smtClean="0">
                <a:latin typeface="Times New Roman" panose="02020603050405020304" pitchFamily="18" charset="0"/>
              </a:rPr>
              <a:pPr/>
              <a:t>19</a:t>
            </a:fld>
            <a:endParaRPr lang="en-US" altLang="LID4096" sz="1100">
              <a:latin typeface="Times New Roman" panose="02020603050405020304"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4">
            <a:extLst>
              <a:ext uri="{FF2B5EF4-FFF2-40B4-BE49-F238E27FC236}">
                <a16:creationId xmlns:a16="http://schemas.microsoft.com/office/drawing/2014/main" id="{743A1432-0C2C-957E-1BA4-8752B7757AFC}"/>
              </a:ext>
            </a:extLst>
          </p:cNvPr>
          <p:cNvSpPr>
            <a:spLocks noGrp="1" noChangeArrowheads="1"/>
          </p:cNvSpPr>
          <p:nvPr>
            <p:ph type="ftr" sz="quarter" idx="4294967295"/>
          </p:nvPr>
        </p:nvSpPr>
        <p:spPr bwMode="auto">
          <a:xfrm>
            <a:off x="0" y="911860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9" tIns="47540" rIns="95079" bIns="4754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a:t>Course Introduction</a:t>
            </a:r>
          </a:p>
        </p:txBody>
      </p:sp>
      <p:sp>
        <p:nvSpPr>
          <p:cNvPr id="49155" name="Rectangle 5">
            <a:extLst>
              <a:ext uri="{FF2B5EF4-FFF2-40B4-BE49-F238E27FC236}">
                <a16:creationId xmlns:a16="http://schemas.microsoft.com/office/drawing/2014/main" id="{24914570-E2F9-79C1-CCAD-4517A704DC4C}"/>
              </a:ext>
            </a:extLst>
          </p:cNvPr>
          <p:cNvSpPr>
            <a:spLocks noGrp="1" noChangeArrowheads="1"/>
          </p:cNvSpPr>
          <p:nvPr>
            <p:ph type="sldNum" sz="quarter" idx="5"/>
          </p:nvPr>
        </p:nvSpPr>
        <p:spPr/>
        <p:txBody>
          <a:bodyPr/>
          <a:lstStyle>
            <a:lvl1pPr defTabSz="981075" eaLnBrk="0" hangingPunct="0">
              <a:defRPr sz="2400">
                <a:solidFill>
                  <a:schemeClr val="tx1"/>
                </a:solidFill>
                <a:latin typeface="Comic Sans MS" panose="030F0702030302020204" pitchFamily="66" charset="0"/>
                <a:cs typeface="Arial" panose="020B0604020202020204" pitchFamily="34" charset="0"/>
              </a:defRPr>
            </a:lvl1pPr>
            <a:lvl2pPr marL="742950" indent="-285750" defTabSz="981075" eaLnBrk="0" hangingPunct="0">
              <a:defRPr sz="2400">
                <a:solidFill>
                  <a:schemeClr val="tx1"/>
                </a:solidFill>
                <a:latin typeface="Comic Sans MS" panose="030F0702030302020204" pitchFamily="66" charset="0"/>
                <a:cs typeface="Arial" panose="020B0604020202020204" pitchFamily="34" charset="0"/>
              </a:defRPr>
            </a:lvl2pPr>
            <a:lvl3pPr marL="1143000" indent="-228600" defTabSz="981075" eaLnBrk="0" hangingPunct="0">
              <a:defRPr sz="2400">
                <a:solidFill>
                  <a:schemeClr val="tx1"/>
                </a:solidFill>
                <a:latin typeface="Comic Sans MS" panose="030F0702030302020204" pitchFamily="66" charset="0"/>
                <a:cs typeface="Arial" panose="020B0604020202020204" pitchFamily="34" charset="0"/>
              </a:defRPr>
            </a:lvl3pPr>
            <a:lvl4pPr marL="1600200" indent="-228600" defTabSz="981075" eaLnBrk="0" hangingPunct="0">
              <a:defRPr sz="2400">
                <a:solidFill>
                  <a:schemeClr val="tx1"/>
                </a:solidFill>
                <a:latin typeface="Comic Sans MS" panose="030F0702030302020204" pitchFamily="66" charset="0"/>
                <a:cs typeface="Arial" panose="020B0604020202020204" pitchFamily="34" charset="0"/>
              </a:defRPr>
            </a:lvl4pPr>
            <a:lvl5pPr marL="2057400" indent="-228600" defTabSz="981075" eaLnBrk="0" hangingPunct="0">
              <a:defRPr sz="2400">
                <a:solidFill>
                  <a:schemeClr val="tx1"/>
                </a:solidFill>
                <a:latin typeface="Comic Sans MS" panose="030F0702030302020204" pitchFamily="66" charset="0"/>
                <a:cs typeface="Arial" panose="020B0604020202020204" pitchFamily="34" charset="0"/>
              </a:defRPr>
            </a:lvl5pPr>
            <a:lvl6pPr marL="25146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fld id="{094A0390-0F2A-4666-8037-B879D2BF312F}" type="slidenum">
              <a:rPr lang="en-US" altLang="LID4096" sz="1100" smtClean="0">
                <a:latin typeface="Times New Roman" panose="02020603050405020304" pitchFamily="18" charset="0"/>
              </a:rPr>
              <a:pPr/>
              <a:t>20</a:t>
            </a:fld>
            <a:endParaRPr lang="en-US" altLang="LID4096" sz="1100">
              <a:latin typeface="Times New Roman" panose="02020603050405020304" pitchFamily="18" charset="0"/>
            </a:endParaRPr>
          </a:p>
        </p:txBody>
      </p:sp>
      <p:sp>
        <p:nvSpPr>
          <p:cNvPr id="101380" name="Rectangle 2">
            <a:extLst>
              <a:ext uri="{FF2B5EF4-FFF2-40B4-BE49-F238E27FC236}">
                <a16:creationId xmlns:a16="http://schemas.microsoft.com/office/drawing/2014/main" id="{62C61CCA-A6A0-D401-C0A7-8733A2F16D80}"/>
              </a:ext>
            </a:extLst>
          </p:cNvPr>
          <p:cNvSpPr>
            <a:spLocks noGrp="1" noRot="1" noChangeAspect="1" noChangeArrowheads="1" noTextEdit="1"/>
          </p:cNvSpPr>
          <p:nvPr>
            <p:ph type="sldImg"/>
          </p:nvPr>
        </p:nvSpPr>
        <p:spPr>
          <a:ln/>
        </p:spPr>
      </p:sp>
      <p:sp>
        <p:nvSpPr>
          <p:cNvPr id="101381" name="Rectangle 3">
            <a:extLst>
              <a:ext uri="{FF2B5EF4-FFF2-40B4-BE49-F238E27FC236}">
                <a16:creationId xmlns:a16="http://schemas.microsoft.com/office/drawing/2014/main" id="{B364152E-95A3-D827-21F7-4D95D6A87B5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So, why is the promotion of usability evaluation a problem instead of a good thing?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4">
            <a:extLst>
              <a:ext uri="{FF2B5EF4-FFF2-40B4-BE49-F238E27FC236}">
                <a16:creationId xmlns:a16="http://schemas.microsoft.com/office/drawing/2014/main" id="{F7B570F9-20AA-BE4D-A029-FE4EBE421F09}"/>
              </a:ext>
            </a:extLst>
          </p:cNvPr>
          <p:cNvSpPr>
            <a:spLocks noGrp="1" noChangeArrowheads="1"/>
          </p:cNvSpPr>
          <p:nvPr>
            <p:ph type="ftr" sz="quarter" idx="4294967295"/>
          </p:nvPr>
        </p:nvSpPr>
        <p:spPr bwMode="auto">
          <a:xfrm>
            <a:off x="0" y="911860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9" tIns="47540" rIns="95079" bIns="4754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a:t>Course Introduction</a:t>
            </a:r>
          </a:p>
        </p:txBody>
      </p:sp>
      <p:sp>
        <p:nvSpPr>
          <p:cNvPr id="49155" name="Rectangle 5">
            <a:extLst>
              <a:ext uri="{FF2B5EF4-FFF2-40B4-BE49-F238E27FC236}">
                <a16:creationId xmlns:a16="http://schemas.microsoft.com/office/drawing/2014/main" id="{8950C553-314B-56FC-61C7-7FFAE049EC7A}"/>
              </a:ext>
            </a:extLst>
          </p:cNvPr>
          <p:cNvSpPr>
            <a:spLocks noGrp="1" noChangeArrowheads="1"/>
          </p:cNvSpPr>
          <p:nvPr>
            <p:ph type="sldNum" sz="quarter" idx="5"/>
          </p:nvPr>
        </p:nvSpPr>
        <p:spPr/>
        <p:txBody>
          <a:bodyPr/>
          <a:lstStyle>
            <a:lvl1pPr defTabSz="981075" eaLnBrk="0" hangingPunct="0">
              <a:defRPr sz="2400">
                <a:solidFill>
                  <a:schemeClr val="tx1"/>
                </a:solidFill>
                <a:latin typeface="Comic Sans MS" panose="030F0702030302020204" pitchFamily="66" charset="0"/>
                <a:cs typeface="Arial" panose="020B0604020202020204" pitchFamily="34" charset="0"/>
              </a:defRPr>
            </a:lvl1pPr>
            <a:lvl2pPr marL="742950" indent="-285750" defTabSz="981075" eaLnBrk="0" hangingPunct="0">
              <a:defRPr sz="2400">
                <a:solidFill>
                  <a:schemeClr val="tx1"/>
                </a:solidFill>
                <a:latin typeface="Comic Sans MS" panose="030F0702030302020204" pitchFamily="66" charset="0"/>
                <a:cs typeface="Arial" panose="020B0604020202020204" pitchFamily="34" charset="0"/>
              </a:defRPr>
            </a:lvl2pPr>
            <a:lvl3pPr marL="1143000" indent="-228600" defTabSz="981075" eaLnBrk="0" hangingPunct="0">
              <a:defRPr sz="2400">
                <a:solidFill>
                  <a:schemeClr val="tx1"/>
                </a:solidFill>
                <a:latin typeface="Comic Sans MS" panose="030F0702030302020204" pitchFamily="66" charset="0"/>
                <a:cs typeface="Arial" panose="020B0604020202020204" pitchFamily="34" charset="0"/>
              </a:defRPr>
            </a:lvl3pPr>
            <a:lvl4pPr marL="1600200" indent="-228600" defTabSz="981075" eaLnBrk="0" hangingPunct="0">
              <a:defRPr sz="2400">
                <a:solidFill>
                  <a:schemeClr val="tx1"/>
                </a:solidFill>
                <a:latin typeface="Comic Sans MS" panose="030F0702030302020204" pitchFamily="66" charset="0"/>
                <a:cs typeface="Arial" panose="020B0604020202020204" pitchFamily="34" charset="0"/>
              </a:defRPr>
            </a:lvl4pPr>
            <a:lvl5pPr marL="2057400" indent="-228600" defTabSz="981075" eaLnBrk="0" hangingPunct="0">
              <a:defRPr sz="2400">
                <a:solidFill>
                  <a:schemeClr val="tx1"/>
                </a:solidFill>
                <a:latin typeface="Comic Sans MS" panose="030F0702030302020204" pitchFamily="66" charset="0"/>
                <a:cs typeface="Arial" panose="020B0604020202020204" pitchFamily="34" charset="0"/>
              </a:defRPr>
            </a:lvl5pPr>
            <a:lvl6pPr marL="25146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fld id="{E3D83809-4C7D-46EA-A37A-91A0CDBDABF2}" type="slidenum">
              <a:rPr lang="en-US" altLang="LID4096" sz="1100" smtClean="0">
                <a:latin typeface="Times New Roman" panose="02020603050405020304" pitchFamily="18" charset="0"/>
              </a:rPr>
              <a:pPr/>
              <a:t>21</a:t>
            </a:fld>
            <a:endParaRPr lang="en-US" altLang="LID4096" sz="1100">
              <a:latin typeface="Times New Roman" panose="02020603050405020304" pitchFamily="18" charset="0"/>
            </a:endParaRPr>
          </a:p>
        </p:txBody>
      </p:sp>
      <p:sp>
        <p:nvSpPr>
          <p:cNvPr id="102404" name="Rectangle 2">
            <a:extLst>
              <a:ext uri="{FF2B5EF4-FFF2-40B4-BE49-F238E27FC236}">
                <a16:creationId xmlns:a16="http://schemas.microsoft.com/office/drawing/2014/main" id="{A8D9D856-666A-E88E-3097-521DED984E91}"/>
              </a:ext>
            </a:extLst>
          </p:cNvPr>
          <p:cNvSpPr>
            <a:spLocks noGrp="1" noRot="1" noChangeAspect="1" noChangeArrowheads="1" noTextEdit="1"/>
          </p:cNvSpPr>
          <p:nvPr>
            <p:ph type="sldImg"/>
          </p:nvPr>
        </p:nvSpPr>
        <p:spPr>
          <a:ln/>
        </p:spPr>
      </p:sp>
      <p:sp>
        <p:nvSpPr>
          <p:cNvPr id="102405" name="Rectangle 3">
            <a:extLst>
              <a:ext uri="{FF2B5EF4-FFF2-40B4-BE49-F238E27FC236}">
                <a16:creationId xmlns:a16="http://schemas.microsoft.com/office/drawing/2014/main" id="{2AA7D317-CB69-5233-7DA2-E1EC8A5D27B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Usability evaluation is now dogma. We do it because everyone does it and everyone expects it. </a:t>
            </a:r>
          </a:p>
          <a:p>
            <a:r>
              <a:rPr lang="en-US" altLang="LID4096">
                <a:latin typeface="Arial" panose="020B0604020202020204" pitchFamily="34" charset="0"/>
              </a:rPr>
              <a:t>Usability evaluation is now considered the primary tool for validating almost everything we do, which means it in turn is defining CHI research and heavily influencing HCI education and practice.</a:t>
            </a:r>
          </a:p>
          <a:p>
            <a:r>
              <a:rPr lang="en-US" altLang="LID4096">
                <a:latin typeface="Arial" panose="020B0604020202020204" pitchFamily="34" charset="0"/>
              </a:rPr>
              <a:t>Usability evaluation = validation = CHI = HCI</a:t>
            </a:r>
          </a:p>
          <a:p>
            <a:r>
              <a:rPr lang="en-US" altLang="LID4096">
                <a:latin typeface="Arial" panose="020B0604020202020204" pitchFamily="34" charset="0"/>
              </a:rPr>
              <a:t>Dogma, to remind you,  is a doctrine or code of beliefs accepted as authoritative. We challenge this.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a:extLst>
              <a:ext uri="{FF2B5EF4-FFF2-40B4-BE49-F238E27FC236}">
                <a16:creationId xmlns:a16="http://schemas.microsoft.com/office/drawing/2014/main" id="{D5F80027-31C6-10B1-449A-BF9476BA3C41}"/>
              </a:ext>
            </a:extLst>
          </p:cNvPr>
          <p:cNvSpPr>
            <a:spLocks noGrp="1" noRot="1" noChangeAspect="1" noTextEdit="1"/>
          </p:cNvSpPr>
          <p:nvPr>
            <p:ph type="sldImg"/>
          </p:nvPr>
        </p:nvSpPr>
        <p:spPr>
          <a:ln/>
        </p:spPr>
      </p:sp>
      <p:sp>
        <p:nvSpPr>
          <p:cNvPr id="103427" name="Notes Placeholder 2">
            <a:extLst>
              <a:ext uri="{FF2B5EF4-FFF2-40B4-BE49-F238E27FC236}">
                <a16:creationId xmlns:a16="http://schemas.microsoft.com/office/drawing/2014/main" id="{61C44B28-47B0-F401-4462-41D6282BA8A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To frame the rest of our arguments, let me introduce you to some theory.</a:t>
            </a:r>
          </a:p>
        </p:txBody>
      </p:sp>
      <p:sp>
        <p:nvSpPr>
          <p:cNvPr id="103428" name="Footer Placeholder 3">
            <a:extLst>
              <a:ext uri="{FF2B5EF4-FFF2-40B4-BE49-F238E27FC236}">
                <a16:creationId xmlns:a16="http://schemas.microsoft.com/office/drawing/2014/main" id="{EC23E01B-CAD3-0DD9-2A0E-1CF7453C392B}"/>
              </a:ext>
            </a:extLst>
          </p:cNvPr>
          <p:cNvSpPr>
            <a:spLocks noGrp="1"/>
          </p:cNvSpPr>
          <p:nvPr>
            <p:ph type="ftr" sz="quarter" idx="4294967295"/>
          </p:nvPr>
        </p:nvSpPr>
        <p:spPr bwMode="auto">
          <a:xfrm>
            <a:off x="0" y="911860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9" tIns="47540" rIns="95079" bIns="4754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a:t>Course Introduction</a:t>
            </a:r>
          </a:p>
        </p:txBody>
      </p:sp>
      <p:sp>
        <p:nvSpPr>
          <p:cNvPr id="5" name="Slide Number Placeholder 4">
            <a:extLst>
              <a:ext uri="{FF2B5EF4-FFF2-40B4-BE49-F238E27FC236}">
                <a16:creationId xmlns:a16="http://schemas.microsoft.com/office/drawing/2014/main" id="{A07713C4-3848-3A81-882E-A025D2904FC7}"/>
              </a:ext>
            </a:extLst>
          </p:cNvPr>
          <p:cNvSpPr>
            <a:spLocks noGrp="1"/>
          </p:cNvSpPr>
          <p:nvPr>
            <p:ph type="sldNum" sz="quarter" idx="5"/>
          </p:nvPr>
        </p:nvSpPr>
        <p:spPr/>
        <p:txBody>
          <a:bodyPr/>
          <a:lstStyle>
            <a:lvl1pPr defTabSz="981075" eaLnBrk="0" hangingPunct="0">
              <a:defRPr sz="2400">
                <a:solidFill>
                  <a:schemeClr val="tx1"/>
                </a:solidFill>
                <a:latin typeface="Comic Sans MS" panose="030F0702030302020204" pitchFamily="66" charset="0"/>
                <a:cs typeface="Arial" panose="020B0604020202020204" pitchFamily="34" charset="0"/>
              </a:defRPr>
            </a:lvl1pPr>
            <a:lvl2pPr marL="742950" indent="-285750" defTabSz="981075" eaLnBrk="0" hangingPunct="0">
              <a:defRPr sz="2400">
                <a:solidFill>
                  <a:schemeClr val="tx1"/>
                </a:solidFill>
                <a:latin typeface="Comic Sans MS" panose="030F0702030302020204" pitchFamily="66" charset="0"/>
                <a:cs typeface="Arial" panose="020B0604020202020204" pitchFamily="34" charset="0"/>
              </a:defRPr>
            </a:lvl2pPr>
            <a:lvl3pPr marL="1143000" indent="-228600" defTabSz="981075" eaLnBrk="0" hangingPunct="0">
              <a:defRPr sz="2400">
                <a:solidFill>
                  <a:schemeClr val="tx1"/>
                </a:solidFill>
                <a:latin typeface="Comic Sans MS" panose="030F0702030302020204" pitchFamily="66" charset="0"/>
                <a:cs typeface="Arial" panose="020B0604020202020204" pitchFamily="34" charset="0"/>
              </a:defRPr>
            </a:lvl3pPr>
            <a:lvl4pPr marL="1600200" indent="-228600" defTabSz="981075" eaLnBrk="0" hangingPunct="0">
              <a:defRPr sz="2400">
                <a:solidFill>
                  <a:schemeClr val="tx1"/>
                </a:solidFill>
                <a:latin typeface="Comic Sans MS" panose="030F0702030302020204" pitchFamily="66" charset="0"/>
                <a:cs typeface="Arial" panose="020B0604020202020204" pitchFamily="34" charset="0"/>
              </a:defRPr>
            </a:lvl4pPr>
            <a:lvl5pPr marL="2057400" indent="-228600" defTabSz="981075" eaLnBrk="0" hangingPunct="0">
              <a:defRPr sz="2400">
                <a:solidFill>
                  <a:schemeClr val="tx1"/>
                </a:solidFill>
                <a:latin typeface="Comic Sans MS" panose="030F0702030302020204" pitchFamily="66" charset="0"/>
                <a:cs typeface="Arial" panose="020B0604020202020204" pitchFamily="34" charset="0"/>
              </a:defRPr>
            </a:lvl5pPr>
            <a:lvl6pPr marL="25146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fld id="{64420D13-BD90-4C7C-A36B-6D6515790308}" type="slidenum">
              <a:rPr lang="en-US" altLang="LID4096" sz="1100" smtClean="0">
                <a:latin typeface="Times New Roman" panose="02020603050405020304" pitchFamily="18" charset="0"/>
              </a:rPr>
              <a:pPr/>
              <a:t>22</a:t>
            </a:fld>
            <a:endParaRPr lang="en-US" altLang="LID4096" sz="1100">
              <a:latin typeface="Times New Roman" panose="02020603050405020304" pitchFamily="18"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a:extLst>
              <a:ext uri="{FF2B5EF4-FFF2-40B4-BE49-F238E27FC236}">
                <a16:creationId xmlns:a16="http://schemas.microsoft.com/office/drawing/2014/main" id="{0BADE4B1-5EA6-82F1-BFAA-C77EFD253E8C}"/>
              </a:ext>
            </a:extLst>
          </p:cNvPr>
          <p:cNvSpPr>
            <a:spLocks noGrp="1" noRot="1" noChangeAspect="1" noTextEdit="1"/>
          </p:cNvSpPr>
          <p:nvPr>
            <p:ph type="sldImg"/>
          </p:nvPr>
        </p:nvSpPr>
        <p:spPr>
          <a:ln/>
        </p:spPr>
      </p:sp>
      <p:sp>
        <p:nvSpPr>
          <p:cNvPr id="104451" name="Notes Placeholder 2">
            <a:extLst>
              <a:ext uri="{FF2B5EF4-FFF2-40B4-BE49-F238E27FC236}">
                <a16:creationId xmlns:a16="http://schemas.microsoft.com/office/drawing/2014/main" id="{2930A7D9-AB3F-523F-5D56-50EC32D1FF5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First, lets talk about the differences between discovery vs. invention.</a:t>
            </a:r>
          </a:p>
          <a:p>
            <a:r>
              <a:rPr lang="en-US" altLang="LID4096">
                <a:latin typeface="Arial" panose="020B0604020202020204" pitchFamily="34" charset="0"/>
              </a:rPr>
              <a:t>At a UIST 2007 panel, Scott Hudson described discovery as akin to science. It is the process where we uncover facts. Detailed evaluation has a significant role to play here, for small differences and detail matter, especially in helping us compare competing theories. Its primary purpose is to understand what is.</a:t>
            </a:r>
          </a:p>
        </p:txBody>
      </p:sp>
      <p:sp>
        <p:nvSpPr>
          <p:cNvPr id="104452" name="Footer Placeholder 3">
            <a:extLst>
              <a:ext uri="{FF2B5EF4-FFF2-40B4-BE49-F238E27FC236}">
                <a16:creationId xmlns:a16="http://schemas.microsoft.com/office/drawing/2014/main" id="{0ADFCEA7-A0B3-5B1C-E053-3A33B90B2147}"/>
              </a:ext>
            </a:extLst>
          </p:cNvPr>
          <p:cNvSpPr>
            <a:spLocks noGrp="1"/>
          </p:cNvSpPr>
          <p:nvPr>
            <p:ph type="ftr" sz="quarter" idx="4294967295"/>
          </p:nvPr>
        </p:nvSpPr>
        <p:spPr bwMode="auto">
          <a:xfrm>
            <a:off x="0" y="911860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9" tIns="47540" rIns="95079" bIns="4754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a:t>Course Introduction</a:t>
            </a:r>
          </a:p>
        </p:txBody>
      </p:sp>
      <p:sp>
        <p:nvSpPr>
          <p:cNvPr id="5" name="Slide Number Placeholder 4">
            <a:extLst>
              <a:ext uri="{FF2B5EF4-FFF2-40B4-BE49-F238E27FC236}">
                <a16:creationId xmlns:a16="http://schemas.microsoft.com/office/drawing/2014/main" id="{B62D485B-EE76-DEC2-BED6-AA5DD374C0FB}"/>
              </a:ext>
            </a:extLst>
          </p:cNvPr>
          <p:cNvSpPr>
            <a:spLocks noGrp="1"/>
          </p:cNvSpPr>
          <p:nvPr>
            <p:ph type="sldNum" sz="quarter" idx="5"/>
          </p:nvPr>
        </p:nvSpPr>
        <p:spPr/>
        <p:txBody>
          <a:bodyPr/>
          <a:lstStyle>
            <a:lvl1pPr defTabSz="981075" eaLnBrk="0" hangingPunct="0">
              <a:defRPr sz="2400">
                <a:solidFill>
                  <a:schemeClr val="tx1"/>
                </a:solidFill>
                <a:latin typeface="Comic Sans MS" panose="030F0702030302020204" pitchFamily="66" charset="0"/>
                <a:cs typeface="Arial" panose="020B0604020202020204" pitchFamily="34" charset="0"/>
              </a:defRPr>
            </a:lvl1pPr>
            <a:lvl2pPr marL="742950" indent="-285750" defTabSz="981075" eaLnBrk="0" hangingPunct="0">
              <a:defRPr sz="2400">
                <a:solidFill>
                  <a:schemeClr val="tx1"/>
                </a:solidFill>
                <a:latin typeface="Comic Sans MS" panose="030F0702030302020204" pitchFamily="66" charset="0"/>
                <a:cs typeface="Arial" panose="020B0604020202020204" pitchFamily="34" charset="0"/>
              </a:defRPr>
            </a:lvl2pPr>
            <a:lvl3pPr marL="1143000" indent="-228600" defTabSz="981075" eaLnBrk="0" hangingPunct="0">
              <a:defRPr sz="2400">
                <a:solidFill>
                  <a:schemeClr val="tx1"/>
                </a:solidFill>
                <a:latin typeface="Comic Sans MS" panose="030F0702030302020204" pitchFamily="66" charset="0"/>
                <a:cs typeface="Arial" panose="020B0604020202020204" pitchFamily="34" charset="0"/>
              </a:defRPr>
            </a:lvl3pPr>
            <a:lvl4pPr marL="1600200" indent="-228600" defTabSz="981075" eaLnBrk="0" hangingPunct="0">
              <a:defRPr sz="2400">
                <a:solidFill>
                  <a:schemeClr val="tx1"/>
                </a:solidFill>
                <a:latin typeface="Comic Sans MS" panose="030F0702030302020204" pitchFamily="66" charset="0"/>
                <a:cs typeface="Arial" panose="020B0604020202020204" pitchFamily="34" charset="0"/>
              </a:defRPr>
            </a:lvl4pPr>
            <a:lvl5pPr marL="2057400" indent="-228600" defTabSz="981075" eaLnBrk="0" hangingPunct="0">
              <a:defRPr sz="2400">
                <a:solidFill>
                  <a:schemeClr val="tx1"/>
                </a:solidFill>
                <a:latin typeface="Comic Sans MS" panose="030F0702030302020204" pitchFamily="66" charset="0"/>
                <a:cs typeface="Arial" panose="020B0604020202020204" pitchFamily="34" charset="0"/>
              </a:defRPr>
            </a:lvl5pPr>
            <a:lvl6pPr marL="25146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fld id="{9C5546D9-DEB2-43E8-9B69-0FB33E8D89FD}" type="slidenum">
              <a:rPr lang="en-US" altLang="LID4096" sz="1100" smtClean="0">
                <a:latin typeface="Times New Roman" panose="02020603050405020304" pitchFamily="18" charset="0"/>
              </a:rPr>
              <a:pPr/>
              <a:t>23</a:t>
            </a:fld>
            <a:endParaRPr lang="en-US" altLang="LID4096" sz="1100">
              <a:latin typeface="Times New Roman" panose="02020603050405020304" pitchFamily="18"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a:extLst>
              <a:ext uri="{FF2B5EF4-FFF2-40B4-BE49-F238E27FC236}">
                <a16:creationId xmlns:a16="http://schemas.microsoft.com/office/drawing/2014/main" id="{C55B2CC9-E4DB-CCA6-9887-C03B82CFF0CD}"/>
              </a:ext>
            </a:extLst>
          </p:cNvPr>
          <p:cNvSpPr>
            <a:spLocks noGrp="1" noRot="1" noChangeAspect="1" noTextEdit="1"/>
          </p:cNvSpPr>
          <p:nvPr>
            <p:ph type="sldImg"/>
          </p:nvPr>
        </p:nvSpPr>
        <p:spPr>
          <a:ln/>
        </p:spPr>
      </p:sp>
      <p:sp>
        <p:nvSpPr>
          <p:cNvPr id="105475" name="Notes Placeholder 2">
            <a:extLst>
              <a:ext uri="{FF2B5EF4-FFF2-40B4-BE49-F238E27FC236}">
                <a16:creationId xmlns:a16="http://schemas.microsoft.com/office/drawing/2014/main" id="{32DCF4F4-47DB-1B82-DBA1-91C8DC937C3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Invention is akin to art and engineering, where it creates new things. The idea is to refine the invention over time, usually by looking at big effect to ensure that the invention fits in our real world context. Its primary purpose is to influence what will be. </a:t>
            </a:r>
          </a:p>
        </p:txBody>
      </p:sp>
      <p:sp>
        <p:nvSpPr>
          <p:cNvPr id="105476" name="Footer Placeholder 3">
            <a:extLst>
              <a:ext uri="{FF2B5EF4-FFF2-40B4-BE49-F238E27FC236}">
                <a16:creationId xmlns:a16="http://schemas.microsoft.com/office/drawing/2014/main" id="{1097A5C3-BD5A-D42A-94A6-78E8E7B9590A}"/>
              </a:ext>
            </a:extLst>
          </p:cNvPr>
          <p:cNvSpPr>
            <a:spLocks noGrp="1"/>
          </p:cNvSpPr>
          <p:nvPr>
            <p:ph type="ftr" sz="quarter" idx="4294967295"/>
          </p:nvPr>
        </p:nvSpPr>
        <p:spPr bwMode="auto">
          <a:xfrm>
            <a:off x="0" y="911860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9" tIns="47540" rIns="95079" bIns="4754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a:t>Course Introduction</a:t>
            </a:r>
          </a:p>
        </p:txBody>
      </p:sp>
      <p:sp>
        <p:nvSpPr>
          <p:cNvPr id="5" name="Slide Number Placeholder 4">
            <a:extLst>
              <a:ext uri="{FF2B5EF4-FFF2-40B4-BE49-F238E27FC236}">
                <a16:creationId xmlns:a16="http://schemas.microsoft.com/office/drawing/2014/main" id="{DCB60971-5D87-F726-213F-B5EED8D0B327}"/>
              </a:ext>
            </a:extLst>
          </p:cNvPr>
          <p:cNvSpPr>
            <a:spLocks noGrp="1"/>
          </p:cNvSpPr>
          <p:nvPr>
            <p:ph type="sldNum" sz="quarter" idx="5"/>
          </p:nvPr>
        </p:nvSpPr>
        <p:spPr/>
        <p:txBody>
          <a:bodyPr/>
          <a:lstStyle>
            <a:lvl1pPr defTabSz="981075" eaLnBrk="0" hangingPunct="0">
              <a:defRPr sz="2400">
                <a:solidFill>
                  <a:schemeClr val="tx1"/>
                </a:solidFill>
                <a:latin typeface="Comic Sans MS" panose="030F0702030302020204" pitchFamily="66" charset="0"/>
                <a:cs typeface="Arial" panose="020B0604020202020204" pitchFamily="34" charset="0"/>
              </a:defRPr>
            </a:lvl1pPr>
            <a:lvl2pPr marL="742950" indent="-285750" defTabSz="981075" eaLnBrk="0" hangingPunct="0">
              <a:defRPr sz="2400">
                <a:solidFill>
                  <a:schemeClr val="tx1"/>
                </a:solidFill>
                <a:latin typeface="Comic Sans MS" panose="030F0702030302020204" pitchFamily="66" charset="0"/>
                <a:cs typeface="Arial" panose="020B0604020202020204" pitchFamily="34" charset="0"/>
              </a:defRPr>
            </a:lvl2pPr>
            <a:lvl3pPr marL="1143000" indent="-228600" defTabSz="981075" eaLnBrk="0" hangingPunct="0">
              <a:defRPr sz="2400">
                <a:solidFill>
                  <a:schemeClr val="tx1"/>
                </a:solidFill>
                <a:latin typeface="Comic Sans MS" panose="030F0702030302020204" pitchFamily="66" charset="0"/>
                <a:cs typeface="Arial" panose="020B0604020202020204" pitchFamily="34" charset="0"/>
              </a:defRPr>
            </a:lvl3pPr>
            <a:lvl4pPr marL="1600200" indent="-228600" defTabSz="981075" eaLnBrk="0" hangingPunct="0">
              <a:defRPr sz="2400">
                <a:solidFill>
                  <a:schemeClr val="tx1"/>
                </a:solidFill>
                <a:latin typeface="Comic Sans MS" panose="030F0702030302020204" pitchFamily="66" charset="0"/>
                <a:cs typeface="Arial" panose="020B0604020202020204" pitchFamily="34" charset="0"/>
              </a:defRPr>
            </a:lvl4pPr>
            <a:lvl5pPr marL="2057400" indent="-228600" defTabSz="981075" eaLnBrk="0" hangingPunct="0">
              <a:defRPr sz="2400">
                <a:solidFill>
                  <a:schemeClr val="tx1"/>
                </a:solidFill>
                <a:latin typeface="Comic Sans MS" panose="030F0702030302020204" pitchFamily="66" charset="0"/>
                <a:cs typeface="Arial" panose="020B0604020202020204" pitchFamily="34" charset="0"/>
              </a:defRPr>
            </a:lvl5pPr>
            <a:lvl6pPr marL="25146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fld id="{1CFC9E15-8962-4206-A529-576BF63E3FE0}" type="slidenum">
              <a:rPr lang="en-US" altLang="LID4096" sz="1100" smtClean="0">
                <a:latin typeface="Times New Roman" panose="02020603050405020304" pitchFamily="18" charset="0"/>
              </a:rPr>
              <a:pPr/>
              <a:t>24</a:t>
            </a:fld>
            <a:endParaRPr lang="en-US" altLang="LID4096" sz="1100">
              <a:latin typeface="Times New Roman" panose="02020603050405020304" pitchFamily="18"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a:extLst>
              <a:ext uri="{FF2B5EF4-FFF2-40B4-BE49-F238E27FC236}">
                <a16:creationId xmlns:a16="http://schemas.microsoft.com/office/drawing/2014/main" id="{F9C25FBC-EAE8-F577-DF84-762DED8B18D1}"/>
              </a:ext>
            </a:extLst>
          </p:cNvPr>
          <p:cNvSpPr>
            <a:spLocks noGrp="1" noRot="1" noChangeAspect="1" noTextEdit="1"/>
          </p:cNvSpPr>
          <p:nvPr>
            <p:ph type="sldImg"/>
          </p:nvPr>
        </p:nvSpPr>
        <p:spPr>
          <a:ln/>
        </p:spPr>
      </p:sp>
      <p:sp>
        <p:nvSpPr>
          <p:cNvPr id="106499" name="Notes Placeholder 2">
            <a:extLst>
              <a:ext uri="{FF2B5EF4-FFF2-40B4-BE49-F238E27FC236}">
                <a16:creationId xmlns:a16="http://schemas.microsoft.com/office/drawing/2014/main" id="{53F7221E-573A-99D6-C95A-BC631C6D6DE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I would argue that HCI is about both discovery and invention,</a:t>
            </a:r>
          </a:p>
          <a:p>
            <a:r>
              <a:rPr lang="en-US" altLang="LID4096">
                <a:latin typeface="Arial" panose="020B0604020202020204" pitchFamily="34" charset="0"/>
              </a:rPr>
              <a:t>&lt;CLICK&gt;</a:t>
            </a:r>
          </a:p>
          <a:p>
            <a:r>
              <a:rPr lang="en-US" altLang="LID4096">
                <a:latin typeface="Arial" panose="020B0604020202020204" pitchFamily="34" charset="0"/>
              </a:rPr>
              <a:t>But I am not sure this is reflected in how we do things.</a:t>
            </a:r>
          </a:p>
          <a:p>
            <a:endParaRPr lang="en-US" altLang="LID4096">
              <a:latin typeface="Arial" panose="020B0604020202020204" pitchFamily="34" charset="0"/>
            </a:endParaRPr>
          </a:p>
        </p:txBody>
      </p:sp>
      <p:sp>
        <p:nvSpPr>
          <p:cNvPr id="4" name="Slide Number Placeholder 3">
            <a:extLst>
              <a:ext uri="{FF2B5EF4-FFF2-40B4-BE49-F238E27FC236}">
                <a16:creationId xmlns:a16="http://schemas.microsoft.com/office/drawing/2014/main" id="{DF2EACD5-B6E5-6053-CB24-CE28243D52EB}"/>
              </a:ext>
            </a:extLst>
          </p:cNvPr>
          <p:cNvSpPr>
            <a:spLocks noGrp="1"/>
          </p:cNvSpPr>
          <p:nvPr>
            <p:ph type="sldNum" sz="quarter" idx="5"/>
          </p:nvPr>
        </p:nvSpPr>
        <p:spPr/>
        <p:txBody>
          <a:bodyPr/>
          <a:lstStyle/>
          <a:p>
            <a:pPr>
              <a:defRPr/>
            </a:pPr>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a:extLst>
              <a:ext uri="{FF2B5EF4-FFF2-40B4-BE49-F238E27FC236}">
                <a16:creationId xmlns:a16="http://schemas.microsoft.com/office/drawing/2014/main" id="{69CB418A-4E0E-C4E5-48BE-FED5A49FA3CE}"/>
              </a:ext>
            </a:extLst>
          </p:cNvPr>
          <p:cNvSpPr>
            <a:spLocks noGrp="1" noRot="1" noChangeAspect="1" noChangeArrowheads="1" noTextEdit="1"/>
          </p:cNvSpPr>
          <p:nvPr>
            <p:ph type="sldImg"/>
          </p:nvPr>
        </p:nvSpPr>
        <p:spPr>
          <a:ln/>
        </p:spPr>
      </p:sp>
      <p:sp>
        <p:nvSpPr>
          <p:cNvPr id="107523" name="Rectangle 3">
            <a:extLst>
              <a:ext uri="{FF2B5EF4-FFF2-40B4-BE49-F238E27FC236}">
                <a16:creationId xmlns:a16="http://schemas.microsoft.com/office/drawing/2014/main" id="{2595D5B0-ED04-23FA-9378-A582712CB9C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Now lets consider how discovery and invention happens over time</a:t>
            </a:r>
          </a:p>
          <a:p>
            <a:r>
              <a:rPr lang="en-US" altLang="LID4096">
                <a:latin typeface="Arial" panose="020B0604020202020204" pitchFamily="34" charset="0"/>
              </a:rPr>
              <a:t>Quite a while ago, Brian Gaines, a computer scientist, developed a theory of the evolution of science technology. The  X axis is time, while the Y axis, and the blue area  of the graph, show our increased understanding of the technology.</a:t>
            </a:r>
          </a:p>
          <a:p>
            <a:endParaRPr lang="en-US" altLang="LID4096">
              <a:latin typeface="Arial" panose="020B0604020202020204" pitchFamily="34" charset="0"/>
            </a:endParaRPr>
          </a:p>
          <a:p>
            <a:r>
              <a:rPr lang="en-US" altLang="LID4096">
                <a:latin typeface="Arial" panose="020B0604020202020204" pitchFamily="34" charset="0"/>
              </a:rPr>
              <a:t>In general, technology goes through the following cycles, where we progressively learn over time.</a:t>
            </a:r>
          </a:p>
          <a:p>
            <a:r>
              <a:rPr lang="en-US" altLang="LID4096">
                <a:latin typeface="Arial" panose="020B0604020202020204" pitchFamily="34" charset="0"/>
              </a:rPr>
              <a:t>B – major creative advances // Rep - ideas mimicked and altered; gain increasing experience // Emp &amp; Theory – where the lessons learnt  are formulated as empirical design rules &amp; underlying causal systems proposed // A&amp;M – accepted and used routinely</a:t>
            </a:r>
          </a:p>
          <a:p>
            <a:endParaRPr lang="en-US" altLang="LID4096">
              <a:latin typeface="Arial" panose="020B0604020202020204" pitchFamily="34" charset="0"/>
            </a:endParaRPr>
          </a:p>
          <a:p>
            <a:endParaRPr lang="en-US" altLang="LID4096">
              <a:latin typeface="Arial" panose="020B0604020202020204" pitchFamily="34" charset="0"/>
            </a:endParaRPr>
          </a:p>
          <a:p>
            <a:endParaRPr lang="en-US" altLang="LID4096">
              <a:latin typeface="Arial" panose="020B060402020202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a:extLst>
              <a:ext uri="{FF2B5EF4-FFF2-40B4-BE49-F238E27FC236}">
                <a16:creationId xmlns:a16="http://schemas.microsoft.com/office/drawing/2014/main" id="{4F89F66A-1FDD-00E0-60A4-5140C5ED8387}"/>
              </a:ext>
            </a:extLst>
          </p:cNvPr>
          <p:cNvSpPr>
            <a:spLocks noGrp="1" noRot="1" noChangeAspect="1" noChangeArrowheads="1" noTextEdit="1"/>
          </p:cNvSpPr>
          <p:nvPr>
            <p:ph type="sldImg"/>
          </p:nvPr>
        </p:nvSpPr>
        <p:spPr>
          <a:ln/>
        </p:spPr>
      </p:sp>
      <p:sp>
        <p:nvSpPr>
          <p:cNvPr id="108547" name="Rectangle 3">
            <a:extLst>
              <a:ext uri="{FF2B5EF4-FFF2-40B4-BE49-F238E27FC236}">
                <a16:creationId xmlns:a16="http://schemas.microsoft.com/office/drawing/2014/main" id="{BF426440-D5AE-1124-9039-258EC4B3057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Another way of looking at this is to consider technology and how it fits into various categories of development. </a:t>
            </a:r>
            <a:br>
              <a:rPr lang="en-US" altLang="LID4096">
                <a:latin typeface="Arial" panose="020B0604020202020204" pitchFamily="34" charset="0"/>
              </a:rPr>
            </a:br>
            <a:r>
              <a:rPr lang="en-US" altLang="LID4096">
                <a:latin typeface="Arial" panose="020B0604020202020204" pitchFamily="34" charset="0"/>
              </a:rPr>
              <a:t>Breakthrough and replication is a consequence of inventions &amp; early designs</a:t>
            </a:r>
          </a:p>
          <a:p>
            <a:r>
              <a:rPr lang="en-US" altLang="LID4096">
                <a:latin typeface="Arial" panose="020B0604020202020204" pitchFamily="34" charset="0"/>
              </a:rPr>
              <a:t>Science happens when we learn from our experiences with these technologies, that is, it is about discovery.</a:t>
            </a:r>
          </a:p>
          <a:p>
            <a:r>
              <a:rPr lang="en-US" altLang="LID4096">
                <a:latin typeface="Arial" panose="020B0604020202020204" pitchFamily="34" charset="0"/>
              </a:rPr>
              <a:t>Cultural appropriation occurs when the technologies move outside the domain of designers and scientists, where the culture invents new meanings of use around the technology.</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a:extLst>
              <a:ext uri="{FF2B5EF4-FFF2-40B4-BE49-F238E27FC236}">
                <a16:creationId xmlns:a16="http://schemas.microsoft.com/office/drawing/2014/main" id="{4010AEA0-B2AD-AB02-C13B-5D8D4031D215}"/>
              </a:ext>
            </a:extLst>
          </p:cNvPr>
          <p:cNvSpPr>
            <a:spLocks noGrp="1" noRot="1" noChangeAspect="1" noChangeArrowheads="1" noTextEdit="1"/>
          </p:cNvSpPr>
          <p:nvPr>
            <p:ph type="sldImg"/>
          </p:nvPr>
        </p:nvSpPr>
        <p:spPr>
          <a:ln/>
        </p:spPr>
      </p:sp>
      <p:sp>
        <p:nvSpPr>
          <p:cNvPr id="109571" name="Rectangle 3">
            <a:extLst>
              <a:ext uri="{FF2B5EF4-FFF2-40B4-BE49-F238E27FC236}">
                <a16:creationId xmlns:a16="http://schemas.microsoft.com/office/drawing/2014/main" id="{C5221C8A-7061-B606-974B-514721942B6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Of course, this is not strictly linear, for any stage can influence any prior stage. </a:t>
            </a:r>
          </a:p>
          <a:p>
            <a:r>
              <a:rPr lang="en-US" altLang="LID4096">
                <a:latin typeface="Arial" panose="020B0604020202020204" pitchFamily="34" charset="0"/>
              </a:rPr>
              <a:t>For example, our understandings discovered in science can provide insight to promoting new designs and inventions.</a:t>
            </a:r>
          </a:p>
          <a:p>
            <a:r>
              <a:rPr lang="en-US" altLang="LID4096">
                <a:latin typeface="Arial" panose="020B0604020202020204" pitchFamily="34" charset="0"/>
              </a:rPr>
              <a:t>We will use this framework to reconsider the role of usability evaluation.</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a:extLst>
              <a:ext uri="{FF2B5EF4-FFF2-40B4-BE49-F238E27FC236}">
                <a16:creationId xmlns:a16="http://schemas.microsoft.com/office/drawing/2014/main" id="{E8E5D7AD-2FCE-31FC-717D-2013E0A3B6E7}"/>
              </a:ext>
            </a:extLst>
          </p:cNvPr>
          <p:cNvSpPr>
            <a:spLocks noGrp="1" noRot="1" noChangeAspect="1" noTextEdit="1"/>
          </p:cNvSpPr>
          <p:nvPr>
            <p:ph type="sldImg"/>
          </p:nvPr>
        </p:nvSpPr>
        <p:spPr>
          <a:ln/>
        </p:spPr>
      </p:sp>
      <p:sp>
        <p:nvSpPr>
          <p:cNvPr id="110595" name="Notes Placeholder 2">
            <a:extLst>
              <a:ext uri="{FF2B5EF4-FFF2-40B4-BE49-F238E27FC236}">
                <a16:creationId xmlns:a16="http://schemas.microsoft.com/office/drawing/2014/main" id="{A0B1D782-3E5E-DD53-150A-F9549D8D972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Early designs  are sometimes routine, or can suggest a breakthrough in how things are typically done.</a:t>
            </a:r>
          </a:p>
          <a:p>
            <a:r>
              <a:rPr lang="en-US" altLang="LID4096">
                <a:latin typeface="Arial" panose="020B0604020202020204" pitchFamily="34" charset="0"/>
              </a:rPr>
              <a:t>Almost all have some aspect that is highly speculative.</a:t>
            </a:r>
          </a:p>
        </p:txBody>
      </p:sp>
      <p:sp>
        <p:nvSpPr>
          <p:cNvPr id="110596" name="Footer Placeholder 3">
            <a:extLst>
              <a:ext uri="{FF2B5EF4-FFF2-40B4-BE49-F238E27FC236}">
                <a16:creationId xmlns:a16="http://schemas.microsoft.com/office/drawing/2014/main" id="{8D551FF9-4A1B-0B02-4447-A9DF32794FB2}"/>
              </a:ext>
            </a:extLst>
          </p:cNvPr>
          <p:cNvSpPr>
            <a:spLocks noGrp="1"/>
          </p:cNvSpPr>
          <p:nvPr>
            <p:ph type="ftr" sz="quarter" idx="4294967295"/>
          </p:nvPr>
        </p:nvSpPr>
        <p:spPr bwMode="auto">
          <a:xfrm>
            <a:off x="0" y="911860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9" tIns="47540" rIns="95079" bIns="4754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a:t>Course Introduction</a:t>
            </a:r>
          </a:p>
        </p:txBody>
      </p:sp>
      <p:sp>
        <p:nvSpPr>
          <p:cNvPr id="5" name="Slide Number Placeholder 4">
            <a:extLst>
              <a:ext uri="{FF2B5EF4-FFF2-40B4-BE49-F238E27FC236}">
                <a16:creationId xmlns:a16="http://schemas.microsoft.com/office/drawing/2014/main" id="{DB62E5EC-0BCF-75C0-157E-60A5642234BD}"/>
              </a:ext>
            </a:extLst>
          </p:cNvPr>
          <p:cNvSpPr>
            <a:spLocks noGrp="1"/>
          </p:cNvSpPr>
          <p:nvPr>
            <p:ph type="sldNum" sz="quarter" idx="5"/>
          </p:nvPr>
        </p:nvSpPr>
        <p:spPr/>
        <p:txBody>
          <a:bodyPr/>
          <a:lstStyle>
            <a:lvl1pPr defTabSz="981075" eaLnBrk="0" hangingPunct="0">
              <a:defRPr sz="2400">
                <a:solidFill>
                  <a:schemeClr val="tx1"/>
                </a:solidFill>
                <a:latin typeface="Comic Sans MS" panose="030F0702030302020204" pitchFamily="66" charset="0"/>
                <a:cs typeface="Arial" panose="020B0604020202020204" pitchFamily="34" charset="0"/>
              </a:defRPr>
            </a:lvl1pPr>
            <a:lvl2pPr marL="742950" indent="-285750" defTabSz="981075" eaLnBrk="0" hangingPunct="0">
              <a:defRPr sz="2400">
                <a:solidFill>
                  <a:schemeClr val="tx1"/>
                </a:solidFill>
                <a:latin typeface="Comic Sans MS" panose="030F0702030302020204" pitchFamily="66" charset="0"/>
                <a:cs typeface="Arial" panose="020B0604020202020204" pitchFamily="34" charset="0"/>
              </a:defRPr>
            </a:lvl2pPr>
            <a:lvl3pPr marL="1143000" indent="-228600" defTabSz="981075" eaLnBrk="0" hangingPunct="0">
              <a:defRPr sz="2400">
                <a:solidFill>
                  <a:schemeClr val="tx1"/>
                </a:solidFill>
                <a:latin typeface="Comic Sans MS" panose="030F0702030302020204" pitchFamily="66" charset="0"/>
                <a:cs typeface="Arial" panose="020B0604020202020204" pitchFamily="34" charset="0"/>
              </a:defRPr>
            </a:lvl3pPr>
            <a:lvl4pPr marL="1600200" indent="-228600" defTabSz="981075" eaLnBrk="0" hangingPunct="0">
              <a:defRPr sz="2400">
                <a:solidFill>
                  <a:schemeClr val="tx1"/>
                </a:solidFill>
                <a:latin typeface="Comic Sans MS" panose="030F0702030302020204" pitchFamily="66" charset="0"/>
                <a:cs typeface="Arial" panose="020B0604020202020204" pitchFamily="34" charset="0"/>
              </a:defRPr>
            </a:lvl4pPr>
            <a:lvl5pPr marL="2057400" indent="-228600" defTabSz="981075" eaLnBrk="0" hangingPunct="0">
              <a:defRPr sz="2400">
                <a:solidFill>
                  <a:schemeClr val="tx1"/>
                </a:solidFill>
                <a:latin typeface="Comic Sans MS" panose="030F0702030302020204" pitchFamily="66" charset="0"/>
                <a:cs typeface="Arial" panose="020B0604020202020204" pitchFamily="34" charset="0"/>
              </a:defRPr>
            </a:lvl5pPr>
            <a:lvl6pPr marL="25146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fld id="{400B647E-A700-44B7-A257-2A6E6B6A2610}" type="slidenum">
              <a:rPr lang="en-US" altLang="LID4096" sz="1100" smtClean="0">
                <a:latin typeface="Times New Roman" panose="02020603050405020304" pitchFamily="18" charset="0"/>
              </a:rPr>
              <a:pPr/>
              <a:t>29</a:t>
            </a:fld>
            <a:endParaRPr lang="en-US" altLang="LID4096" sz="1100">
              <a:latin typeface="Times New Roman" panose="02020603050405020304" pitchFamily="18"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a:extLst>
              <a:ext uri="{FF2B5EF4-FFF2-40B4-BE49-F238E27FC236}">
                <a16:creationId xmlns:a16="http://schemas.microsoft.com/office/drawing/2014/main" id="{D0B6B579-D99F-7E67-9717-E54C31B25141}"/>
              </a:ext>
            </a:extLst>
          </p:cNvPr>
          <p:cNvSpPr>
            <a:spLocks noGrp="1" noRot="1" noChangeAspect="1" noTextEdit="1"/>
          </p:cNvSpPr>
          <p:nvPr>
            <p:ph type="sldImg"/>
          </p:nvPr>
        </p:nvSpPr>
        <p:spPr>
          <a:ln/>
        </p:spPr>
      </p:sp>
      <p:sp>
        <p:nvSpPr>
          <p:cNvPr id="111619" name="Notes Placeholder 2">
            <a:extLst>
              <a:ext uri="{FF2B5EF4-FFF2-40B4-BE49-F238E27FC236}">
                <a16:creationId xmlns:a16="http://schemas.microsoft.com/office/drawing/2014/main" id="{D74D03EA-24A0-590D-DEB7-C6DB5014798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Lets consider one very early design: Memex as conceived by Vannevar Bush in 1945. His idea is generally considered to be the seminal  introduction to the concept of Hypertext.  </a:t>
            </a:r>
          </a:p>
          <a:p>
            <a:r>
              <a:rPr lang="en-US" altLang="LID4096">
                <a:latin typeface="Arial" panose="020B0604020202020204" pitchFamily="34" charset="0"/>
              </a:rPr>
              <a:t>&lt;CLICK&gt;</a:t>
            </a:r>
          </a:p>
          <a:p>
            <a:r>
              <a:rPr lang="en-US" altLang="LID4096">
                <a:latin typeface="Arial" panose="020B0604020202020204" pitchFamily="34" charset="0"/>
              </a:rPr>
              <a:t>His article was a early design concept, where he proposed but did not build a hypertext system based on linking of knowledge stored in microfilm technology. </a:t>
            </a:r>
          </a:p>
          <a:p>
            <a:r>
              <a:rPr lang="en-US" altLang="LID4096">
                <a:latin typeface="Arial" panose="020B0604020202020204" pitchFamily="34" charset="0"/>
              </a:rPr>
              <a:t>Now imagine how it would fair under a CHI review:</a:t>
            </a:r>
          </a:p>
        </p:txBody>
      </p:sp>
      <p:sp>
        <p:nvSpPr>
          <p:cNvPr id="111620" name="Footer Placeholder 3">
            <a:extLst>
              <a:ext uri="{FF2B5EF4-FFF2-40B4-BE49-F238E27FC236}">
                <a16:creationId xmlns:a16="http://schemas.microsoft.com/office/drawing/2014/main" id="{1BC8866C-BDF5-E6E6-18D9-B4F94A0496A1}"/>
              </a:ext>
            </a:extLst>
          </p:cNvPr>
          <p:cNvSpPr>
            <a:spLocks noGrp="1"/>
          </p:cNvSpPr>
          <p:nvPr>
            <p:ph type="ftr" sz="quarter" idx="4294967295"/>
          </p:nvPr>
        </p:nvSpPr>
        <p:spPr bwMode="auto">
          <a:xfrm>
            <a:off x="0" y="911860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9" tIns="47540" rIns="95079" bIns="4754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a:t>Course Introduction</a:t>
            </a:r>
          </a:p>
        </p:txBody>
      </p:sp>
      <p:sp>
        <p:nvSpPr>
          <p:cNvPr id="5" name="Slide Number Placeholder 4">
            <a:extLst>
              <a:ext uri="{FF2B5EF4-FFF2-40B4-BE49-F238E27FC236}">
                <a16:creationId xmlns:a16="http://schemas.microsoft.com/office/drawing/2014/main" id="{915FE2A9-57E3-9F77-6799-42E713F3673E}"/>
              </a:ext>
            </a:extLst>
          </p:cNvPr>
          <p:cNvSpPr>
            <a:spLocks noGrp="1"/>
          </p:cNvSpPr>
          <p:nvPr>
            <p:ph type="sldNum" sz="quarter" idx="5"/>
          </p:nvPr>
        </p:nvSpPr>
        <p:spPr/>
        <p:txBody>
          <a:bodyPr/>
          <a:lstStyle>
            <a:lvl1pPr defTabSz="981075" eaLnBrk="0" hangingPunct="0">
              <a:defRPr sz="2400">
                <a:solidFill>
                  <a:schemeClr val="tx1"/>
                </a:solidFill>
                <a:latin typeface="Comic Sans MS" panose="030F0702030302020204" pitchFamily="66" charset="0"/>
                <a:cs typeface="Arial" panose="020B0604020202020204" pitchFamily="34" charset="0"/>
              </a:defRPr>
            </a:lvl1pPr>
            <a:lvl2pPr marL="742950" indent="-285750" defTabSz="981075" eaLnBrk="0" hangingPunct="0">
              <a:defRPr sz="2400">
                <a:solidFill>
                  <a:schemeClr val="tx1"/>
                </a:solidFill>
                <a:latin typeface="Comic Sans MS" panose="030F0702030302020204" pitchFamily="66" charset="0"/>
                <a:cs typeface="Arial" panose="020B0604020202020204" pitchFamily="34" charset="0"/>
              </a:defRPr>
            </a:lvl2pPr>
            <a:lvl3pPr marL="1143000" indent="-228600" defTabSz="981075" eaLnBrk="0" hangingPunct="0">
              <a:defRPr sz="2400">
                <a:solidFill>
                  <a:schemeClr val="tx1"/>
                </a:solidFill>
                <a:latin typeface="Comic Sans MS" panose="030F0702030302020204" pitchFamily="66" charset="0"/>
                <a:cs typeface="Arial" panose="020B0604020202020204" pitchFamily="34" charset="0"/>
              </a:defRPr>
            </a:lvl3pPr>
            <a:lvl4pPr marL="1600200" indent="-228600" defTabSz="981075" eaLnBrk="0" hangingPunct="0">
              <a:defRPr sz="2400">
                <a:solidFill>
                  <a:schemeClr val="tx1"/>
                </a:solidFill>
                <a:latin typeface="Comic Sans MS" panose="030F0702030302020204" pitchFamily="66" charset="0"/>
                <a:cs typeface="Arial" panose="020B0604020202020204" pitchFamily="34" charset="0"/>
              </a:defRPr>
            </a:lvl4pPr>
            <a:lvl5pPr marL="2057400" indent="-228600" defTabSz="981075" eaLnBrk="0" hangingPunct="0">
              <a:defRPr sz="2400">
                <a:solidFill>
                  <a:schemeClr val="tx1"/>
                </a:solidFill>
                <a:latin typeface="Comic Sans MS" panose="030F0702030302020204" pitchFamily="66" charset="0"/>
                <a:cs typeface="Arial" panose="020B0604020202020204" pitchFamily="34" charset="0"/>
              </a:defRPr>
            </a:lvl5pPr>
            <a:lvl6pPr marL="25146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fld id="{22DF9EDC-4AC4-4920-8A4D-A0924518FFD4}" type="slidenum">
              <a:rPr lang="en-US" altLang="LID4096" sz="1100" smtClean="0">
                <a:latin typeface="Times New Roman" panose="02020603050405020304" pitchFamily="18" charset="0"/>
              </a:rPr>
              <a:pPr/>
              <a:t>30</a:t>
            </a:fld>
            <a:endParaRPr lang="en-US" altLang="LID4096" sz="1100">
              <a:latin typeface="Times New Roman" panose="02020603050405020304" pitchFamily="18"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a:extLst>
              <a:ext uri="{FF2B5EF4-FFF2-40B4-BE49-F238E27FC236}">
                <a16:creationId xmlns:a16="http://schemas.microsoft.com/office/drawing/2014/main" id="{C7F89712-B7B9-1F72-3F9C-E7762FFDF4D8}"/>
              </a:ext>
            </a:extLst>
          </p:cNvPr>
          <p:cNvSpPr>
            <a:spLocks noGrp="1" noRot="1" noChangeAspect="1" noTextEdit="1"/>
          </p:cNvSpPr>
          <p:nvPr>
            <p:ph type="sldImg"/>
          </p:nvPr>
        </p:nvSpPr>
        <p:spPr>
          <a:ln/>
        </p:spPr>
      </p:sp>
      <p:sp>
        <p:nvSpPr>
          <p:cNvPr id="112643" name="Notes Placeholder 2">
            <a:extLst>
              <a:ext uri="{FF2B5EF4-FFF2-40B4-BE49-F238E27FC236}">
                <a16:creationId xmlns:a16="http://schemas.microsoft.com/office/drawing/2014/main" id="{69B5043A-6785-5F91-1C42-2589AA035E1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Reject</a:t>
            </a:r>
          </a:p>
          <a:p>
            <a:r>
              <a:rPr lang="en-US" altLang="LID4096">
                <a:latin typeface="Arial" panose="020B0604020202020204" pitchFamily="34" charset="0"/>
              </a:rPr>
              <a:t>&lt;READ&gt;</a:t>
            </a:r>
          </a:p>
        </p:txBody>
      </p:sp>
      <p:sp>
        <p:nvSpPr>
          <p:cNvPr id="112644" name="Footer Placeholder 3">
            <a:extLst>
              <a:ext uri="{FF2B5EF4-FFF2-40B4-BE49-F238E27FC236}">
                <a16:creationId xmlns:a16="http://schemas.microsoft.com/office/drawing/2014/main" id="{8DD9F3DC-2099-1486-2B47-2C4623389ACA}"/>
              </a:ext>
            </a:extLst>
          </p:cNvPr>
          <p:cNvSpPr>
            <a:spLocks noGrp="1"/>
          </p:cNvSpPr>
          <p:nvPr>
            <p:ph type="ftr" sz="quarter" idx="4294967295"/>
          </p:nvPr>
        </p:nvSpPr>
        <p:spPr bwMode="auto">
          <a:xfrm>
            <a:off x="0" y="911860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9" tIns="47540" rIns="95079" bIns="4754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a:t>Course Introduction</a:t>
            </a:r>
          </a:p>
        </p:txBody>
      </p:sp>
      <p:sp>
        <p:nvSpPr>
          <p:cNvPr id="5" name="Slide Number Placeholder 4">
            <a:extLst>
              <a:ext uri="{FF2B5EF4-FFF2-40B4-BE49-F238E27FC236}">
                <a16:creationId xmlns:a16="http://schemas.microsoft.com/office/drawing/2014/main" id="{4B841C1B-03C3-E0D1-2A44-31753C86E090}"/>
              </a:ext>
            </a:extLst>
          </p:cNvPr>
          <p:cNvSpPr>
            <a:spLocks noGrp="1"/>
          </p:cNvSpPr>
          <p:nvPr>
            <p:ph type="sldNum" sz="quarter" idx="5"/>
          </p:nvPr>
        </p:nvSpPr>
        <p:spPr/>
        <p:txBody>
          <a:bodyPr/>
          <a:lstStyle>
            <a:lvl1pPr defTabSz="981075" eaLnBrk="0" hangingPunct="0">
              <a:defRPr sz="2400">
                <a:solidFill>
                  <a:schemeClr val="tx1"/>
                </a:solidFill>
                <a:latin typeface="Comic Sans MS" panose="030F0702030302020204" pitchFamily="66" charset="0"/>
                <a:cs typeface="Arial" panose="020B0604020202020204" pitchFamily="34" charset="0"/>
              </a:defRPr>
            </a:lvl1pPr>
            <a:lvl2pPr marL="742950" indent="-285750" defTabSz="981075" eaLnBrk="0" hangingPunct="0">
              <a:defRPr sz="2400">
                <a:solidFill>
                  <a:schemeClr val="tx1"/>
                </a:solidFill>
                <a:latin typeface="Comic Sans MS" panose="030F0702030302020204" pitchFamily="66" charset="0"/>
                <a:cs typeface="Arial" panose="020B0604020202020204" pitchFamily="34" charset="0"/>
              </a:defRPr>
            </a:lvl2pPr>
            <a:lvl3pPr marL="1143000" indent="-228600" defTabSz="981075" eaLnBrk="0" hangingPunct="0">
              <a:defRPr sz="2400">
                <a:solidFill>
                  <a:schemeClr val="tx1"/>
                </a:solidFill>
                <a:latin typeface="Comic Sans MS" panose="030F0702030302020204" pitchFamily="66" charset="0"/>
                <a:cs typeface="Arial" panose="020B0604020202020204" pitchFamily="34" charset="0"/>
              </a:defRPr>
            </a:lvl3pPr>
            <a:lvl4pPr marL="1600200" indent="-228600" defTabSz="981075" eaLnBrk="0" hangingPunct="0">
              <a:defRPr sz="2400">
                <a:solidFill>
                  <a:schemeClr val="tx1"/>
                </a:solidFill>
                <a:latin typeface="Comic Sans MS" panose="030F0702030302020204" pitchFamily="66" charset="0"/>
                <a:cs typeface="Arial" panose="020B0604020202020204" pitchFamily="34" charset="0"/>
              </a:defRPr>
            </a:lvl4pPr>
            <a:lvl5pPr marL="2057400" indent="-228600" defTabSz="981075" eaLnBrk="0" hangingPunct="0">
              <a:defRPr sz="2400">
                <a:solidFill>
                  <a:schemeClr val="tx1"/>
                </a:solidFill>
                <a:latin typeface="Comic Sans MS" panose="030F0702030302020204" pitchFamily="66" charset="0"/>
                <a:cs typeface="Arial" panose="020B0604020202020204" pitchFamily="34" charset="0"/>
              </a:defRPr>
            </a:lvl5pPr>
            <a:lvl6pPr marL="25146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fld id="{0EC8DBA6-A23E-4475-811A-3996DDFDD847}" type="slidenum">
              <a:rPr lang="en-US" altLang="LID4096" sz="1100" smtClean="0">
                <a:latin typeface="Times New Roman" panose="02020603050405020304" pitchFamily="18" charset="0"/>
              </a:rPr>
              <a:pPr/>
              <a:t>31</a:t>
            </a:fld>
            <a:endParaRPr lang="en-US" altLang="LID4096" sz="1100">
              <a:latin typeface="Times New Roman" panose="02020603050405020304" pitchFamily="18"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4">
            <a:extLst>
              <a:ext uri="{FF2B5EF4-FFF2-40B4-BE49-F238E27FC236}">
                <a16:creationId xmlns:a16="http://schemas.microsoft.com/office/drawing/2014/main" id="{FACBB951-3829-708E-F9FA-3D16BB3F3D5E}"/>
              </a:ext>
            </a:extLst>
          </p:cNvPr>
          <p:cNvSpPr>
            <a:spLocks noGrp="1" noChangeArrowheads="1"/>
          </p:cNvSpPr>
          <p:nvPr>
            <p:ph type="ftr" sz="quarter" idx="4294967295"/>
          </p:nvPr>
        </p:nvSpPr>
        <p:spPr bwMode="auto">
          <a:xfrm>
            <a:off x="0" y="911860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9" tIns="47540" rIns="95079" bIns="4754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a:t>Course Introduction</a:t>
            </a:r>
          </a:p>
        </p:txBody>
      </p:sp>
      <p:sp>
        <p:nvSpPr>
          <p:cNvPr id="50179" name="Rectangle 5">
            <a:extLst>
              <a:ext uri="{FF2B5EF4-FFF2-40B4-BE49-F238E27FC236}">
                <a16:creationId xmlns:a16="http://schemas.microsoft.com/office/drawing/2014/main" id="{B0217488-5575-739A-BCB0-F183F523244B}"/>
              </a:ext>
            </a:extLst>
          </p:cNvPr>
          <p:cNvSpPr>
            <a:spLocks noGrp="1" noChangeArrowheads="1"/>
          </p:cNvSpPr>
          <p:nvPr>
            <p:ph type="sldNum" sz="quarter" idx="5"/>
          </p:nvPr>
        </p:nvSpPr>
        <p:spPr/>
        <p:txBody>
          <a:bodyPr/>
          <a:lstStyle>
            <a:lvl1pPr defTabSz="981075" eaLnBrk="0" hangingPunct="0">
              <a:defRPr sz="2400">
                <a:solidFill>
                  <a:schemeClr val="tx1"/>
                </a:solidFill>
                <a:latin typeface="Comic Sans MS" panose="030F0702030302020204" pitchFamily="66" charset="0"/>
                <a:cs typeface="Arial" panose="020B0604020202020204" pitchFamily="34" charset="0"/>
              </a:defRPr>
            </a:lvl1pPr>
            <a:lvl2pPr marL="742950" indent="-285750" defTabSz="981075" eaLnBrk="0" hangingPunct="0">
              <a:defRPr sz="2400">
                <a:solidFill>
                  <a:schemeClr val="tx1"/>
                </a:solidFill>
                <a:latin typeface="Comic Sans MS" panose="030F0702030302020204" pitchFamily="66" charset="0"/>
                <a:cs typeface="Arial" panose="020B0604020202020204" pitchFamily="34" charset="0"/>
              </a:defRPr>
            </a:lvl2pPr>
            <a:lvl3pPr marL="1143000" indent="-228600" defTabSz="981075" eaLnBrk="0" hangingPunct="0">
              <a:defRPr sz="2400">
                <a:solidFill>
                  <a:schemeClr val="tx1"/>
                </a:solidFill>
                <a:latin typeface="Comic Sans MS" panose="030F0702030302020204" pitchFamily="66" charset="0"/>
                <a:cs typeface="Arial" panose="020B0604020202020204" pitchFamily="34" charset="0"/>
              </a:defRPr>
            </a:lvl3pPr>
            <a:lvl4pPr marL="1600200" indent="-228600" defTabSz="981075" eaLnBrk="0" hangingPunct="0">
              <a:defRPr sz="2400">
                <a:solidFill>
                  <a:schemeClr val="tx1"/>
                </a:solidFill>
                <a:latin typeface="Comic Sans MS" panose="030F0702030302020204" pitchFamily="66" charset="0"/>
                <a:cs typeface="Arial" panose="020B0604020202020204" pitchFamily="34" charset="0"/>
              </a:defRPr>
            </a:lvl4pPr>
            <a:lvl5pPr marL="2057400" indent="-228600" defTabSz="981075" eaLnBrk="0" hangingPunct="0">
              <a:defRPr sz="2400">
                <a:solidFill>
                  <a:schemeClr val="tx1"/>
                </a:solidFill>
                <a:latin typeface="Comic Sans MS" panose="030F0702030302020204" pitchFamily="66" charset="0"/>
                <a:cs typeface="Arial" panose="020B0604020202020204" pitchFamily="34" charset="0"/>
              </a:defRPr>
            </a:lvl5pPr>
            <a:lvl6pPr marL="25146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fld id="{DD65739B-AF20-4148-8459-E7E53D4E8A59}" type="slidenum">
              <a:rPr lang="en-US" altLang="LID4096" sz="1100" smtClean="0">
                <a:latin typeface="Times New Roman" panose="02020603050405020304" pitchFamily="18" charset="0"/>
              </a:rPr>
              <a:pPr/>
              <a:t>32</a:t>
            </a:fld>
            <a:endParaRPr lang="en-US" altLang="LID4096" sz="1100">
              <a:latin typeface="Times New Roman" panose="02020603050405020304" pitchFamily="18" charset="0"/>
            </a:endParaRPr>
          </a:p>
        </p:txBody>
      </p:sp>
      <p:sp>
        <p:nvSpPr>
          <p:cNvPr id="113668" name="Rectangle 2">
            <a:extLst>
              <a:ext uri="{FF2B5EF4-FFF2-40B4-BE49-F238E27FC236}">
                <a16:creationId xmlns:a16="http://schemas.microsoft.com/office/drawing/2014/main" id="{61CE0519-E60D-652C-6FC1-8E130EFB98DA}"/>
              </a:ext>
            </a:extLst>
          </p:cNvPr>
          <p:cNvSpPr>
            <a:spLocks noGrp="1" noRot="1" noChangeAspect="1" noChangeArrowheads="1" noTextEdit="1"/>
          </p:cNvSpPr>
          <p:nvPr>
            <p:ph type="sldImg"/>
          </p:nvPr>
        </p:nvSpPr>
        <p:spPr>
          <a:ln/>
        </p:spPr>
      </p:sp>
      <p:sp>
        <p:nvSpPr>
          <p:cNvPr id="113669" name="Rectangle 3">
            <a:extLst>
              <a:ext uri="{FF2B5EF4-FFF2-40B4-BE49-F238E27FC236}">
                <a16:creationId xmlns:a16="http://schemas.microsoft.com/office/drawing/2014/main" id="{5E608DF4-8F7A-1699-62D5-593BD86356A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The point I want to make is that we usually get it wrong in our early designs.</a:t>
            </a:r>
          </a:p>
          <a:p>
            <a:r>
              <a:rPr lang="en-US" altLang="LID4096">
                <a:latin typeface="Arial" panose="020B0604020202020204" pitchFamily="34" charset="0"/>
              </a:rPr>
              <a:t>Yet these early designs are still valuable.</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a:extLst>
              <a:ext uri="{FF2B5EF4-FFF2-40B4-BE49-F238E27FC236}">
                <a16:creationId xmlns:a16="http://schemas.microsoft.com/office/drawing/2014/main" id="{EE5EF5FC-E6D7-A769-BE4F-590F0D315F6E}"/>
              </a:ext>
            </a:extLst>
          </p:cNvPr>
          <p:cNvSpPr>
            <a:spLocks noGrp="1" noRot="1" noChangeAspect="1" noTextEdit="1"/>
          </p:cNvSpPr>
          <p:nvPr>
            <p:ph type="sldImg"/>
          </p:nvPr>
        </p:nvSpPr>
        <p:spPr>
          <a:ln/>
        </p:spPr>
      </p:sp>
      <p:sp>
        <p:nvSpPr>
          <p:cNvPr id="114691" name="Notes Placeholder 2">
            <a:extLst>
              <a:ext uri="{FF2B5EF4-FFF2-40B4-BE49-F238E27FC236}">
                <a16:creationId xmlns:a16="http://schemas.microsoft.com/office/drawing/2014/main" id="{24DC6468-ABA5-6D63-6DEF-5257480D8B3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Lets consider early design as working sketches. Most of us think of a sketch as something we do on pencil and paper, but the reality is that many of the systems we build are no more than working sketches.</a:t>
            </a:r>
            <a:br>
              <a:rPr lang="en-US" altLang="LID4096">
                <a:latin typeface="Arial" panose="020B0604020202020204" pitchFamily="34" charset="0"/>
              </a:rPr>
            </a:br>
            <a:r>
              <a:rPr lang="en-US" altLang="LID4096">
                <a:latin typeface="Arial" panose="020B0604020202020204" pitchFamily="34" charset="0"/>
              </a:rPr>
              <a:t>Bill Buxton, in his book Sketching the User Interface, defines sketches in terms of how they are used. &lt;READ&gt; This list certainly applies to many CHI innovations we mistakenly call prototypes.</a:t>
            </a:r>
          </a:p>
        </p:txBody>
      </p:sp>
      <p:sp>
        <p:nvSpPr>
          <p:cNvPr id="114692" name="Footer Placeholder 3">
            <a:extLst>
              <a:ext uri="{FF2B5EF4-FFF2-40B4-BE49-F238E27FC236}">
                <a16:creationId xmlns:a16="http://schemas.microsoft.com/office/drawing/2014/main" id="{87F8BD24-AC7F-E331-2221-C97E06BDAAE1}"/>
              </a:ext>
            </a:extLst>
          </p:cNvPr>
          <p:cNvSpPr>
            <a:spLocks noGrp="1"/>
          </p:cNvSpPr>
          <p:nvPr>
            <p:ph type="ftr" sz="quarter" idx="4294967295"/>
          </p:nvPr>
        </p:nvSpPr>
        <p:spPr bwMode="auto">
          <a:xfrm>
            <a:off x="0" y="911860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9" tIns="47540" rIns="95079" bIns="4754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a:t>Course Introduction</a:t>
            </a:r>
          </a:p>
        </p:txBody>
      </p:sp>
      <p:sp>
        <p:nvSpPr>
          <p:cNvPr id="5" name="Slide Number Placeholder 4">
            <a:extLst>
              <a:ext uri="{FF2B5EF4-FFF2-40B4-BE49-F238E27FC236}">
                <a16:creationId xmlns:a16="http://schemas.microsoft.com/office/drawing/2014/main" id="{11079C3A-377A-71C7-2A5B-5BD3088BACC8}"/>
              </a:ext>
            </a:extLst>
          </p:cNvPr>
          <p:cNvSpPr>
            <a:spLocks noGrp="1"/>
          </p:cNvSpPr>
          <p:nvPr>
            <p:ph type="sldNum" sz="quarter" idx="5"/>
          </p:nvPr>
        </p:nvSpPr>
        <p:spPr/>
        <p:txBody>
          <a:bodyPr/>
          <a:lstStyle>
            <a:lvl1pPr defTabSz="981075" eaLnBrk="0" hangingPunct="0">
              <a:defRPr sz="2400">
                <a:solidFill>
                  <a:schemeClr val="tx1"/>
                </a:solidFill>
                <a:latin typeface="Comic Sans MS" panose="030F0702030302020204" pitchFamily="66" charset="0"/>
                <a:cs typeface="Arial" panose="020B0604020202020204" pitchFamily="34" charset="0"/>
              </a:defRPr>
            </a:lvl1pPr>
            <a:lvl2pPr marL="742950" indent="-285750" defTabSz="981075" eaLnBrk="0" hangingPunct="0">
              <a:defRPr sz="2400">
                <a:solidFill>
                  <a:schemeClr val="tx1"/>
                </a:solidFill>
                <a:latin typeface="Comic Sans MS" panose="030F0702030302020204" pitchFamily="66" charset="0"/>
                <a:cs typeface="Arial" panose="020B0604020202020204" pitchFamily="34" charset="0"/>
              </a:defRPr>
            </a:lvl2pPr>
            <a:lvl3pPr marL="1143000" indent="-228600" defTabSz="981075" eaLnBrk="0" hangingPunct="0">
              <a:defRPr sz="2400">
                <a:solidFill>
                  <a:schemeClr val="tx1"/>
                </a:solidFill>
                <a:latin typeface="Comic Sans MS" panose="030F0702030302020204" pitchFamily="66" charset="0"/>
                <a:cs typeface="Arial" panose="020B0604020202020204" pitchFamily="34" charset="0"/>
              </a:defRPr>
            </a:lvl3pPr>
            <a:lvl4pPr marL="1600200" indent="-228600" defTabSz="981075" eaLnBrk="0" hangingPunct="0">
              <a:defRPr sz="2400">
                <a:solidFill>
                  <a:schemeClr val="tx1"/>
                </a:solidFill>
                <a:latin typeface="Comic Sans MS" panose="030F0702030302020204" pitchFamily="66" charset="0"/>
                <a:cs typeface="Arial" panose="020B0604020202020204" pitchFamily="34" charset="0"/>
              </a:defRPr>
            </a:lvl4pPr>
            <a:lvl5pPr marL="2057400" indent="-228600" defTabSz="981075" eaLnBrk="0" hangingPunct="0">
              <a:defRPr sz="2400">
                <a:solidFill>
                  <a:schemeClr val="tx1"/>
                </a:solidFill>
                <a:latin typeface="Comic Sans MS" panose="030F0702030302020204" pitchFamily="66" charset="0"/>
                <a:cs typeface="Arial" panose="020B0604020202020204" pitchFamily="34" charset="0"/>
              </a:defRPr>
            </a:lvl5pPr>
            <a:lvl6pPr marL="25146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fld id="{D75A5179-91AE-4790-863F-73F7371CB9E5}" type="slidenum">
              <a:rPr lang="en-US" altLang="LID4096" sz="1100" smtClean="0">
                <a:latin typeface="Times New Roman" panose="02020603050405020304" pitchFamily="18" charset="0"/>
              </a:rPr>
              <a:pPr/>
              <a:t>33</a:t>
            </a:fld>
            <a:endParaRPr lang="en-US" altLang="LID4096" sz="1100">
              <a:latin typeface="Times New Roman" panose="02020603050405020304" pitchFamily="18"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a:extLst>
              <a:ext uri="{FF2B5EF4-FFF2-40B4-BE49-F238E27FC236}">
                <a16:creationId xmlns:a16="http://schemas.microsoft.com/office/drawing/2014/main" id="{AEE507CC-B97C-2D4A-989A-C432A8BFC858}"/>
              </a:ext>
            </a:extLst>
          </p:cNvPr>
          <p:cNvSpPr>
            <a:spLocks noGrp="1" noRot="1" noChangeAspect="1" noTextEdit="1"/>
          </p:cNvSpPr>
          <p:nvPr>
            <p:ph type="sldImg"/>
          </p:nvPr>
        </p:nvSpPr>
        <p:spPr>
          <a:ln/>
        </p:spPr>
      </p:sp>
      <p:sp>
        <p:nvSpPr>
          <p:cNvPr id="115715" name="Notes Placeholder 2">
            <a:extLst>
              <a:ext uri="{FF2B5EF4-FFF2-40B4-BE49-F238E27FC236}">
                <a16:creationId xmlns:a16="http://schemas.microsoft.com/office/drawing/2014/main" id="{C7A88A6A-8740-3A26-C6C8-4052165021E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What can happen if we perform a thorough usability evaluation on an early design idea?</a:t>
            </a:r>
            <a:br>
              <a:rPr lang="en-US" altLang="LID4096">
                <a:latin typeface="Arial" panose="020B0604020202020204" pitchFamily="34" charset="0"/>
              </a:rPr>
            </a:br>
            <a:r>
              <a:rPr lang="en-US" altLang="LID4096">
                <a:latin typeface="Arial" panose="020B0604020202020204" pitchFamily="34" charset="0"/>
              </a:rPr>
              <a:t>First, it can kill a promising idea. Most evaluations focus on producing a list of negative ‘usability problems’ , which will undoubtedly exist in an early system. </a:t>
            </a:r>
            <a:br>
              <a:rPr lang="en-US" altLang="LID4096">
                <a:latin typeface="Arial" panose="020B0604020202020204" pitchFamily="34" charset="0"/>
              </a:rPr>
            </a:br>
            <a:r>
              <a:rPr lang="en-US" altLang="LID4096">
                <a:latin typeface="Arial" panose="020B0604020202020204" pitchFamily="34" charset="0"/>
              </a:rPr>
              <a:t>If we are comparing that idea to other more established ones (where there was time to iron out these problems), it is no surprise that the early design often looses out.</a:t>
            </a:r>
          </a:p>
        </p:txBody>
      </p:sp>
      <p:sp>
        <p:nvSpPr>
          <p:cNvPr id="115716" name="Footer Placeholder 3">
            <a:extLst>
              <a:ext uri="{FF2B5EF4-FFF2-40B4-BE49-F238E27FC236}">
                <a16:creationId xmlns:a16="http://schemas.microsoft.com/office/drawing/2014/main" id="{0D638150-F887-0018-6D4E-90B31196300F}"/>
              </a:ext>
            </a:extLst>
          </p:cNvPr>
          <p:cNvSpPr>
            <a:spLocks noGrp="1"/>
          </p:cNvSpPr>
          <p:nvPr>
            <p:ph type="ftr" sz="quarter" idx="4294967295"/>
          </p:nvPr>
        </p:nvSpPr>
        <p:spPr bwMode="auto">
          <a:xfrm>
            <a:off x="0" y="911860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9" tIns="47540" rIns="95079" bIns="4754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a:t>Course Introduction</a:t>
            </a:r>
          </a:p>
        </p:txBody>
      </p:sp>
      <p:sp>
        <p:nvSpPr>
          <p:cNvPr id="5" name="Slide Number Placeholder 4">
            <a:extLst>
              <a:ext uri="{FF2B5EF4-FFF2-40B4-BE49-F238E27FC236}">
                <a16:creationId xmlns:a16="http://schemas.microsoft.com/office/drawing/2014/main" id="{50C7095F-2CEE-CBC5-5EBD-9F37C88AD9E9}"/>
              </a:ext>
            </a:extLst>
          </p:cNvPr>
          <p:cNvSpPr>
            <a:spLocks noGrp="1"/>
          </p:cNvSpPr>
          <p:nvPr>
            <p:ph type="sldNum" sz="quarter" idx="5"/>
          </p:nvPr>
        </p:nvSpPr>
        <p:spPr/>
        <p:txBody>
          <a:bodyPr/>
          <a:lstStyle>
            <a:lvl1pPr defTabSz="981075" eaLnBrk="0" hangingPunct="0">
              <a:defRPr sz="2400">
                <a:solidFill>
                  <a:schemeClr val="tx1"/>
                </a:solidFill>
                <a:latin typeface="Comic Sans MS" panose="030F0702030302020204" pitchFamily="66" charset="0"/>
                <a:cs typeface="Arial" panose="020B0604020202020204" pitchFamily="34" charset="0"/>
              </a:defRPr>
            </a:lvl1pPr>
            <a:lvl2pPr marL="742950" indent="-285750" defTabSz="981075" eaLnBrk="0" hangingPunct="0">
              <a:defRPr sz="2400">
                <a:solidFill>
                  <a:schemeClr val="tx1"/>
                </a:solidFill>
                <a:latin typeface="Comic Sans MS" panose="030F0702030302020204" pitchFamily="66" charset="0"/>
                <a:cs typeface="Arial" panose="020B0604020202020204" pitchFamily="34" charset="0"/>
              </a:defRPr>
            </a:lvl2pPr>
            <a:lvl3pPr marL="1143000" indent="-228600" defTabSz="981075" eaLnBrk="0" hangingPunct="0">
              <a:defRPr sz="2400">
                <a:solidFill>
                  <a:schemeClr val="tx1"/>
                </a:solidFill>
                <a:latin typeface="Comic Sans MS" panose="030F0702030302020204" pitchFamily="66" charset="0"/>
                <a:cs typeface="Arial" panose="020B0604020202020204" pitchFamily="34" charset="0"/>
              </a:defRPr>
            </a:lvl3pPr>
            <a:lvl4pPr marL="1600200" indent="-228600" defTabSz="981075" eaLnBrk="0" hangingPunct="0">
              <a:defRPr sz="2400">
                <a:solidFill>
                  <a:schemeClr val="tx1"/>
                </a:solidFill>
                <a:latin typeface="Comic Sans MS" panose="030F0702030302020204" pitchFamily="66" charset="0"/>
                <a:cs typeface="Arial" panose="020B0604020202020204" pitchFamily="34" charset="0"/>
              </a:defRPr>
            </a:lvl4pPr>
            <a:lvl5pPr marL="2057400" indent="-228600" defTabSz="981075" eaLnBrk="0" hangingPunct="0">
              <a:defRPr sz="2400">
                <a:solidFill>
                  <a:schemeClr val="tx1"/>
                </a:solidFill>
                <a:latin typeface="Comic Sans MS" panose="030F0702030302020204" pitchFamily="66" charset="0"/>
                <a:cs typeface="Arial" panose="020B0604020202020204" pitchFamily="34" charset="0"/>
              </a:defRPr>
            </a:lvl5pPr>
            <a:lvl6pPr marL="25146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fld id="{8F00DFE8-7868-4DD0-95A5-BBFF67054735}" type="slidenum">
              <a:rPr lang="en-US" altLang="LID4096" sz="1100" smtClean="0">
                <a:latin typeface="Times New Roman" panose="02020603050405020304" pitchFamily="18" charset="0"/>
              </a:rPr>
              <a:pPr/>
              <a:t>34</a:t>
            </a:fld>
            <a:endParaRPr lang="en-US" altLang="LID4096" sz="1100">
              <a:latin typeface="Times New Roman" panose="02020603050405020304" pitchFamily="18"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a:extLst>
              <a:ext uri="{FF2B5EF4-FFF2-40B4-BE49-F238E27FC236}">
                <a16:creationId xmlns:a16="http://schemas.microsoft.com/office/drawing/2014/main" id="{D9D63322-642B-B0FA-047E-E19A3D26F971}"/>
              </a:ext>
            </a:extLst>
          </p:cNvPr>
          <p:cNvSpPr>
            <a:spLocks noGrp="1" noRot="1" noChangeAspect="1" noTextEdit="1"/>
          </p:cNvSpPr>
          <p:nvPr>
            <p:ph type="sldImg"/>
          </p:nvPr>
        </p:nvSpPr>
        <p:spPr>
          <a:ln/>
        </p:spPr>
      </p:sp>
      <p:sp>
        <p:nvSpPr>
          <p:cNvPr id="116739" name="Notes Placeholder 2">
            <a:extLst>
              <a:ext uri="{FF2B5EF4-FFF2-40B4-BE49-F238E27FC236}">
                <a16:creationId xmlns:a16="http://schemas.microsoft.com/office/drawing/2014/main" id="{BF83672E-5CD0-58E8-228A-52A011C8780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Second, it can promote a mediocre idea through iterative testing. As problems are found and solve, we can make the idea better. This does not necessarily mean it’s a good idea.</a:t>
            </a:r>
          </a:p>
          <a:p>
            <a:r>
              <a:rPr lang="en-US" altLang="LID4096">
                <a:latin typeface="Arial" panose="020B0604020202020204" pitchFamily="34" charset="0"/>
              </a:rPr>
              <a:t>In Computer Science, we call this local hill climbing problems, where we find sub-optimal instead of optimal solutions. There are even algorithms to avoid this. </a:t>
            </a:r>
          </a:p>
        </p:txBody>
      </p:sp>
      <p:sp>
        <p:nvSpPr>
          <p:cNvPr id="116740" name="Footer Placeholder 3">
            <a:extLst>
              <a:ext uri="{FF2B5EF4-FFF2-40B4-BE49-F238E27FC236}">
                <a16:creationId xmlns:a16="http://schemas.microsoft.com/office/drawing/2014/main" id="{56D4F958-AD2E-321F-696D-2BAA4BCCA84C}"/>
              </a:ext>
            </a:extLst>
          </p:cNvPr>
          <p:cNvSpPr>
            <a:spLocks noGrp="1"/>
          </p:cNvSpPr>
          <p:nvPr>
            <p:ph type="ftr" sz="quarter" idx="4294967295"/>
          </p:nvPr>
        </p:nvSpPr>
        <p:spPr bwMode="auto">
          <a:xfrm>
            <a:off x="0" y="911860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9" tIns="47540" rIns="95079" bIns="4754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a:t>Course Introduction</a:t>
            </a:r>
          </a:p>
        </p:txBody>
      </p:sp>
      <p:sp>
        <p:nvSpPr>
          <p:cNvPr id="5" name="Slide Number Placeholder 4">
            <a:extLst>
              <a:ext uri="{FF2B5EF4-FFF2-40B4-BE49-F238E27FC236}">
                <a16:creationId xmlns:a16="http://schemas.microsoft.com/office/drawing/2014/main" id="{CDEF5B02-FC77-9B65-44FD-D16634D22CF3}"/>
              </a:ext>
            </a:extLst>
          </p:cNvPr>
          <p:cNvSpPr>
            <a:spLocks noGrp="1"/>
          </p:cNvSpPr>
          <p:nvPr>
            <p:ph type="sldNum" sz="quarter" idx="5"/>
          </p:nvPr>
        </p:nvSpPr>
        <p:spPr/>
        <p:txBody>
          <a:bodyPr/>
          <a:lstStyle>
            <a:lvl1pPr defTabSz="981075" eaLnBrk="0" hangingPunct="0">
              <a:defRPr sz="2400">
                <a:solidFill>
                  <a:schemeClr val="tx1"/>
                </a:solidFill>
                <a:latin typeface="Comic Sans MS" panose="030F0702030302020204" pitchFamily="66" charset="0"/>
                <a:cs typeface="Arial" panose="020B0604020202020204" pitchFamily="34" charset="0"/>
              </a:defRPr>
            </a:lvl1pPr>
            <a:lvl2pPr marL="742950" indent="-285750" defTabSz="981075" eaLnBrk="0" hangingPunct="0">
              <a:defRPr sz="2400">
                <a:solidFill>
                  <a:schemeClr val="tx1"/>
                </a:solidFill>
                <a:latin typeface="Comic Sans MS" panose="030F0702030302020204" pitchFamily="66" charset="0"/>
                <a:cs typeface="Arial" panose="020B0604020202020204" pitchFamily="34" charset="0"/>
              </a:defRPr>
            </a:lvl2pPr>
            <a:lvl3pPr marL="1143000" indent="-228600" defTabSz="981075" eaLnBrk="0" hangingPunct="0">
              <a:defRPr sz="2400">
                <a:solidFill>
                  <a:schemeClr val="tx1"/>
                </a:solidFill>
                <a:latin typeface="Comic Sans MS" panose="030F0702030302020204" pitchFamily="66" charset="0"/>
                <a:cs typeface="Arial" panose="020B0604020202020204" pitchFamily="34" charset="0"/>
              </a:defRPr>
            </a:lvl3pPr>
            <a:lvl4pPr marL="1600200" indent="-228600" defTabSz="981075" eaLnBrk="0" hangingPunct="0">
              <a:defRPr sz="2400">
                <a:solidFill>
                  <a:schemeClr val="tx1"/>
                </a:solidFill>
                <a:latin typeface="Comic Sans MS" panose="030F0702030302020204" pitchFamily="66" charset="0"/>
                <a:cs typeface="Arial" panose="020B0604020202020204" pitchFamily="34" charset="0"/>
              </a:defRPr>
            </a:lvl4pPr>
            <a:lvl5pPr marL="2057400" indent="-228600" defTabSz="981075" eaLnBrk="0" hangingPunct="0">
              <a:defRPr sz="2400">
                <a:solidFill>
                  <a:schemeClr val="tx1"/>
                </a:solidFill>
                <a:latin typeface="Comic Sans MS" panose="030F0702030302020204" pitchFamily="66" charset="0"/>
                <a:cs typeface="Arial" panose="020B0604020202020204" pitchFamily="34" charset="0"/>
              </a:defRPr>
            </a:lvl5pPr>
            <a:lvl6pPr marL="25146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fld id="{AB1EFA63-2FC0-4E80-93C4-9524CA2193DD}" type="slidenum">
              <a:rPr lang="en-US" altLang="LID4096" sz="1100" smtClean="0">
                <a:latin typeface="Times New Roman" panose="02020603050405020304" pitchFamily="18" charset="0"/>
              </a:rPr>
              <a:pPr/>
              <a:t>35</a:t>
            </a:fld>
            <a:endParaRPr lang="en-US" altLang="LID4096" sz="1100">
              <a:latin typeface="Times New Roman" panose="02020603050405020304" pitchFamily="18"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a:extLst>
              <a:ext uri="{FF2B5EF4-FFF2-40B4-BE49-F238E27FC236}">
                <a16:creationId xmlns:a16="http://schemas.microsoft.com/office/drawing/2014/main" id="{BD203898-2C9C-F5A6-1FDD-BAD9054692FF}"/>
              </a:ext>
            </a:extLst>
          </p:cNvPr>
          <p:cNvSpPr>
            <a:spLocks noGrp="1" noRot="1" noChangeAspect="1" noTextEdit="1"/>
          </p:cNvSpPr>
          <p:nvPr>
            <p:ph type="sldImg"/>
          </p:nvPr>
        </p:nvSpPr>
        <p:spPr>
          <a:ln/>
        </p:spPr>
      </p:sp>
      <p:sp>
        <p:nvSpPr>
          <p:cNvPr id="117763" name="Notes Placeholder 2">
            <a:extLst>
              <a:ext uri="{FF2B5EF4-FFF2-40B4-BE49-F238E27FC236}">
                <a16:creationId xmlns:a16="http://schemas.microsoft.com/office/drawing/2014/main" id="{7B30875D-787C-A77D-6DF9-6F4CC903BF6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Instead of jumping into evaluation, early design is better suited to a methodology that promotes idea generation, where testing is done by other methods such as argumentation and reflection of a multitude of ideas. Thorough usability evaluation begins only on the most promising ones.</a:t>
            </a:r>
          </a:p>
        </p:txBody>
      </p:sp>
      <p:sp>
        <p:nvSpPr>
          <p:cNvPr id="117764" name="Footer Placeholder 3">
            <a:extLst>
              <a:ext uri="{FF2B5EF4-FFF2-40B4-BE49-F238E27FC236}">
                <a16:creationId xmlns:a16="http://schemas.microsoft.com/office/drawing/2014/main" id="{25FF30F4-B0D0-7F6C-3067-F09ACAB4FFF1}"/>
              </a:ext>
            </a:extLst>
          </p:cNvPr>
          <p:cNvSpPr>
            <a:spLocks noGrp="1"/>
          </p:cNvSpPr>
          <p:nvPr>
            <p:ph type="ftr" sz="quarter" idx="4294967295"/>
          </p:nvPr>
        </p:nvSpPr>
        <p:spPr bwMode="auto">
          <a:xfrm>
            <a:off x="0" y="911860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9" tIns="47540" rIns="95079" bIns="4754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a:t>Course Introduction</a:t>
            </a:r>
          </a:p>
        </p:txBody>
      </p:sp>
      <p:sp>
        <p:nvSpPr>
          <p:cNvPr id="5" name="Slide Number Placeholder 4">
            <a:extLst>
              <a:ext uri="{FF2B5EF4-FFF2-40B4-BE49-F238E27FC236}">
                <a16:creationId xmlns:a16="http://schemas.microsoft.com/office/drawing/2014/main" id="{F7B8A5BB-C010-73D8-17AB-EEDBD40710E3}"/>
              </a:ext>
            </a:extLst>
          </p:cNvPr>
          <p:cNvSpPr>
            <a:spLocks noGrp="1"/>
          </p:cNvSpPr>
          <p:nvPr>
            <p:ph type="sldNum" sz="quarter" idx="5"/>
          </p:nvPr>
        </p:nvSpPr>
        <p:spPr/>
        <p:txBody>
          <a:bodyPr/>
          <a:lstStyle>
            <a:lvl1pPr defTabSz="981075" eaLnBrk="0" hangingPunct="0">
              <a:defRPr sz="2400">
                <a:solidFill>
                  <a:schemeClr val="tx1"/>
                </a:solidFill>
                <a:latin typeface="Comic Sans MS" panose="030F0702030302020204" pitchFamily="66" charset="0"/>
                <a:cs typeface="Arial" panose="020B0604020202020204" pitchFamily="34" charset="0"/>
              </a:defRPr>
            </a:lvl1pPr>
            <a:lvl2pPr marL="742950" indent="-285750" defTabSz="981075" eaLnBrk="0" hangingPunct="0">
              <a:defRPr sz="2400">
                <a:solidFill>
                  <a:schemeClr val="tx1"/>
                </a:solidFill>
                <a:latin typeface="Comic Sans MS" panose="030F0702030302020204" pitchFamily="66" charset="0"/>
                <a:cs typeface="Arial" panose="020B0604020202020204" pitchFamily="34" charset="0"/>
              </a:defRPr>
            </a:lvl2pPr>
            <a:lvl3pPr marL="1143000" indent="-228600" defTabSz="981075" eaLnBrk="0" hangingPunct="0">
              <a:defRPr sz="2400">
                <a:solidFill>
                  <a:schemeClr val="tx1"/>
                </a:solidFill>
                <a:latin typeface="Comic Sans MS" panose="030F0702030302020204" pitchFamily="66" charset="0"/>
                <a:cs typeface="Arial" panose="020B0604020202020204" pitchFamily="34" charset="0"/>
              </a:defRPr>
            </a:lvl3pPr>
            <a:lvl4pPr marL="1600200" indent="-228600" defTabSz="981075" eaLnBrk="0" hangingPunct="0">
              <a:defRPr sz="2400">
                <a:solidFill>
                  <a:schemeClr val="tx1"/>
                </a:solidFill>
                <a:latin typeface="Comic Sans MS" panose="030F0702030302020204" pitchFamily="66" charset="0"/>
                <a:cs typeface="Arial" panose="020B0604020202020204" pitchFamily="34" charset="0"/>
              </a:defRPr>
            </a:lvl4pPr>
            <a:lvl5pPr marL="2057400" indent="-228600" defTabSz="981075" eaLnBrk="0" hangingPunct="0">
              <a:defRPr sz="2400">
                <a:solidFill>
                  <a:schemeClr val="tx1"/>
                </a:solidFill>
                <a:latin typeface="Comic Sans MS" panose="030F0702030302020204" pitchFamily="66" charset="0"/>
                <a:cs typeface="Arial" panose="020B0604020202020204" pitchFamily="34" charset="0"/>
              </a:defRPr>
            </a:lvl5pPr>
            <a:lvl6pPr marL="25146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fld id="{B28EB9D1-F645-4B36-8CE9-D022066A6F36}" type="slidenum">
              <a:rPr lang="en-US" altLang="LID4096" sz="1100" smtClean="0">
                <a:latin typeface="Times New Roman" panose="02020603050405020304" pitchFamily="18" charset="0"/>
              </a:rPr>
              <a:pPr/>
              <a:t>36</a:t>
            </a:fld>
            <a:endParaRPr lang="en-US" altLang="LID4096" sz="1100">
              <a:latin typeface="Times New Roman" panose="02020603050405020304" pitchFamily="18"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a:extLst>
              <a:ext uri="{FF2B5EF4-FFF2-40B4-BE49-F238E27FC236}">
                <a16:creationId xmlns:a16="http://schemas.microsoft.com/office/drawing/2014/main" id="{6469CDA9-40B3-AE3D-C03C-94D82122D18C}"/>
              </a:ext>
            </a:extLst>
          </p:cNvPr>
          <p:cNvSpPr>
            <a:spLocks noGrp="1" noRot="1" noChangeAspect="1" noTextEdit="1"/>
          </p:cNvSpPr>
          <p:nvPr>
            <p:ph type="sldImg"/>
          </p:nvPr>
        </p:nvSpPr>
        <p:spPr>
          <a:ln/>
        </p:spPr>
      </p:sp>
      <p:sp>
        <p:nvSpPr>
          <p:cNvPr id="118787" name="Notes Placeholder 2">
            <a:extLst>
              <a:ext uri="{FF2B5EF4-FFF2-40B4-BE49-F238E27FC236}">
                <a16:creationId xmlns:a16="http://schemas.microsoft.com/office/drawing/2014/main" id="{8D088FA4-AD03-4A6C-A395-478D04714E5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Bill Buxton calls this the difference between getting the design right </a:t>
            </a:r>
            <a:r>
              <a:rPr lang="en-US" altLang="LID4096" i="1">
                <a:latin typeface="Arial" panose="020B0604020202020204" pitchFamily="34" charset="0"/>
              </a:rPr>
              <a:t>vs. </a:t>
            </a:r>
            <a:r>
              <a:rPr lang="en-US" altLang="LID4096">
                <a:latin typeface="Arial" panose="020B0604020202020204" pitchFamily="34" charset="0"/>
              </a:rPr>
              <a:t>Getting the right design. </a:t>
            </a:r>
            <a:br>
              <a:rPr lang="en-US" altLang="LID4096">
                <a:latin typeface="Arial" panose="020B0604020202020204" pitchFamily="34" charset="0"/>
              </a:rPr>
            </a:br>
            <a:r>
              <a:rPr lang="en-US" altLang="LID4096">
                <a:latin typeface="Arial" panose="020B0604020202020204" pitchFamily="34" charset="0"/>
              </a:rPr>
              <a:t>We argue that usability evaluation promotes getting the design right, and that other methods should be used instead to get the right design.</a:t>
            </a:r>
          </a:p>
        </p:txBody>
      </p:sp>
      <p:sp>
        <p:nvSpPr>
          <p:cNvPr id="118788" name="Footer Placeholder 3">
            <a:extLst>
              <a:ext uri="{FF2B5EF4-FFF2-40B4-BE49-F238E27FC236}">
                <a16:creationId xmlns:a16="http://schemas.microsoft.com/office/drawing/2014/main" id="{E65D7C50-7925-BE23-759E-EE9200BAF3EE}"/>
              </a:ext>
            </a:extLst>
          </p:cNvPr>
          <p:cNvSpPr>
            <a:spLocks noGrp="1"/>
          </p:cNvSpPr>
          <p:nvPr>
            <p:ph type="ftr" sz="quarter" idx="4294967295"/>
          </p:nvPr>
        </p:nvSpPr>
        <p:spPr bwMode="auto">
          <a:xfrm>
            <a:off x="0" y="911860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9" tIns="47540" rIns="95079" bIns="4754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a:t>Course Introduction</a:t>
            </a:r>
          </a:p>
        </p:txBody>
      </p:sp>
      <p:sp>
        <p:nvSpPr>
          <p:cNvPr id="5" name="Slide Number Placeholder 4">
            <a:extLst>
              <a:ext uri="{FF2B5EF4-FFF2-40B4-BE49-F238E27FC236}">
                <a16:creationId xmlns:a16="http://schemas.microsoft.com/office/drawing/2014/main" id="{1CC23BB9-D163-72B9-0045-FE07F1D12D8F}"/>
              </a:ext>
            </a:extLst>
          </p:cNvPr>
          <p:cNvSpPr>
            <a:spLocks noGrp="1"/>
          </p:cNvSpPr>
          <p:nvPr>
            <p:ph type="sldNum" sz="quarter" idx="5"/>
          </p:nvPr>
        </p:nvSpPr>
        <p:spPr/>
        <p:txBody>
          <a:bodyPr/>
          <a:lstStyle>
            <a:lvl1pPr defTabSz="981075" eaLnBrk="0" hangingPunct="0">
              <a:defRPr sz="2400">
                <a:solidFill>
                  <a:schemeClr val="tx1"/>
                </a:solidFill>
                <a:latin typeface="Comic Sans MS" panose="030F0702030302020204" pitchFamily="66" charset="0"/>
                <a:cs typeface="Arial" panose="020B0604020202020204" pitchFamily="34" charset="0"/>
              </a:defRPr>
            </a:lvl1pPr>
            <a:lvl2pPr marL="742950" indent="-285750" defTabSz="981075" eaLnBrk="0" hangingPunct="0">
              <a:defRPr sz="2400">
                <a:solidFill>
                  <a:schemeClr val="tx1"/>
                </a:solidFill>
                <a:latin typeface="Comic Sans MS" panose="030F0702030302020204" pitchFamily="66" charset="0"/>
                <a:cs typeface="Arial" panose="020B0604020202020204" pitchFamily="34" charset="0"/>
              </a:defRPr>
            </a:lvl2pPr>
            <a:lvl3pPr marL="1143000" indent="-228600" defTabSz="981075" eaLnBrk="0" hangingPunct="0">
              <a:defRPr sz="2400">
                <a:solidFill>
                  <a:schemeClr val="tx1"/>
                </a:solidFill>
                <a:latin typeface="Comic Sans MS" panose="030F0702030302020204" pitchFamily="66" charset="0"/>
                <a:cs typeface="Arial" panose="020B0604020202020204" pitchFamily="34" charset="0"/>
              </a:defRPr>
            </a:lvl3pPr>
            <a:lvl4pPr marL="1600200" indent="-228600" defTabSz="981075" eaLnBrk="0" hangingPunct="0">
              <a:defRPr sz="2400">
                <a:solidFill>
                  <a:schemeClr val="tx1"/>
                </a:solidFill>
                <a:latin typeface="Comic Sans MS" panose="030F0702030302020204" pitchFamily="66" charset="0"/>
                <a:cs typeface="Arial" panose="020B0604020202020204" pitchFamily="34" charset="0"/>
              </a:defRPr>
            </a:lvl4pPr>
            <a:lvl5pPr marL="2057400" indent="-228600" defTabSz="981075" eaLnBrk="0" hangingPunct="0">
              <a:defRPr sz="2400">
                <a:solidFill>
                  <a:schemeClr val="tx1"/>
                </a:solidFill>
                <a:latin typeface="Comic Sans MS" panose="030F0702030302020204" pitchFamily="66" charset="0"/>
                <a:cs typeface="Arial" panose="020B0604020202020204" pitchFamily="34" charset="0"/>
              </a:defRPr>
            </a:lvl5pPr>
            <a:lvl6pPr marL="25146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fld id="{A84F232C-4560-4F07-8F01-A61DDA30165E}" type="slidenum">
              <a:rPr lang="en-US" altLang="LID4096" sz="1100" smtClean="0">
                <a:latin typeface="Times New Roman" panose="02020603050405020304" pitchFamily="18" charset="0"/>
              </a:rPr>
              <a:pPr/>
              <a:t>37</a:t>
            </a:fld>
            <a:endParaRPr lang="en-US" altLang="LID4096" sz="1100">
              <a:latin typeface="Times New Roman" panose="02020603050405020304" pitchFamily="18"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A66BABF4-2842-573F-E4CE-43F48ABD93AA}"/>
              </a:ext>
            </a:extLst>
          </p:cNvPr>
          <p:cNvSpPr>
            <a:spLocks noGrp="1" noRot="1" noChangeAspect="1" noTextEdit="1"/>
          </p:cNvSpPr>
          <p:nvPr>
            <p:ph type="sldImg"/>
          </p:nvPr>
        </p:nvSpPr>
        <p:spPr>
          <a:ln/>
        </p:spPr>
      </p:sp>
      <p:sp>
        <p:nvSpPr>
          <p:cNvPr id="119811" name="Notes Placeholder 2">
            <a:extLst>
              <a:ext uri="{FF2B5EF4-FFF2-40B4-BE49-F238E27FC236}">
                <a16:creationId xmlns:a16="http://schemas.microsoft.com/office/drawing/2014/main" id="{181F02B4-07F0-520D-A32C-05FE260DCE0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LID4096" altLang="LID4096">
              <a:latin typeface="Arial" panose="020B0604020202020204" pitchFamily="34" charset="0"/>
            </a:endParaRPr>
          </a:p>
        </p:txBody>
      </p:sp>
      <p:sp>
        <p:nvSpPr>
          <p:cNvPr id="119812" name="Footer Placeholder 3">
            <a:extLst>
              <a:ext uri="{FF2B5EF4-FFF2-40B4-BE49-F238E27FC236}">
                <a16:creationId xmlns:a16="http://schemas.microsoft.com/office/drawing/2014/main" id="{8AD01ADD-A393-9672-7904-50E451CC48B5}"/>
              </a:ext>
            </a:extLst>
          </p:cNvPr>
          <p:cNvSpPr>
            <a:spLocks noGrp="1"/>
          </p:cNvSpPr>
          <p:nvPr>
            <p:ph type="ftr" sz="quarter" idx="4294967295"/>
          </p:nvPr>
        </p:nvSpPr>
        <p:spPr bwMode="auto">
          <a:xfrm>
            <a:off x="0" y="911860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9" tIns="47540" rIns="95079" bIns="4754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a:t>Course Introduction</a:t>
            </a:r>
          </a:p>
        </p:txBody>
      </p:sp>
      <p:sp>
        <p:nvSpPr>
          <p:cNvPr id="5" name="Slide Number Placeholder 4">
            <a:extLst>
              <a:ext uri="{FF2B5EF4-FFF2-40B4-BE49-F238E27FC236}">
                <a16:creationId xmlns:a16="http://schemas.microsoft.com/office/drawing/2014/main" id="{F56C6493-063C-B253-607B-3887E947D01D}"/>
              </a:ext>
            </a:extLst>
          </p:cNvPr>
          <p:cNvSpPr>
            <a:spLocks noGrp="1"/>
          </p:cNvSpPr>
          <p:nvPr>
            <p:ph type="sldNum" sz="quarter" idx="5"/>
          </p:nvPr>
        </p:nvSpPr>
        <p:spPr/>
        <p:txBody>
          <a:bodyPr/>
          <a:lstStyle>
            <a:lvl1pPr defTabSz="981075" eaLnBrk="0" hangingPunct="0">
              <a:defRPr sz="2400">
                <a:solidFill>
                  <a:schemeClr val="tx1"/>
                </a:solidFill>
                <a:latin typeface="Comic Sans MS" panose="030F0702030302020204" pitchFamily="66" charset="0"/>
                <a:cs typeface="Arial" panose="020B0604020202020204" pitchFamily="34" charset="0"/>
              </a:defRPr>
            </a:lvl1pPr>
            <a:lvl2pPr marL="742950" indent="-285750" defTabSz="981075" eaLnBrk="0" hangingPunct="0">
              <a:defRPr sz="2400">
                <a:solidFill>
                  <a:schemeClr val="tx1"/>
                </a:solidFill>
                <a:latin typeface="Comic Sans MS" panose="030F0702030302020204" pitchFamily="66" charset="0"/>
                <a:cs typeface="Arial" panose="020B0604020202020204" pitchFamily="34" charset="0"/>
              </a:defRPr>
            </a:lvl2pPr>
            <a:lvl3pPr marL="1143000" indent="-228600" defTabSz="981075" eaLnBrk="0" hangingPunct="0">
              <a:defRPr sz="2400">
                <a:solidFill>
                  <a:schemeClr val="tx1"/>
                </a:solidFill>
                <a:latin typeface="Comic Sans MS" panose="030F0702030302020204" pitchFamily="66" charset="0"/>
                <a:cs typeface="Arial" panose="020B0604020202020204" pitchFamily="34" charset="0"/>
              </a:defRPr>
            </a:lvl3pPr>
            <a:lvl4pPr marL="1600200" indent="-228600" defTabSz="981075" eaLnBrk="0" hangingPunct="0">
              <a:defRPr sz="2400">
                <a:solidFill>
                  <a:schemeClr val="tx1"/>
                </a:solidFill>
                <a:latin typeface="Comic Sans MS" panose="030F0702030302020204" pitchFamily="66" charset="0"/>
                <a:cs typeface="Arial" panose="020B0604020202020204" pitchFamily="34" charset="0"/>
              </a:defRPr>
            </a:lvl4pPr>
            <a:lvl5pPr marL="2057400" indent="-228600" defTabSz="981075" eaLnBrk="0" hangingPunct="0">
              <a:defRPr sz="2400">
                <a:solidFill>
                  <a:schemeClr val="tx1"/>
                </a:solidFill>
                <a:latin typeface="Comic Sans MS" panose="030F0702030302020204" pitchFamily="66" charset="0"/>
                <a:cs typeface="Arial" panose="020B0604020202020204" pitchFamily="34" charset="0"/>
              </a:defRPr>
            </a:lvl5pPr>
            <a:lvl6pPr marL="25146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fld id="{DFAEE159-857A-412F-A86B-0D1341853196}" type="slidenum">
              <a:rPr lang="en-US" altLang="LID4096" sz="1100" smtClean="0">
                <a:latin typeface="Times New Roman" panose="02020603050405020304" pitchFamily="18" charset="0"/>
              </a:rPr>
              <a:pPr/>
              <a:t>38</a:t>
            </a:fld>
            <a:endParaRPr lang="en-US" altLang="LID4096" sz="1100">
              <a:latin typeface="Times New Roman" panose="02020603050405020304" pitchFamily="18"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a:extLst>
              <a:ext uri="{FF2B5EF4-FFF2-40B4-BE49-F238E27FC236}">
                <a16:creationId xmlns:a16="http://schemas.microsoft.com/office/drawing/2014/main" id="{57028B4A-2C4D-28E5-2794-5C844FADE3A5}"/>
              </a:ext>
            </a:extLst>
          </p:cNvPr>
          <p:cNvSpPr>
            <a:spLocks noGrp="1" noRot="1" noChangeAspect="1" noTextEdit="1"/>
          </p:cNvSpPr>
          <p:nvPr>
            <p:ph type="sldImg"/>
          </p:nvPr>
        </p:nvSpPr>
        <p:spPr>
          <a:ln/>
        </p:spPr>
      </p:sp>
      <p:sp>
        <p:nvSpPr>
          <p:cNvPr id="120835" name="Notes Placeholder 2">
            <a:extLst>
              <a:ext uri="{FF2B5EF4-FFF2-40B4-BE49-F238E27FC236}">
                <a16:creationId xmlns:a16="http://schemas.microsoft.com/office/drawing/2014/main" id="{EF282237-9543-A8CC-1F48-71BA8D8AAEC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Lets move onto the mid part of Science technology development, we are now generalizing guidelines and theories from the lessons learnt from our experiences.</a:t>
            </a:r>
          </a:p>
          <a:p>
            <a:r>
              <a:rPr lang="en-US" altLang="LID4096">
                <a:latin typeface="Arial" panose="020B0604020202020204" pitchFamily="34" charset="0"/>
              </a:rPr>
              <a:t>&lt;CLICK&gt; In many ways, this is the sweet spot of Usability Evaluation and the CHI conference.</a:t>
            </a:r>
          </a:p>
          <a:p>
            <a:r>
              <a:rPr lang="en-US" altLang="LID4096">
                <a:latin typeface="Arial" panose="020B0604020202020204" pitchFamily="34" charset="0"/>
              </a:rPr>
              <a:t>Yet we mistakenly believe that if we do usability evaluation, particularly through a controlled experiment, it will lead to good science. </a:t>
            </a:r>
            <a:br>
              <a:rPr lang="en-US" altLang="LID4096">
                <a:latin typeface="Arial" panose="020B0604020202020204" pitchFamily="34" charset="0"/>
              </a:rPr>
            </a:br>
            <a:r>
              <a:rPr lang="en-US" altLang="LID4096">
                <a:latin typeface="Arial" panose="020B0604020202020204" pitchFamily="34" charset="0"/>
              </a:rPr>
              <a:t>This is not necessarily the case. Let me describe a few problems.</a:t>
            </a:r>
          </a:p>
        </p:txBody>
      </p:sp>
      <p:sp>
        <p:nvSpPr>
          <p:cNvPr id="120836" name="Footer Placeholder 3">
            <a:extLst>
              <a:ext uri="{FF2B5EF4-FFF2-40B4-BE49-F238E27FC236}">
                <a16:creationId xmlns:a16="http://schemas.microsoft.com/office/drawing/2014/main" id="{653003AB-FF86-7767-7E11-B932CC7A64E9}"/>
              </a:ext>
            </a:extLst>
          </p:cNvPr>
          <p:cNvSpPr>
            <a:spLocks noGrp="1"/>
          </p:cNvSpPr>
          <p:nvPr>
            <p:ph type="ftr" sz="quarter" idx="4294967295"/>
          </p:nvPr>
        </p:nvSpPr>
        <p:spPr bwMode="auto">
          <a:xfrm>
            <a:off x="0" y="911860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9" tIns="47540" rIns="95079" bIns="4754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a:t>Course Introduction</a:t>
            </a:r>
          </a:p>
        </p:txBody>
      </p:sp>
      <p:sp>
        <p:nvSpPr>
          <p:cNvPr id="5" name="Slide Number Placeholder 4">
            <a:extLst>
              <a:ext uri="{FF2B5EF4-FFF2-40B4-BE49-F238E27FC236}">
                <a16:creationId xmlns:a16="http://schemas.microsoft.com/office/drawing/2014/main" id="{6C9E78AC-AE1A-FA93-5684-D099D889A7F4}"/>
              </a:ext>
            </a:extLst>
          </p:cNvPr>
          <p:cNvSpPr>
            <a:spLocks noGrp="1"/>
          </p:cNvSpPr>
          <p:nvPr>
            <p:ph type="sldNum" sz="quarter" idx="5"/>
          </p:nvPr>
        </p:nvSpPr>
        <p:spPr/>
        <p:txBody>
          <a:bodyPr/>
          <a:lstStyle>
            <a:lvl1pPr defTabSz="981075" eaLnBrk="0" hangingPunct="0">
              <a:defRPr sz="2400">
                <a:solidFill>
                  <a:schemeClr val="tx1"/>
                </a:solidFill>
                <a:latin typeface="Comic Sans MS" panose="030F0702030302020204" pitchFamily="66" charset="0"/>
                <a:cs typeface="Arial" panose="020B0604020202020204" pitchFamily="34" charset="0"/>
              </a:defRPr>
            </a:lvl1pPr>
            <a:lvl2pPr marL="742950" indent="-285750" defTabSz="981075" eaLnBrk="0" hangingPunct="0">
              <a:defRPr sz="2400">
                <a:solidFill>
                  <a:schemeClr val="tx1"/>
                </a:solidFill>
                <a:latin typeface="Comic Sans MS" panose="030F0702030302020204" pitchFamily="66" charset="0"/>
                <a:cs typeface="Arial" panose="020B0604020202020204" pitchFamily="34" charset="0"/>
              </a:defRPr>
            </a:lvl2pPr>
            <a:lvl3pPr marL="1143000" indent="-228600" defTabSz="981075" eaLnBrk="0" hangingPunct="0">
              <a:defRPr sz="2400">
                <a:solidFill>
                  <a:schemeClr val="tx1"/>
                </a:solidFill>
                <a:latin typeface="Comic Sans MS" panose="030F0702030302020204" pitchFamily="66" charset="0"/>
                <a:cs typeface="Arial" panose="020B0604020202020204" pitchFamily="34" charset="0"/>
              </a:defRPr>
            </a:lvl3pPr>
            <a:lvl4pPr marL="1600200" indent="-228600" defTabSz="981075" eaLnBrk="0" hangingPunct="0">
              <a:defRPr sz="2400">
                <a:solidFill>
                  <a:schemeClr val="tx1"/>
                </a:solidFill>
                <a:latin typeface="Comic Sans MS" panose="030F0702030302020204" pitchFamily="66" charset="0"/>
                <a:cs typeface="Arial" panose="020B0604020202020204" pitchFamily="34" charset="0"/>
              </a:defRPr>
            </a:lvl4pPr>
            <a:lvl5pPr marL="2057400" indent="-228600" defTabSz="981075" eaLnBrk="0" hangingPunct="0">
              <a:defRPr sz="2400">
                <a:solidFill>
                  <a:schemeClr val="tx1"/>
                </a:solidFill>
                <a:latin typeface="Comic Sans MS" panose="030F0702030302020204" pitchFamily="66" charset="0"/>
                <a:cs typeface="Arial" panose="020B0604020202020204" pitchFamily="34" charset="0"/>
              </a:defRPr>
            </a:lvl5pPr>
            <a:lvl6pPr marL="25146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fld id="{18B99B7B-DE47-4E91-AA31-F6C2133C5F7A}" type="slidenum">
              <a:rPr lang="en-US" altLang="LID4096" sz="1100" smtClean="0">
                <a:latin typeface="Times New Roman" panose="02020603050405020304" pitchFamily="18" charset="0"/>
              </a:rPr>
              <a:pPr/>
              <a:t>39</a:t>
            </a:fld>
            <a:endParaRPr lang="en-US" altLang="LID4096" sz="1100">
              <a:latin typeface="Times New Roman" panose="02020603050405020304" pitchFamily="18"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a:extLst>
              <a:ext uri="{FF2B5EF4-FFF2-40B4-BE49-F238E27FC236}">
                <a16:creationId xmlns:a16="http://schemas.microsoft.com/office/drawing/2014/main" id="{42BFB3A7-6388-61FB-F497-A6CC3C12662C}"/>
              </a:ext>
            </a:extLst>
          </p:cNvPr>
          <p:cNvSpPr>
            <a:spLocks noGrp="1" noRot="1" noChangeAspect="1" noTextEdit="1"/>
          </p:cNvSpPr>
          <p:nvPr>
            <p:ph type="sldImg"/>
          </p:nvPr>
        </p:nvSpPr>
        <p:spPr>
          <a:ln/>
        </p:spPr>
      </p:sp>
      <p:sp>
        <p:nvSpPr>
          <p:cNvPr id="121859" name="Notes Placeholder 2">
            <a:extLst>
              <a:ext uri="{FF2B5EF4-FFF2-40B4-BE49-F238E27FC236}">
                <a16:creationId xmlns:a16="http://schemas.microsoft.com/office/drawing/2014/main" id="{71A7F334-17CF-20DD-AE03-F845DFB7EAF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The first problem is in how we define our research. Consider this dialog which typifies many I have had with students and others.</a:t>
            </a:r>
          </a:p>
          <a:p>
            <a:r>
              <a:rPr lang="en-US" altLang="LID4096">
                <a:latin typeface="Arial" panose="020B0604020202020204" pitchFamily="34" charset="0"/>
              </a:rPr>
              <a:t>&lt;Read&gt;</a:t>
            </a:r>
          </a:p>
        </p:txBody>
      </p:sp>
      <p:sp>
        <p:nvSpPr>
          <p:cNvPr id="121860" name="Footer Placeholder 3">
            <a:extLst>
              <a:ext uri="{FF2B5EF4-FFF2-40B4-BE49-F238E27FC236}">
                <a16:creationId xmlns:a16="http://schemas.microsoft.com/office/drawing/2014/main" id="{6EB662B2-89A1-0159-DF8C-EC4FEF2B2517}"/>
              </a:ext>
            </a:extLst>
          </p:cNvPr>
          <p:cNvSpPr>
            <a:spLocks noGrp="1"/>
          </p:cNvSpPr>
          <p:nvPr>
            <p:ph type="ftr" sz="quarter" idx="4294967295"/>
          </p:nvPr>
        </p:nvSpPr>
        <p:spPr bwMode="auto">
          <a:xfrm>
            <a:off x="0" y="911860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9" tIns="47540" rIns="95079" bIns="4754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a:t>Course Introduction</a:t>
            </a:r>
          </a:p>
        </p:txBody>
      </p:sp>
      <p:sp>
        <p:nvSpPr>
          <p:cNvPr id="5" name="Slide Number Placeholder 4">
            <a:extLst>
              <a:ext uri="{FF2B5EF4-FFF2-40B4-BE49-F238E27FC236}">
                <a16:creationId xmlns:a16="http://schemas.microsoft.com/office/drawing/2014/main" id="{A6EF3957-154C-EF51-AE86-CD9C32CB265F}"/>
              </a:ext>
            </a:extLst>
          </p:cNvPr>
          <p:cNvSpPr>
            <a:spLocks noGrp="1"/>
          </p:cNvSpPr>
          <p:nvPr>
            <p:ph type="sldNum" sz="quarter" idx="5"/>
          </p:nvPr>
        </p:nvSpPr>
        <p:spPr/>
        <p:txBody>
          <a:bodyPr/>
          <a:lstStyle>
            <a:lvl1pPr defTabSz="981075" eaLnBrk="0" hangingPunct="0">
              <a:defRPr sz="2400">
                <a:solidFill>
                  <a:schemeClr val="tx1"/>
                </a:solidFill>
                <a:latin typeface="Comic Sans MS" panose="030F0702030302020204" pitchFamily="66" charset="0"/>
                <a:cs typeface="Arial" panose="020B0604020202020204" pitchFamily="34" charset="0"/>
              </a:defRPr>
            </a:lvl1pPr>
            <a:lvl2pPr marL="742950" indent="-285750" defTabSz="981075" eaLnBrk="0" hangingPunct="0">
              <a:defRPr sz="2400">
                <a:solidFill>
                  <a:schemeClr val="tx1"/>
                </a:solidFill>
                <a:latin typeface="Comic Sans MS" panose="030F0702030302020204" pitchFamily="66" charset="0"/>
                <a:cs typeface="Arial" panose="020B0604020202020204" pitchFamily="34" charset="0"/>
              </a:defRPr>
            </a:lvl2pPr>
            <a:lvl3pPr marL="1143000" indent="-228600" defTabSz="981075" eaLnBrk="0" hangingPunct="0">
              <a:defRPr sz="2400">
                <a:solidFill>
                  <a:schemeClr val="tx1"/>
                </a:solidFill>
                <a:latin typeface="Comic Sans MS" panose="030F0702030302020204" pitchFamily="66" charset="0"/>
                <a:cs typeface="Arial" panose="020B0604020202020204" pitchFamily="34" charset="0"/>
              </a:defRPr>
            </a:lvl3pPr>
            <a:lvl4pPr marL="1600200" indent="-228600" defTabSz="981075" eaLnBrk="0" hangingPunct="0">
              <a:defRPr sz="2400">
                <a:solidFill>
                  <a:schemeClr val="tx1"/>
                </a:solidFill>
                <a:latin typeface="Comic Sans MS" panose="030F0702030302020204" pitchFamily="66" charset="0"/>
                <a:cs typeface="Arial" panose="020B0604020202020204" pitchFamily="34" charset="0"/>
              </a:defRPr>
            </a:lvl4pPr>
            <a:lvl5pPr marL="2057400" indent="-228600" defTabSz="981075" eaLnBrk="0" hangingPunct="0">
              <a:defRPr sz="2400">
                <a:solidFill>
                  <a:schemeClr val="tx1"/>
                </a:solidFill>
                <a:latin typeface="Comic Sans MS" panose="030F0702030302020204" pitchFamily="66" charset="0"/>
                <a:cs typeface="Arial" panose="020B0604020202020204" pitchFamily="34" charset="0"/>
              </a:defRPr>
            </a:lvl5pPr>
            <a:lvl6pPr marL="25146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fld id="{9BAD1943-6030-4DBF-91A8-C310D142D829}" type="slidenum">
              <a:rPr lang="en-US" altLang="LID4096" sz="1100" smtClean="0">
                <a:latin typeface="Times New Roman" panose="02020603050405020304" pitchFamily="18" charset="0"/>
              </a:rPr>
              <a:pPr/>
              <a:t>40</a:t>
            </a:fld>
            <a:endParaRPr lang="en-US" altLang="LID4096" sz="1100">
              <a:latin typeface="Times New Roman" panose="02020603050405020304" pitchFamily="18"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a:extLst>
              <a:ext uri="{FF2B5EF4-FFF2-40B4-BE49-F238E27FC236}">
                <a16:creationId xmlns:a16="http://schemas.microsoft.com/office/drawing/2014/main" id="{701D0FB9-A0A3-33D7-0C51-6E089CE58C8B}"/>
              </a:ext>
            </a:extLst>
          </p:cNvPr>
          <p:cNvSpPr>
            <a:spLocks noGrp="1" noRot="1" noChangeAspect="1" noTextEdit="1"/>
          </p:cNvSpPr>
          <p:nvPr>
            <p:ph type="sldImg"/>
          </p:nvPr>
        </p:nvSpPr>
        <p:spPr>
          <a:ln/>
        </p:spPr>
      </p:sp>
      <p:sp>
        <p:nvSpPr>
          <p:cNvPr id="122883" name="Notes Placeholder 2">
            <a:extLst>
              <a:ext uri="{FF2B5EF4-FFF2-40B4-BE49-F238E27FC236}">
                <a16:creationId xmlns:a16="http://schemas.microsoft.com/office/drawing/2014/main" id="{F6C08A79-A5E6-206B-2A4F-8BD2304C15B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So I ask ‘what is the problem’, meaning what research problem are you trying to solve</a:t>
            </a:r>
          </a:p>
        </p:txBody>
      </p:sp>
      <p:sp>
        <p:nvSpPr>
          <p:cNvPr id="122884" name="Footer Placeholder 3">
            <a:extLst>
              <a:ext uri="{FF2B5EF4-FFF2-40B4-BE49-F238E27FC236}">
                <a16:creationId xmlns:a16="http://schemas.microsoft.com/office/drawing/2014/main" id="{2644AB50-FADE-7859-80B1-F1E00C83CF27}"/>
              </a:ext>
            </a:extLst>
          </p:cNvPr>
          <p:cNvSpPr>
            <a:spLocks noGrp="1"/>
          </p:cNvSpPr>
          <p:nvPr>
            <p:ph type="ftr" sz="quarter" idx="4294967295"/>
          </p:nvPr>
        </p:nvSpPr>
        <p:spPr bwMode="auto">
          <a:xfrm>
            <a:off x="0" y="911860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9" tIns="47540" rIns="95079" bIns="4754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a:t>Course Introduction</a:t>
            </a:r>
          </a:p>
        </p:txBody>
      </p:sp>
      <p:sp>
        <p:nvSpPr>
          <p:cNvPr id="5" name="Slide Number Placeholder 4">
            <a:extLst>
              <a:ext uri="{FF2B5EF4-FFF2-40B4-BE49-F238E27FC236}">
                <a16:creationId xmlns:a16="http://schemas.microsoft.com/office/drawing/2014/main" id="{3BAC3CA5-395F-3D55-CB91-200BD4D176DC}"/>
              </a:ext>
            </a:extLst>
          </p:cNvPr>
          <p:cNvSpPr>
            <a:spLocks noGrp="1"/>
          </p:cNvSpPr>
          <p:nvPr>
            <p:ph type="sldNum" sz="quarter" idx="5"/>
          </p:nvPr>
        </p:nvSpPr>
        <p:spPr/>
        <p:txBody>
          <a:bodyPr/>
          <a:lstStyle>
            <a:lvl1pPr defTabSz="981075" eaLnBrk="0" hangingPunct="0">
              <a:defRPr sz="2400">
                <a:solidFill>
                  <a:schemeClr val="tx1"/>
                </a:solidFill>
                <a:latin typeface="Comic Sans MS" panose="030F0702030302020204" pitchFamily="66" charset="0"/>
                <a:cs typeface="Arial" panose="020B0604020202020204" pitchFamily="34" charset="0"/>
              </a:defRPr>
            </a:lvl1pPr>
            <a:lvl2pPr marL="742950" indent="-285750" defTabSz="981075" eaLnBrk="0" hangingPunct="0">
              <a:defRPr sz="2400">
                <a:solidFill>
                  <a:schemeClr val="tx1"/>
                </a:solidFill>
                <a:latin typeface="Comic Sans MS" panose="030F0702030302020204" pitchFamily="66" charset="0"/>
                <a:cs typeface="Arial" panose="020B0604020202020204" pitchFamily="34" charset="0"/>
              </a:defRPr>
            </a:lvl2pPr>
            <a:lvl3pPr marL="1143000" indent="-228600" defTabSz="981075" eaLnBrk="0" hangingPunct="0">
              <a:defRPr sz="2400">
                <a:solidFill>
                  <a:schemeClr val="tx1"/>
                </a:solidFill>
                <a:latin typeface="Comic Sans MS" panose="030F0702030302020204" pitchFamily="66" charset="0"/>
                <a:cs typeface="Arial" panose="020B0604020202020204" pitchFamily="34" charset="0"/>
              </a:defRPr>
            </a:lvl3pPr>
            <a:lvl4pPr marL="1600200" indent="-228600" defTabSz="981075" eaLnBrk="0" hangingPunct="0">
              <a:defRPr sz="2400">
                <a:solidFill>
                  <a:schemeClr val="tx1"/>
                </a:solidFill>
                <a:latin typeface="Comic Sans MS" panose="030F0702030302020204" pitchFamily="66" charset="0"/>
                <a:cs typeface="Arial" panose="020B0604020202020204" pitchFamily="34" charset="0"/>
              </a:defRPr>
            </a:lvl4pPr>
            <a:lvl5pPr marL="2057400" indent="-228600" defTabSz="981075" eaLnBrk="0" hangingPunct="0">
              <a:defRPr sz="2400">
                <a:solidFill>
                  <a:schemeClr val="tx1"/>
                </a:solidFill>
                <a:latin typeface="Comic Sans MS" panose="030F0702030302020204" pitchFamily="66" charset="0"/>
                <a:cs typeface="Arial" panose="020B0604020202020204" pitchFamily="34" charset="0"/>
              </a:defRPr>
            </a:lvl5pPr>
            <a:lvl6pPr marL="25146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fld id="{BE189B90-D0AD-4F42-A100-4974B880E2A9}" type="slidenum">
              <a:rPr lang="en-US" altLang="LID4096" sz="1100" smtClean="0">
                <a:latin typeface="Times New Roman" panose="02020603050405020304" pitchFamily="18" charset="0"/>
              </a:rPr>
              <a:pPr/>
              <a:t>41</a:t>
            </a:fld>
            <a:endParaRPr lang="en-US" altLang="LID4096" sz="1100">
              <a:latin typeface="Times New Roman" panose="02020603050405020304" pitchFamily="18"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a:extLst>
              <a:ext uri="{FF2B5EF4-FFF2-40B4-BE49-F238E27FC236}">
                <a16:creationId xmlns:a16="http://schemas.microsoft.com/office/drawing/2014/main" id="{08C857C0-14C7-627F-0E5B-793C888510F9}"/>
              </a:ext>
            </a:extLst>
          </p:cNvPr>
          <p:cNvSpPr>
            <a:spLocks noGrp="1" noRot="1" noChangeAspect="1" noTextEdit="1"/>
          </p:cNvSpPr>
          <p:nvPr>
            <p:ph type="sldImg"/>
          </p:nvPr>
        </p:nvSpPr>
        <p:spPr>
          <a:ln/>
        </p:spPr>
      </p:sp>
      <p:sp>
        <p:nvSpPr>
          <p:cNvPr id="123907" name="Notes Placeholder 2">
            <a:extLst>
              <a:ext uri="{FF2B5EF4-FFF2-40B4-BE49-F238E27FC236}">
                <a16:creationId xmlns:a16="http://schemas.microsoft.com/office/drawing/2014/main" id="{E749269A-DC29-809D-BC15-66A5774971E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And he replies…</a:t>
            </a:r>
          </a:p>
        </p:txBody>
      </p:sp>
      <p:sp>
        <p:nvSpPr>
          <p:cNvPr id="123908" name="Footer Placeholder 3">
            <a:extLst>
              <a:ext uri="{FF2B5EF4-FFF2-40B4-BE49-F238E27FC236}">
                <a16:creationId xmlns:a16="http://schemas.microsoft.com/office/drawing/2014/main" id="{3EC54F99-6820-1DCF-1FFB-B105C11BADED}"/>
              </a:ext>
            </a:extLst>
          </p:cNvPr>
          <p:cNvSpPr>
            <a:spLocks noGrp="1"/>
          </p:cNvSpPr>
          <p:nvPr>
            <p:ph type="ftr" sz="quarter" idx="4294967295"/>
          </p:nvPr>
        </p:nvSpPr>
        <p:spPr bwMode="auto">
          <a:xfrm>
            <a:off x="0" y="911860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9" tIns="47540" rIns="95079" bIns="4754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a:t>Course Introduction</a:t>
            </a:r>
          </a:p>
        </p:txBody>
      </p:sp>
      <p:sp>
        <p:nvSpPr>
          <p:cNvPr id="5" name="Slide Number Placeholder 4">
            <a:extLst>
              <a:ext uri="{FF2B5EF4-FFF2-40B4-BE49-F238E27FC236}">
                <a16:creationId xmlns:a16="http://schemas.microsoft.com/office/drawing/2014/main" id="{A3A558AF-A81A-26B5-CC1B-8D5DC5D1ACBD}"/>
              </a:ext>
            </a:extLst>
          </p:cNvPr>
          <p:cNvSpPr>
            <a:spLocks noGrp="1"/>
          </p:cNvSpPr>
          <p:nvPr>
            <p:ph type="sldNum" sz="quarter" idx="5"/>
          </p:nvPr>
        </p:nvSpPr>
        <p:spPr/>
        <p:txBody>
          <a:bodyPr/>
          <a:lstStyle>
            <a:lvl1pPr defTabSz="981075" eaLnBrk="0" hangingPunct="0">
              <a:defRPr sz="2400">
                <a:solidFill>
                  <a:schemeClr val="tx1"/>
                </a:solidFill>
                <a:latin typeface="Comic Sans MS" panose="030F0702030302020204" pitchFamily="66" charset="0"/>
                <a:cs typeface="Arial" panose="020B0604020202020204" pitchFamily="34" charset="0"/>
              </a:defRPr>
            </a:lvl1pPr>
            <a:lvl2pPr marL="742950" indent="-285750" defTabSz="981075" eaLnBrk="0" hangingPunct="0">
              <a:defRPr sz="2400">
                <a:solidFill>
                  <a:schemeClr val="tx1"/>
                </a:solidFill>
                <a:latin typeface="Comic Sans MS" panose="030F0702030302020204" pitchFamily="66" charset="0"/>
                <a:cs typeface="Arial" panose="020B0604020202020204" pitchFamily="34" charset="0"/>
              </a:defRPr>
            </a:lvl2pPr>
            <a:lvl3pPr marL="1143000" indent="-228600" defTabSz="981075" eaLnBrk="0" hangingPunct="0">
              <a:defRPr sz="2400">
                <a:solidFill>
                  <a:schemeClr val="tx1"/>
                </a:solidFill>
                <a:latin typeface="Comic Sans MS" panose="030F0702030302020204" pitchFamily="66" charset="0"/>
                <a:cs typeface="Arial" panose="020B0604020202020204" pitchFamily="34" charset="0"/>
              </a:defRPr>
            </a:lvl3pPr>
            <a:lvl4pPr marL="1600200" indent="-228600" defTabSz="981075" eaLnBrk="0" hangingPunct="0">
              <a:defRPr sz="2400">
                <a:solidFill>
                  <a:schemeClr val="tx1"/>
                </a:solidFill>
                <a:latin typeface="Comic Sans MS" panose="030F0702030302020204" pitchFamily="66" charset="0"/>
                <a:cs typeface="Arial" panose="020B0604020202020204" pitchFamily="34" charset="0"/>
              </a:defRPr>
            </a:lvl4pPr>
            <a:lvl5pPr marL="2057400" indent="-228600" defTabSz="981075" eaLnBrk="0" hangingPunct="0">
              <a:defRPr sz="2400">
                <a:solidFill>
                  <a:schemeClr val="tx1"/>
                </a:solidFill>
                <a:latin typeface="Comic Sans MS" panose="030F0702030302020204" pitchFamily="66" charset="0"/>
                <a:cs typeface="Arial" panose="020B0604020202020204" pitchFamily="34" charset="0"/>
              </a:defRPr>
            </a:lvl5pPr>
            <a:lvl6pPr marL="25146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fld id="{DE82DD1A-9860-4E21-AFC3-1D4381D6683D}" type="slidenum">
              <a:rPr lang="en-US" altLang="LID4096" sz="1100" smtClean="0">
                <a:latin typeface="Times New Roman" panose="02020603050405020304" pitchFamily="18" charset="0"/>
              </a:rPr>
              <a:pPr/>
              <a:t>42</a:t>
            </a:fld>
            <a:endParaRPr lang="en-US" altLang="LID4096" sz="1100">
              <a:latin typeface="Times New Roman" panose="02020603050405020304" pitchFamily="18"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a:extLst>
              <a:ext uri="{FF2B5EF4-FFF2-40B4-BE49-F238E27FC236}">
                <a16:creationId xmlns:a16="http://schemas.microsoft.com/office/drawing/2014/main" id="{8295D541-1255-719D-EAA3-A8DDD4A0BA93}"/>
              </a:ext>
            </a:extLst>
          </p:cNvPr>
          <p:cNvSpPr>
            <a:spLocks noGrp="1" noRot="1" noChangeAspect="1" noTextEdit="1"/>
          </p:cNvSpPr>
          <p:nvPr>
            <p:ph type="sldImg"/>
          </p:nvPr>
        </p:nvSpPr>
        <p:spPr>
          <a:ln/>
        </p:spPr>
      </p:sp>
      <p:sp>
        <p:nvSpPr>
          <p:cNvPr id="124931" name="Notes Placeholder 2">
            <a:extLst>
              <a:ext uri="{FF2B5EF4-FFF2-40B4-BE49-F238E27FC236}">
                <a16:creationId xmlns:a16="http://schemas.microsoft.com/office/drawing/2014/main" id="{4A1082D4-600D-41FC-A25A-44CE37814F8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The issue is that we are putting the cart before the horse, where we begin with our methodology rather than the problem.</a:t>
            </a:r>
          </a:p>
        </p:txBody>
      </p:sp>
      <p:sp>
        <p:nvSpPr>
          <p:cNvPr id="124932" name="Footer Placeholder 3">
            <a:extLst>
              <a:ext uri="{FF2B5EF4-FFF2-40B4-BE49-F238E27FC236}">
                <a16:creationId xmlns:a16="http://schemas.microsoft.com/office/drawing/2014/main" id="{D99E8A83-20FE-171E-620D-68510939A0AE}"/>
              </a:ext>
            </a:extLst>
          </p:cNvPr>
          <p:cNvSpPr>
            <a:spLocks noGrp="1"/>
          </p:cNvSpPr>
          <p:nvPr>
            <p:ph type="ftr" sz="quarter" idx="4294967295"/>
          </p:nvPr>
        </p:nvSpPr>
        <p:spPr bwMode="auto">
          <a:xfrm>
            <a:off x="0" y="911860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9" tIns="47540" rIns="95079" bIns="4754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a:t>Course Introduction</a:t>
            </a:r>
          </a:p>
        </p:txBody>
      </p:sp>
      <p:sp>
        <p:nvSpPr>
          <p:cNvPr id="5" name="Slide Number Placeholder 4">
            <a:extLst>
              <a:ext uri="{FF2B5EF4-FFF2-40B4-BE49-F238E27FC236}">
                <a16:creationId xmlns:a16="http://schemas.microsoft.com/office/drawing/2014/main" id="{7AC8C0CD-8FCF-2885-221A-74DF50F6A971}"/>
              </a:ext>
            </a:extLst>
          </p:cNvPr>
          <p:cNvSpPr>
            <a:spLocks noGrp="1"/>
          </p:cNvSpPr>
          <p:nvPr>
            <p:ph type="sldNum" sz="quarter" idx="5"/>
          </p:nvPr>
        </p:nvSpPr>
        <p:spPr/>
        <p:txBody>
          <a:bodyPr/>
          <a:lstStyle>
            <a:lvl1pPr defTabSz="981075" eaLnBrk="0" hangingPunct="0">
              <a:defRPr sz="2400">
                <a:solidFill>
                  <a:schemeClr val="tx1"/>
                </a:solidFill>
                <a:latin typeface="Comic Sans MS" panose="030F0702030302020204" pitchFamily="66" charset="0"/>
                <a:cs typeface="Arial" panose="020B0604020202020204" pitchFamily="34" charset="0"/>
              </a:defRPr>
            </a:lvl1pPr>
            <a:lvl2pPr marL="742950" indent="-285750" defTabSz="981075" eaLnBrk="0" hangingPunct="0">
              <a:defRPr sz="2400">
                <a:solidFill>
                  <a:schemeClr val="tx1"/>
                </a:solidFill>
                <a:latin typeface="Comic Sans MS" panose="030F0702030302020204" pitchFamily="66" charset="0"/>
                <a:cs typeface="Arial" panose="020B0604020202020204" pitchFamily="34" charset="0"/>
              </a:defRPr>
            </a:lvl2pPr>
            <a:lvl3pPr marL="1143000" indent="-228600" defTabSz="981075" eaLnBrk="0" hangingPunct="0">
              <a:defRPr sz="2400">
                <a:solidFill>
                  <a:schemeClr val="tx1"/>
                </a:solidFill>
                <a:latin typeface="Comic Sans MS" panose="030F0702030302020204" pitchFamily="66" charset="0"/>
                <a:cs typeface="Arial" panose="020B0604020202020204" pitchFamily="34" charset="0"/>
              </a:defRPr>
            </a:lvl3pPr>
            <a:lvl4pPr marL="1600200" indent="-228600" defTabSz="981075" eaLnBrk="0" hangingPunct="0">
              <a:defRPr sz="2400">
                <a:solidFill>
                  <a:schemeClr val="tx1"/>
                </a:solidFill>
                <a:latin typeface="Comic Sans MS" panose="030F0702030302020204" pitchFamily="66" charset="0"/>
                <a:cs typeface="Arial" panose="020B0604020202020204" pitchFamily="34" charset="0"/>
              </a:defRPr>
            </a:lvl4pPr>
            <a:lvl5pPr marL="2057400" indent="-228600" defTabSz="981075" eaLnBrk="0" hangingPunct="0">
              <a:defRPr sz="2400">
                <a:solidFill>
                  <a:schemeClr val="tx1"/>
                </a:solidFill>
                <a:latin typeface="Comic Sans MS" panose="030F0702030302020204" pitchFamily="66" charset="0"/>
                <a:cs typeface="Arial" panose="020B0604020202020204" pitchFamily="34" charset="0"/>
              </a:defRPr>
            </a:lvl5pPr>
            <a:lvl6pPr marL="25146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fld id="{035D0D61-5D72-4F68-AD54-DD8842D64E44}" type="slidenum">
              <a:rPr lang="en-US" altLang="LID4096" sz="1100" smtClean="0">
                <a:latin typeface="Times New Roman" panose="02020603050405020304" pitchFamily="18" charset="0"/>
              </a:rPr>
              <a:pPr/>
              <a:t>43</a:t>
            </a:fld>
            <a:endParaRPr lang="en-US" altLang="LID4096" sz="1100">
              <a:latin typeface="Times New Roman" panose="02020603050405020304" pitchFamily="18"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a:extLst>
              <a:ext uri="{FF2B5EF4-FFF2-40B4-BE49-F238E27FC236}">
                <a16:creationId xmlns:a16="http://schemas.microsoft.com/office/drawing/2014/main" id="{6C6F5E6D-7010-D732-5E1B-27DC67827C0C}"/>
              </a:ext>
            </a:extLst>
          </p:cNvPr>
          <p:cNvSpPr>
            <a:spLocks noGrp="1" noRot="1" noChangeAspect="1" noTextEdit="1"/>
          </p:cNvSpPr>
          <p:nvPr>
            <p:ph type="sldImg"/>
          </p:nvPr>
        </p:nvSpPr>
        <p:spPr>
          <a:ln/>
        </p:spPr>
      </p:sp>
      <p:sp>
        <p:nvSpPr>
          <p:cNvPr id="125955" name="Notes Placeholder 2">
            <a:extLst>
              <a:ext uri="{FF2B5EF4-FFF2-40B4-BE49-F238E27FC236}">
                <a16:creationId xmlns:a16="http://schemas.microsoft.com/office/drawing/2014/main" id="{B64CB800-ECC3-79C8-9C21-71AB57999EA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How should we define our research? Should we:</a:t>
            </a:r>
          </a:p>
          <a:p>
            <a:r>
              <a:rPr lang="en-US" altLang="LID4096">
                <a:latin typeface="Arial" panose="020B0604020202020204" pitchFamily="34" charset="0"/>
              </a:rPr>
              <a:t>&lt;read&gt;</a:t>
            </a:r>
          </a:p>
          <a:p>
            <a:r>
              <a:rPr lang="en-US" altLang="LID4096">
                <a:latin typeface="Arial" panose="020B0604020202020204" pitchFamily="34" charset="0"/>
              </a:rPr>
              <a:t>&lt;CLICK&gt;</a:t>
            </a:r>
          </a:p>
          <a:p>
            <a:r>
              <a:rPr lang="en-US" altLang="LID4096">
                <a:latin typeface="Arial" panose="020B0604020202020204" pitchFamily="34" charset="0"/>
              </a:rPr>
              <a:t>My opinion is the last one is best</a:t>
            </a:r>
          </a:p>
        </p:txBody>
      </p:sp>
      <p:sp>
        <p:nvSpPr>
          <p:cNvPr id="125956" name="Footer Placeholder 3">
            <a:extLst>
              <a:ext uri="{FF2B5EF4-FFF2-40B4-BE49-F238E27FC236}">
                <a16:creationId xmlns:a16="http://schemas.microsoft.com/office/drawing/2014/main" id="{23DE183A-0D3E-5F0F-57E3-DF5530B628C7}"/>
              </a:ext>
            </a:extLst>
          </p:cNvPr>
          <p:cNvSpPr>
            <a:spLocks noGrp="1"/>
          </p:cNvSpPr>
          <p:nvPr>
            <p:ph type="ftr" sz="quarter" idx="4294967295"/>
          </p:nvPr>
        </p:nvSpPr>
        <p:spPr bwMode="auto">
          <a:xfrm>
            <a:off x="0" y="911860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9" tIns="47540" rIns="95079" bIns="4754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a:t>Course Introduction</a:t>
            </a:r>
          </a:p>
        </p:txBody>
      </p:sp>
      <p:sp>
        <p:nvSpPr>
          <p:cNvPr id="5" name="Slide Number Placeholder 4">
            <a:extLst>
              <a:ext uri="{FF2B5EF4-FFF2-40B4-BE49-F238E27FC236}">
                <a16:creationId xmlns:a16="http://schemas.microsoft.com/office/drawing/2014/main" id="{01F18022-01FE-9EAC-6A46-FCADB17FAFA2}"/>
              </a:ext>
            </a:extLst>
          </p:cNvPr>
          <p:cNvSpPr>
            <a:spLocks noGrp="1"/>
          </p:cNvSpPr>
          <p:nvPr>
            <p:ph type="sldNum" sz="quarter" idx="5"/>
          </p:nvPr>
        </p:nvSpPr>
        <p:spPr/>
        <p:txBody>
          <a:bodyPr/>
          <a:lstStyle>
            <a:lvl1pPr defTabSz="981075" eaLnBrk="0" hangingPunct="0">
              <a:defRPr sz="2400">
                <a:solidFill>
                  <a:schemeClr val="tx1"/>
                </a:solidFill>
                <a:latin typeface="Comic Sans MS" panose="030F0702030302020204" pitchFamily="66" charset="0"/>
                <a:cs typeface="Arial" panose="020B0604020202020204" pitchFamily="34" charset="0"/>
              </a:defRPr>
            </a:lvl1pPr>
            <a:lvl2pPr marL="742950" indent="-285750" defTabSz="981075" eaLnBrk="0" hangingPunct="0">
              <a:defRPr sz="2400">
                <a:solidFill>
                  <a:schemeClr val="tx1"/>
                </a:solidFill>
                <a:latin typeface="Comic Sans MS" panose="030F0702030302020204" pitchFamily="66" charset="0"/>
                <a:cs typeface="Arial" panose="020B0604020202020204" pitchFamily="34" charset="0"/>
              </a:defRPr>
            </a:lvl2pPr>
            <a:lvl3pPr marL="1143000" indent="-228600" defTabSz="981075" eaLnBrk="0" hangingPunct="0">
              <a:defRPr sz="2400">
                <a:solidFill>
                  <a:schemeClr val="tx1"/>
                </a:solidFill>
                <a:latin typeface="Comic Sans MS" panose="030F0702030302020204" pitchFamily="66" charset="0"/>
                <a:cs typeface="Arial" panose="020B0604020202020204" pitchFamily="34" charset="0"/>
              </a:defRPr>
            </a:lvl3pPr>
            <a:lvl4pPr marL="1600200" indent="-228600" defTabSz="981075" eaLnBrk="0" hangingPunct="0">
              <a:defRPr sz="2400">
                <a:solidFill>
                  <a:schemeClr val="tx1"/>
                </a:solidFill>
                <a:latin typeface="Comic Sans MS" panose="030F0702030302020204" pitchFamily="66" charset="0"/>
                <a:cs typeface="Arial" panose="020B0604020202020204" pitchFamily="34" charset="0"/>
              </a:defRPr>
            </a:lvl4pPr>
            <a:lvl5pPr marL="2057400" indent="-228600" defTabSz="981075" eaLnBrk="0" hangingPunct="0">
              <a:defRPr sz="2400">
                <a:solidFill>
                  <a:schemeClr val="tx1"/>
                </a:solidFill>
                <a:latin typeface="Comic Sans MS" panose="030F0702030302020204" pitchFamily="66" charset="0"/>
                <a:cs typeface="Arial" panose="020B0604020202020204" pitchFamily="34" charset="0"/>
              </a:defRPr>
            </a:lvl5pPr>
            <a:lvl6pPr marL="25146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fld id="{5D078E0A-7F60-4191-B935-2F2A516BE4C7}" type="slidenum">
              <a:rPr lang="en-US" altLang="LID4096" sz="1100" smtClean="0">
                <a:latin typeface="Times New Roman" panose="02020603050405020304" pitchFamily="18" charset="0"/>
              </a:rPr>
              <a:pPr/>
              <a:t>44</a:t>
            </a:fld>
            <a:endParaRPr lang="en-US" altLang="LID4096" sz="1100">
              <a:latin typeface="Times New Roman" panose="02020603050405020304" pitchFamily="18"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a:extLst>
              <a:ext uri="{FF2B5EF4-FFF2-40B4-BE49-F238E27FC236}">
                <a16:creationId xmlns:a16="http://schemas.microsoft.com/office/drawing/2014/main" id="{43F8DCB8-A867-4186-84E0-9E23C3225E9E}"/>
              </a:ext>
            </a:extLst>
          </p:cNvPr>
          <p:cNvSpPr>
            <a:spLocks noGrp="1" noRot="1" noChangeAspect="1" noTextEdit="1"/>
          </p:cNvSpPr>
          <p:nvPr>
            <p:ph type="sldImg"/>
          </p:nvPr>
        </p:nvSpPr>
        <p:spPr>
          <a:ln/>
        </p:spPr>
      </p:sp>
      <p:sp>
        <p:nvSpPr>
          <p:cNvPr id="126979" name="Notes Placeholder 2">
            <a:extLst>
              <a:ext uri="{FF2B5EF4-FFF2-40B4-BE49-F238E27FC236}">
                <a16:creationId xmlns:a16="http://schemas.microsoft.com/office/drawing/2014/main" id="{80D66314-AB98-47C3-FCED-91D8D0F560F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Yet even if we define a good problem amenable to usability evaluation, problems can occur.</a:t>
            </a:r>
          </a:p>
          <a:p>
            <a:r>
              <a:rPr lang="en-US" altLang="LID4096">
                <a:latin typeface="Arial" panose="020B0604020202020204" pitchFamily="34" charset="0"/>
              </a:rPr>
              <a:t>A typical usability evaluation will try to show that some new technique is better than the existing one.</a:t>
            </a:r>
          </a:p>
          <a:p>
            <a:endParaRPr lang="en-US" altLang="LID4096">
              <a:latin typeface="Arial" panose="020B0604020202020204" pitchFamily="34" charset="0"/>
            </a:endParaRPr>
          </a:p>
          <a:p>
            <a:r>
              <a:rPr lang="en-US" altLang="LID4096">
                <a:latin typeface="Arial" panose="020B0604020202020204" pitchFamily="34" charset="0"/>
              </a:rPr>
              <a:t>We often do this as an existence proof. </a:t>
            </a:r>
          </a:p>
          <a:p>
            <a:r>
              <a:rPr lang="en-US" altLang="LID4096">
                <a:latin typeface="Arial" panose="020B0604020202020204" pitchFamily="34" charset="0"/>
              </a:rPr>
              <a:t>We choose some condition that is likely amenable to our new technique, and we hopefully end up with one example showing success.</a:t>
            </a:r>
          </a:p>
          <a:p>
            <a:r>
              <a:rPr lang="en-US" altLang="LID4096">
                <a:latin typeface="Arial" panose="020B0604020202020204" pitchFamily="34" charset="0"/>
              </a:rPr>
              <a:t>Surprise, surprise. We would be poor technologists indeed if we could not find at least one successful case. </a:t>
            </a:r>
          </a:p>
        </p:txBody>
      </p:sp>
      <p:sp>
        <p:nvSpPr>
          <p:cNvPr id="126980" name="Footer Placeholder 3">
            <a:extLst>
              <a:ext uri="{FF2B5EF4-FFF2-40B4-BE49-F238E27FC236}">
                <a16:creationId xmlns:a16="http://schemas.microsoft.com/office/drawing/2014/main" id="{EC182177-AA63-EEAF-E050-A896CD6396D2}"/>
              </a:ext>
            </a:extLst>
          </p:cNvPr>
          <p:cNvSpPr>
            <a:spLocks noGrp="1"/>
          </p:cNvSpPr>
          <p:nvPr>
            <p:ph type="ftr" sz="quarter" idx="4294967295"/>
          </p:nvPr>
        </p:nvSpPr>
        <p:spPr bwMode="auto">
          <a:xfrm>
            <a:off x="0" y="911860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9" tIns="47540" rIns="95079" bIns="4754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a:t>Course Introduction</a:t>
            </a:r>
          </a:p>
        </p:txBody>
      </p:sp>
      <p:sp>
        <p:nvSpPr>
          <p:cNvPr id="5" name="Slide Number Placeholder 4">
            <a:extLst>
              <a:ext uri="{FF2B5EF4-FFF2-40B4-BE49-F238E27FC236}">
                <a16:creationId xmlns:a16="http://schemas.microsoft.com/office/drawing/2014/main" id="{DF024353-6C12-F93E-A297-04674CB30EBF}"/>
              </a:ext>
            </a:extLst>
          </p:cNvPr>
          <p:cNvSpPr>
            <a:spLocks noGrp="1"/>
          </p:cNvSpPr>
          <p:nvPr>
            <p:ph type="sldNum" sz="quarter" idx="5"/>
          </p:nvPr>
        </p:nvSpPr>
        <p:spPr/>
        <p:txBody>
          <a:bodyPr/>
          <a:lstStyle>
            <a:lvl1pPr defTabSz="981075" eaLnBrk="0" hangingPunct="0">
              <a:defRPr sz="2400">
                <a:solidFill>
                  <a:schemeClr val="tx1"/>
                </a:solidFill>
                <a:latin typeface="Comic Sans MS" panose="030F0702030302020204" pitchFamily="66" charset="0"/>
                <a:cs typeface="Arial" panose="020B0604020202020204" pitchFamily="34" charset="0"/>
              </a:defRPr>
            </a:lvl1pPr>
            <a:lvl2pPr marL="742950" indent="-285750" defTabSz="981075" eaLnBrk="0" hangingPunct="0">
              <a:defRPr sz="2400">
                <a:solidFill>
                  <a:schemeClr val="tx1"/>
                </a:solidFill>
                <a:latin typeface="Comic Sans MS" panose="030F0702030302020204" pitchFamily="66" charset="0"/>
                <a:cs typeface="Arial" panose="020B0604020202020204" pitchFamily="34" charset="0"/>
              </a:defRPr>
            </a:lvl2pPr>
            <a:lvl3pPr marL="1143000" indent="-228600" defTabSz="981075" eaLnBrk="0" hangingPunct="0">
              <a:defRPr sz="2400">
                <a:solidFill>
                  <a:schemeClr val="tx1"/>
                </a:solidFill>
                <a:latin typeface="Comic Sans MS" panose="030F0702030302020204" pitchFamily="66" charset="0"/>
                <a:cs typeface="Arial" panose="020B0604020202020204" pitchFamily="34" charset="0"/>
              </a:defRPr>
            </a:lvl3pPr>
            <a:lvl4pPr marL="1600200" indent="-228600" defTabSz="981075" eaLnBrk="0" hangingPunct="0">
              <a:defRPr sz="2400">
                <a:solidFill>
                  <a:schemeClr val="tx1"/>
                </a:solidFill>
                <a:latin typeface="Comic Sans MS" panose="030F0702030302020204" pitchFamily="66" charset="0"/>
                <a:cs typeface="Arial" panose="020B0604020202020204" pitchFamily="34" charset="0"/>
              </a:defRPr>
            </a:lvl4pPr>
            <a:lvl5pPr marL="2057400" indent="-228600" defTabSz="981075" eaLnBrk="0" hangingPunct="0">
              <a:defRPr sz="2400">
                <a:solidFill>
                  <a:schemeClr val="tx1"/>
                </a:solidFill>
                <a:latin typeface="Comic Sans MS" panose="030F0702030302020204" pitchFamily="66" charset="0"/>
                <a:cs typeface="Arial" panose="020B0604020202020204" pitchFamily="34" charset="0"/>
              </a:defRPr>
            </a:lvl5pPr>
            <a:lvl6pPr marL="25146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fld id="{348544DA-3550-4D39-8A82-D2BB6F4CE451}" type="slidenum">
              <a:rPr lang="en-US" altLang="LID4096" sz="1100" smtClean="0">
                <a:latin typeface="Times New Roman" panose="02020603050405020304" pitchFamily="18" charset="0"/>
              </a:rPr>
              <a:pPr/>
              <a:t>45</a:t>
            </a:fld>
            <a:endParaRPr lang="en-US" altLang="LID4096" sz="1100">
              <a:latin typeface="Times New Roman" panose="02020603050405020304" pitchFamily="18"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a:extLst>
              <a:ext uri="{FF2B5EF4-FFF2-40B4-BE49-F238E27FC236}">
                <a16:creationId xmlns:a16="http://schemas.microsoft.com/office/drawing/2014/main" id="{2B75D629-6D52-065D-6D78-8B614FE7E446}"/>
              </a:ext>
            </a:extLst>
          </p:cNvPr>
          <p:cNvSpPr>
            <a:spLocks noGrp="1" noRot="1" noChangeAspect="1" noTextEdit="1"/>
          </p:cNvSpPr>
          <p:nvPr>
            <p:ph type="sldImg"/>
          </p:nvPr>
        </p:nvSpPr>
        <p:spPr>
          <a:ln/>
        </p:spPr>
      </p:sp>
      <p:sp>
        <p:nvSpPr>
          <p:cNvPr id="128003" name="Notes Placeholder 2">
            <a:extLst>
              <a:ext uri="{FF2B5EF4-FFF2-40B4-BE49-F238E27FC236}">
                <a16:creationId xmlns:a16="http://schemas.microsoft.com/office/drawing/2014/main" id="{68FFD989-58D9-6230-5AE2-B5B579BD536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This is, at best, weak science. </a:t>
            </a:r>
            <a:br>
              <a:rPr lang="en-US" altLang="LID4096">
                <a:latin typeface="Arial" panose="020B0604020202020204" pitchFamily="34" charset="0"/>
              </a:rPr>
            </a:br>
            <a:r>
              <a:rPr lang="en-US" altLang="LID4096">
                <a:latin typeface="Arial" panose="020B0604020202020204" pitchFamily="34" charset="0"/>
              </a:rPr>
              <a:t>Good science is all about risky hypothesis testing. We test to &lt;read&gt;</a:t>
            </a:r>
          </a:p>
          <a:p>
            <a:r>
              <a:rPr lang="en-US" altLang="LID4096">
                <a:latin typeface="Arial" panose="020B0604020202020204" pitchFamily="34" charset="0"/>
              </a:rPr>
              <a:t>I have seen very few of these at CHI.</a:t>
            </a:r>
          </a:p>
          <a:p>
            <a:endParaRPr lang="en-US" altLang="LID4096">
              <a:latin typeface="Arial" panose="020B0604020202020204" pitchFamily="34" charset="0"/>
            </a:endParaRPr>
          </a:p>
          <a:p>
            <a:r>
              <a:rPr lang="en-US" altLang="LID4096">
                <a:latin typeface="Arial" panose="020B0604020202020204" pitchFamily="34" charset="0"/>
              </a:rPr>
              <a:t>There are solutions to this, and this is straightforward science. </a:t>
            </a:r>
          </a:p>
          <a:p>
            <a:r>
              <a:rPr lang="en-US" altLang="LID4096">
                <a:latin typeface="Arial" panose="020B0604020202020204" pitchFamily="34" charset="0"/>
              </a:rPr>
              <a:t>We can have stricter tests conditions that try to uncover limitations and boundary conditions of our technique.</a:t>
            </a:r>
            <a:br>
              <a:rPr lang="en-US" altLang="LID4096">
                <a:latin typeface="Arial" panose="020B0604020202020204" pitchFamily="34" charset="0"/>
              </a:rPr>
            </a:br>
            <a:r>
              <a:rPr lang="en-US" altLang="LID4096">
                <a:latin typeface="Arial" panose="020B0604020202020204" pitchFamily="34" charset="0"/>
              </a:rPr>
              <a:t>We can examine our technique in the complete ecology of use, not just one that is favourable to it.</a:t>
            </a:r>
          </a:p>
          <a:p>
            <a:r>
              <a:rPr lang="en-US" altLang="LID4096">
                <a:latin typeface="Arial" panose="020B0604020202020204" pitchFamily="34" charset="0"/>
              </a:rPr>
              <a:t>We can replicate and vary our studies, but unfortunately this is not highly valued as a CHI contribution.</a:t>
            </a:r>
          </a:p>
        </p:txBody>
      </p:sp>
      <p:sp>
        <p:nvSpPr>
          <p:cNvPr id="128004" name="Footer Placeholder 3">
            <a:extLst>
              <a:ext uri="{FF2B5EF4-FFF2-40B4-BE49-F238E27FC236}">
                <a16:creationId xmlns:a16="http://schemas.microsoft.com/office/drawing/2014/main" id="{59B0C97F-BCE6-DC1E-B4EA-5A17B53E29AB}"/>
              </a:ext>
            </a:extLst>
          </p:cNvPr>
          <p:cNvSpPr>
            <a:spLocks noGrp="1"/>
          </p:cNvSpPr>
          <p:nvPr>
            <p:ph type="ftr" sz="quarter" idx="4294967295"/>
          </p:nvPr>
        </p:nvSpPr>
        <p:spPr bwMode="auto">
          <a:xfrm>
            <a:off x="0" y="911860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9" tIns="47540" rIns="95079" bIns="4754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a:t>Course Introduction</a:t>
            </a:r>
          </a:p>
        </p:txBody>
      </p:sp>
      <p:sp>
        <p:nvSpPr>
          <p:cNvPr id="5" name="Slide Number Placeholder 4">
            <a:extLst>
              <a:ext uri="{FF2B5EF4-FFF2-40B4-BE49-F238E27FC236}">
                <a16:creationId xmlns:a16="http://schemas.microsoft.com/office/drawing/2014/main" id="{83D466F3-3161-6310-F655-40B67F135965}"/>
              </a:ext>
            </a:extLst>
          </p:cNvPr>
          <p:cNvSpPr>
            <a:spLocks noGrp="1"/>
          </p:cNvSpPr>
          <p:nvPr>
            <p:ph type="sldNum" sz="quarter" idx="5"/>
          </p:nvPr>
        </p:nvSpPr>
        <p:spPr/>
        <p:txBody>
          <a:bodyPr/>
          <a:lstStyle>
            <a:lvl1pPr defTabSz="981075" eaLnBrk="0" hangingPunct="0">
              <a:defRPr sz="2400">
                <a:solidFill>
                  <a:schemeClr val="tx1"/>
                </a:solidFill>
                <a:latin typeface="Comic Sans MS" panose="030F0702030302020204" pitchFamily="66" charset="0"/>
                <a:cs typeface="Arial" panose="020B0604020202020204" pitchFamily="34" charset="0"/>
              </a:defRPr>
            </a:lvl1pPr>
            <a:lvl2pPr marL="742950" indent="-285750" defTabSz="981075" eaLnBrk="0" hangingPunct="0">
              <a:defRPr sz="2400">
                <a:solidFill>
                  <a:schemeClr val="tx1"/>
                </a:solidFill>
                <a:latin typeface="Comic Sans MS" panose="030F0702030302020204" pitchFamily="66" charset="0"/>
                <a:cs typeface="Arial" panose="020B0604020202020204" pitchFamily="34" charset="0"/>
              </a:defRPr>
            </a:lvl2pPr>
            <a:lvl3pPr marL="1143000" indent="-228600" defTabSz="981075" eaLnBrk="0" hangingPunct="0">
              <a:defRPr sz="2400">
                <a:solidFill>
                  <a:schemeClr val="tx1"/>
                </a:solidFill>
                <a:latin typeface="Comic Sans MS" panose="030F0702030302020204" pitchFamily="66" charset="0"/>
                <a:cs typeface="Arial" panose="020B0604020202020204" pitchFamily="34" charset="0"/>
              </a:defRPr>
            </a:lvl3pPr>
            <a:lvl4pPr marL="1600200" indent="-228600" defTabSz="981075" eaLnBrk="0" hangingPunct="0">
              <a:defRPr sz="2400">
                <a:solidFill>
                  <a:schemeClr val="tx1"/>
                </a:solidFill>
                <a:latin typeface="Comic Sans MS" panose="030F0702030302020204" pitchFamily="66" charset="0"/>
                <a:cs typeface="Arial" panose="020B0604020202020204" pitchFamily="34" charset="0"/>
              </a:defRPr>
            </a:lvl4pPr>
            <a:lvl5pPr marL="2057400" indent="-228600" defTabSz="981075" eaLnBrk="0" hangingPunct="0">
              <a:defRPr sz="2400">
                <a:solidFill>
                  <a:schemeClr val="tx1"/>
                </a:solidFill>
                <a:latin typeface="Comic Sans MS" panose="030F0702030302020204" pitchFamily="66" charset="0"/>
                <a:cs typeface="Arial" panose="020B0604020202020204" pitchFamily="34" charset="0"/>
              </a:defRPr>
            </a:lvl5pPr>
            <a:lvl6pPr marL="25146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fld id="{92026CDE-C904-4CF9-A903-2EB75AC59ADF}" type="slidenum">
              <a:rPr lang="en-US" altLang="LID4096" sz="1100" smtClean="0">
                <a:latin typeface="Times New Roman" panose="02020603050405020304" pitchFamily="18" charset="0"/>
              </a:rPr>
              <a:pPr/>
              <a:t>46</a:t>
            </a:fld>
            <a:endParaRPr lang="en-US" altLang="LID4096" sz="1100">
              <a:latin typeface="Times New Roman" panose="02020603050405020304" pitchFamily="18"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a:extLst>
              <a:ext uri="{FF2B5EF4-FFF2-40B4-BE49-F238E27FC236}">
                <a16:creationId xmlns:a16="http://schemas.microsoft.com/office/drawing/2014/main" id="{DBEED13F-68E2-F387-9C4F-9783D0D12F8D}"/>
              </a:ext>
            </a:extLst>
          </p:cNvPr>
          <p:cNvSpPr>
            <a:spLocks noGrp="1" noRot="1" noChangeAspect="1" noTextEdit="1"/>
          </p:cNvSpPr>
          <p:nvPr>
            <p:ph type="sldImg"/>
          </p:nvPr>
        </p:nvSpPr>
        <p:spPr>
          <a:ln/>
        </p:spPr>
      </p:sp>
      <p:sp>
        <p:nvSpPr>
          <p:cNvPr id="129027" name="Notes Placeholder 2">
            <a:extLst>
              <a:ext uri="{FF2B5EF4-FFF2-40B4-BE49-F238E27FC236}">
                <a16:creationId xmlns:a16="http://schemas.microsoft.com/office/drawing/2014/main" id="{DCBA0223-6477-C25A-8320-A488917D985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Now we turn to Cultural Appropriation, which is what happens when technology matures and leaves the hands of designers, scientists and engineers.</a:t>
            </a:r>
          </a:p>
          <a:p>
            <a:r>
              <a:rPr lang="en-US" altLang="LID4096">
                <a:latin typeface="Arial" panose="020B0604020202020204" pitchFamily="34" charset="0"/>
              </a:rPr>
              <a:t>Cultural appropriation occurs when society uses and adapts our technology to their everyday use, often in ways quite different from what the technologists expected.</a:t>
            </a:r>
          </a:p>
          <a:p>
            <a:r>
              <a:rPr lang="en-US" altLang="LID4096">
                <a:latin typeface="Arial" panose="020B0604020202020204" pitchFamily="34" charset="0"/>
              </a:rPr>
              <a:t>That it, it is all about how cultures create their own meaning around the technology.</a:t>
            </a:r>
            <a:br>
              <a:rPr lang="en-US" altLang="LID4096">
                <a:latin typeface="Arial" panose="020B0604020202020204" pitchFamily="34" charset="0"/>
              </a:rPr>
            </a:br>
            <a:r>
              <a:rPr lang="en-US" altLang="LID4096">
                <a:latin typeface="Arial" panose="020B0604020202020204" pitchFamily="34" charset="0"/>
              </a:rPr>
              <a:t>I would argue that CHI and HCI practice rarely predicts cultural appropriation, except to study it after it has happened.</a:t>
            </a:r>
            <a:br>
              <a:rPr lang="en-US" altLang="LID4096">
                <a:latin typeface="Arial" panose="020B0604020202020204" pitchFamily="34" charset="0"/>
              </a:rPr>
            </a:br>
            <a:endParaRPr lang="en-US" altLang="LID4096">
              <a:latin typeface="Arial" panose="020B0604020202020204" pitchFamily="34" charset="0"/>
            </a:endParaRPr>
          </a:p>
        </p:txBody>
      </p:sp>
      <p:sp>
        <p:nvSpPr>
          <p:cNvPr id="129028" name="Footer Placeholder 3">
            <a:extLst>
              <a:ext uri="{FF2B5EF4-FFF2-40B4-BE49-F238E27FC236}">
                <a16:creationId xmlns:a16="http://schemas.microsoft.com/office/drawing/2014/main" id="{1F892C0E-6889-BAB5-3439-776FF0B520EE}"/>
              </a:ext>
            </a:extLst>
          </p:cNvPr>
          <p:cNvSpPr>
            <a:spLocks noGrp="1"/>
          </p:cNvSpPr>
          <p:nvPr>
            <p:ph type="ftr" sz="quarter" idx="4294967295"/>
          </p:nvPr>
        </p:nvSpPr>
        <p:spPr bwMode="auto">
          <a:xfrm>
            <a:off x="0" y="911860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9" tIns="47540" rIns="95079" bIns="4754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a:t>Course Introduction</a:t>
            </a:r>
          </a:p>
        </p:txBody>
      </p:sp>
      <p:sp>
        <p:nvSpPr>
          <p:cNvPr id="5" name="Slide Number Placeholder 4">
            <a:extLst>
              <a:ext uri="{FF2B5EF4-FFF2-40B4-BE49-F238E27FC236}">
                <a16:creationId xmlns:a16="http://schemas.microsoft.com/office/drawing/2014/main" id="{A049C62B-1891-2D97-F4DF-C4173B047A10}"/>
              </a:ext>
            </a:extLst>
          </p:cNvPr>
          <p:cNvSpPr>
            <a:spLocks noGrp="1"/>
          </p:cNvSpPr>
          <p:nvPr>
            <p:ph type="sldNum" sz="quarter" idx="5"/>
          </p:nvPr>
        </p:nvSpPr>
        <p:spPr/>
        <p:txBody>
          <a:bodyPr/>
          <a:lstStyle>
            <a:lvl1pPr defTabSz="981075" eaLnBrk="0" hangingPunct="0">
              <a:defRPr sz="2400">
                <a:solidFill>
                  <a:schemeClr val="tx1"/>
                </a:solidFill>
                <a:latin typeface="Comic Sans MS" panose="030F0702030302020204" pitchFamily="66" charset="0"/>
                <a:cs typeface="Arial" panose="020B0604020202020204" pitchFamily="34" charset="0"/>
              </a:defRPr>
            </a:lvl1pPr>
            <a:lvl2pPr marL="742950" indent="-285750" defTabSz="981075" eaLnBrk="0" hangingPunct="0">
              <a:defRPr sz="2400">
                <a:solidFill>
                  <a:schemeClr val="tx1"/>
                </a:solidFill>
                <a:latin typeface="Comic Sans MS" panose="030F0702030302020204" pitchFamily="66" charset="0"/>
                <a:cs typeface="Arial" panose="020B0604020202020204" pitchFamily="34" charset="0"/>
              </a:defRPr>
            </a:lvl2pPr>
            <a:lvl3pPr marL="1143000" indent="-228600" defTabSz="981075" eaLnBrk="0" hangingPunct="0">
              <a:defRPr sz="2400">
                <a:solidFill>
                  <a:schemeClr val="tx1"/>
                </a:solidFill>
                <a:latin typeface="Comic Sans MS" panose="030F0702030302020204" pitchFamily="66" charset="0"/>
                <a:cs typeface="Arial" panose="020B0604020202020204" pitchFamily="34" charset="0"/>
              </a:defRPr>
            </a:lvl3pPr>
            <a:lvl4pPr marL="1600200" indent="-228600" defTabSz="981075" eaLnBrk="0" hangingPunct="0">
              <a:defRPr sz="2400">
                <a:solidFill>
                  <a:schemeClr val="tx1"/>
                </a:solidFill>
                <a:latin typeface="Comic Sans MS" panose="030F0702030302020204" pitchFamily="66" charset="0"/>
                <a:cs typeface="Arial" panose="020B0604020202020204" pitchFamily="34" charset="0"/>
              </a:defRPr>
            </a:lvl4pPr>
            <a:lvl5pPr marL="2057400" indent="-228600" defTabSz="981075" eaLnBrk="0" hangingPunct="0">
              <a:defRPr sz="2400">
                <a:solidFill>
                  <a:schemeClr val="tx1"/>
                </a:solidFill>
                <a:latin typeface="Comic Sans MS" panose="030F0702030302020204" pitchFamily="66" charset="0"/>
                <a:cs typeface="Arial" panose="020B0604020202020204" pitchFamily="34" charset="0"/>
              </a:defRPr>
            </a:lvl5pPr>
            <a:lvl6pPr marL="25146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fld id="{497BE148-6614-42A5-954D-44272AA0E4C8}" type="slidenum">
              <a:rPr lang="en-US" altLang="LID4096" sz="1100" smtClean="0">
                <a:latin typeface="Times New Roman" panose="02020603050405020304" pitchFamily="18" charset="0"/>
              </a:rPr>
              <a:pPr/>
              <a:t>47</a:t>
            </a:fld>
            <a:endParaRPr lang="en-US" altLang="LID4096" sz="1100">
              <a:latin typeface="Times New Roman" panose="02020603050405020304" pitchFamily="18"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a:extLst>
              <a:ext uri="{FF2B5EF4-FFF2-40B4-BE49-F238E27FC236}">
                <a16:creationId xmlns:a16="http://schemas.microsoft.com/office/drawing/2014/main" id="{9B7BE025-38A4-FB84-E787-AADF05E2FC2E}"/>
              </a:ext>
            </a:extLst>
          </p:cNvPr>
          <p:cNvSpPr>
            <a:spLocks noGrp="1" noRot="1" noChangeAspect="1" noTextEdit="1"/>
          </p:cNvSpPr>
          <p:nvPr>
            <p:ph type="sldImg"/>
          </p:nvPr>
        </p:nvSpPr>
        <p:spPr>
          <a:ln/>
        </p:spPr>
      </p:sp>
      <p:sp>
        <p:nvSpPr>
          <p:cNvPr id="130051" name="Notes Placeholder 2">
            <a:extLst>
              <a:ext uri="{FF2B5EF4-FFF2-40B4-BE49-F238E27FC236}">
                <a16:creationId xmlns:a16="http://schemas.microsoft.com/office/drawing/2014/main" id="{62CE4BB8-07C0-FF27-566B-0B587CCCCA1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Let me argue this by example, going back to Bush’s Memex. The original idea came about in 1945, and was envisioned as a better way to link and access our stored knowledge. </a:t>
            </a:r>
          </a:p>
        </p:txBody>
      </p:sp>
      <p:sp>
        <p:nvSpPr>
          <p:cNvPr id="130052" name="Footer Placeholder 3">
            <a:extLst>
              <a:ext uri="{FF2B5EF4-FFF2-40B4-BE49-F238E27FC236}">
                <a16:creationId xmlns:a16="http://schemas.microsoft.com/office/drawing/2014/main" id="{81BDDCA7-3BE2-BB34-5DCF-495042CF6A70}"/>
              </a:ext>
            </a:extLst>
          </p:cNvPr>
          <p:cNvSpPr>
            <a:spLocks noGrp="1"/>
          </p:cNvSpPr>
          <p:nvPr>
            <p:ph type="ftr" sz="quarter" idx="4294967295"/>
          </p:nvPr>
        </p:nvSpPr>
        <p:spPr bwMode="auto">
          <a:xfrm>
            <a:off x="0" y="911860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9" tIns="47540" rIns="95079" bIns="4754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a:t>Course Introduction</a:t>
            </a:r>
          </a:p>
        </p:txBody>
      </p:sp>
      <p:sp>
        <p:nvSpPr>
          <p:cNvPr id="5" name="Slide Number Placeholder 4">
            <a:extLst>
              <a:ext uri="{FF2B5EF4-FFF2-40B4-BE49-F238E27FC236}">
                <a16:creationId xmlns:a16="http://schemas.microsoft.com/office/drawing/2014/main" id="{8BE58178-C39A-EFA6-F0BC-6BC6BC37F58B}"/>
              </a:ext>
            </a:extLst>
          </p:cNvPr>
          <p:cNvSpPr>
            <a:spLocks noGrp="1"/>
          </p:cNvSpPr>
          <p:nvPr>
            <p:ph type="sldNum" sz="quarter" idx="5"/>
          </p:nvPr>
        </p:nvSpPr>
        <p:spPr/>
        <p:txBody>
          <a:bodyPr/>
          <a:lstStyle>
            <a:lvl1pPr defTabSz="981075" eaLnBrk="0" hangingPunct="0">
              <a:defRPr sz="2400">
                <a:solidFill>
                  <a:schemeClr val="tx1"/>
                </a:solidFill>
                <a:latin typeface="Comic Sans MS" panose="030F0702030302020204" pitchFamily="66" charset="0"/>
                <a:cs typeface="Arial" panose="020B0604020202020204" pitchFamily="34" charset="0"/>
              </a:defRPr>
            </a:lvl1pPr>
            <a:lvl2pPr marL="742950" indent="-285750" defTabSz="981075" eaLnBrk="0" hangingPunct="0">
              <a:defRPr sz="2400">
                <a:solidFill>
                  <a:schemeClr val="tx1"/>
                </a:solidFill>
                <a:latin typeface="Comic Sans MS" panose="030F0702030302020204" pitchFamily="66" charset="0"/>
                <a:cs typeface="Arial" panose="020B0604020202020204" pitchFamily="34" charset="0"/>
              </a:defRPr>
            </a:lvl2pPr>
            <a:lvl3pPr marL="1143000" indent="-228600" defTabSz="981075" eaLnBrk="0" hangingPunct="0">
              <a:defRPr sz="2400">
                <a:solidFill>
                  <a:schemeClr val="tx1"/>
                </a:solidFill>
                <a:latin typeface="Comic Sans MS" panose="030F0702030302020204" pitchFamily="66" charset="0"/>
                <a:cs typeface="Arial" panose="020B0604020202020204" pitchFamily="34" charset="0"/>
              </a:defRPr>
            </a:lvl3pPr>
            <a:lvl4pPr marL="1600200" indent="-228600" defTabSz="981075" eaLnBrk="0" hangingPunct="0">
              <a:defRPr sz="2400">
                <a:solidFill>
                  <a:schemeClr val="tx1"/>
                </a:solidFill>
                <a:latin typeface="Comic Sans MS" panose="030F0702030302020204" pitchFamily="66" charset="0"/>
                <a:cs typeface="Arial" panose="020B0604020202020204" pitchFamily="34" charset="0"/>
              </a:defRPr>
            </a:lvl4pPr>
            <a:lvl5pPr marL="2057400" indent="-228600" defTabSz="981075" eaLnBrk="0" hangingPunct="0">
              <a:defRPr sz="2400">
                <a:solidFill>
                  <a:schemeClr val="tx1"/>
                </a:solidFill>
                <a:latin typeface="Comic Sans MS" panose="030F0702030302020204" pitchFamily="66" charset="0"/>
                <a:cs typeface="Arial" panose="020B0604020202020204" pitchFamily="34" charset="0"/>
              </a:defRPr>
            </a:lvl5pPr>
            <a:lvl6pPr marL="25146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fld id="{09F3730B-7719-4A0F-84EF-377B9F460939}" type="slidenum">
              <a:rPr lang="en-US" altLang="LID4096" sz="1100" smtClean="0">
                <a:latin typeface="Times New Roman" panose="02020603050405020304" pitchFamily="18" charset="0"/>
              </a:rPr>
              <a:pPr/>
              <a:t>48</a:t>
            </a:fld>
            <a:endParaRPr lang="en-US" altLang="LID4096" sz="1100">
              <a:latin typeface="Times New Roman" panose="02020603050405020304" pitchFamily="18"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a:extLst>
              <a:ext uri="{FF2B5EF4-FFF2-40B4-BE49-F238E27FC236}">
                <a16:creationId xmlns:a16="http://schemas.microsoft.com/office/drawing/2014/main" id="{4F725C6B-156C-DD01-B3B8-42DBAFEF1712}"/>
              </a:ext>
            </a:extLst>
          </p:cNvPr>
          <p:cNvSpPr>
            <a:spLocks noGrp="1" noRot="1" noChangeAspect="1" noTextEdit="1"/>
          </p:cNvSpPr>
          <p:nvPr>
            <p:ph type="sldImg"/>
          </p:nvPr>
        </p:nvSpPr>
        <p:spPr>
          <a:ln/>
        </p:spPr>
      </p:sp>
      <p:sp>
        <p:nvSpPr>
          <p:cNvPr id="131075" name="Notes Placeholder 2">
            <a:extLst>
              <a:ext uri="{FF2B5EF4-FFF2-40B4-BE49-F238E27FC236}">
                <a16:creationId xmlns:a16="http://schemas.microsoft.com/office/drawing/2014/main" id="{1F955D62-47CD-E8BB-AD18-8026AECDA7E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Hypertext as knowledge linking was invented and reinvented several times, from Doug Engelbart’ in1968, Ted Nelson &amp; Project Xanadu in 1979, and many more over the years.  </a:t>
            </a:r>
            <a:br>
              <a:rPr lang="en-US" altLang="LID4096">
                <a:latin typeface="Arial" panose="020B0604020202020204" pitchFamily="34" charset="0"/>
              </a:rPr>
            </a:br>
            <a:r>
              <a:rPr lang="en-US" altLang="LID4096">
                <a:latin typeface="Arial" panose="020B0604020202020204" pitchFamily="34" charset="0"/>
              </a:rPr>
              <a:t>Berners-Lee created the HTTP protocol in 1990, and Mosaic brought hypertext to the public in 1993.  The ACM Hypertext Conference began in 1989.</a:t>
            </a:r>
          </a:p>
          <a:p>
            <a:r>
              <a:rPr lang="en-US" altLang="LID4096">
                <a:latin typeface="Arial" panose="020B0604020202020204" pitchFamily="34" charset="0"/>
              </a:rPr>
              <a:t>Yet if you go through all these systems and literature, you will find that they all focus on knowledge linking and management.</a:t>
            </a:r>
          </a:p>
          <a:p>
            <a:r>
              <a:rPr lang="en-US" altLang="LID4096">
                <a:latin typeface="Arial" panose="020B0604020202020204" pitchFamily="34" charset="0"/>
              </a:rPr>
              <a:t>What happened when Hypertext was appropriated by our cultures via the World Wide Web? </a:t>
            </a:r>
            <a:br>
              <a:rPr lang="en-US" altLang="LID4096">
                <a:latin typeface="Arial" panose="020B0604020202020204" pitchFamily="34" charset="0"/>
              </a:rPr>
            </a:br>
            <a:endParaRPr lang="en-US" altLang="LID4096">
              <a:latin typeface="Arial" panose="020B0604020202020204" pitchFamily="34" charset="0"/>
            </a:endParaRPr>
          </a:p>
        </p:txBody>
      </p:sp>
      <p:sp>
        <p:nvSpPr>
          <p:cNvPr id="131076" name="Footer Placeholder 3">
            <a:extLst>
              <a:ext uri="{FF2B5EF4-FFF2-40B4-BE49-F238E27FC236}">
                <a16:creationId xmlns:a16="http://schemas.microsoft.com/office/drawing/2014/main" id="{474BA8E3-30AE-06CD-AB80-813D7FB1A929}"/>
              </a:ext>
            </a:extLst>
          </p:cNvPr>
          <p:cNvSpPr>
            <a:spLocks noGrp="1"/>
          </p:cNvSpPr>
          <p:nvPr>
            <p:ph type="ftr" sz="quarter" idx="4294967295"/>
          </p:nvPr>
        </p:nvSpPr>
        <p:spPr bwMode="auto">
          <a:xfrm>
            <a:off x="0" y="911860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9" tIns="47540" rIns="95079" bIns="4754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a:t>Course Introduction</a:t>
            </a:r>
          </a:p>
        </p:txBody>
      </p:sp>
      <p:sp>
        <p:nvSpPr>
          <p:cNvPr id="5" name="Slide Number Placeholder 4">
            <a:extLst>
              <a:ext uri="{FF2B5EF4-FFF2-40B4-BE49-F238E27FC236}">
                <a16:creationId xmlns:a16="http://schemas.microsoft.com/office/drawing/2014/main" id="{F41B152A-785C-F9ED-2F6E-9A82CEC1353C}"/>
              </a:ext>
            </a:extLst>
          </p:cNvPr>
          <p:cNvSpPr>
            <a:spLocks noGrp="1"/>
          </p:cNvSpPr>
          <p:nvPr>
            <p:ph type="sldNum" sz="quarter" idx="5"/>
          </p:nvPr>
        </p:nvSpPr>
        <p:spPr/>
        <p:txBody>
          <a:bodyPr/>
          <a:lstStyle>
            <a:lvl1pPr defTabSz="981075" eaLnBrk="0" hangingPunct="0">
              <a:defRPr sz="2400">
                <a:solidFill>
                  <a:schemeClr val="tx1"/>
                </a:solidFill>
                <a:latin typeface="Comic Sans MS" panose="030F0702030302020204" pitchFamily="66" charset="0"/>
                <a:cs typeface="Arial" panose="020B0604020202020204" pitchFamily="34" charset="0"/>
              </a:defRPr>
            </a:lvl1pPr>
            <a:lvl2pPr marL="742950" indent="-285750" defTabSz="981075" eaLnBrk="0" hangingPunct="0">
              <a:defRPr sz="2400">
                <a:solidFill>
                  <a:schemeClr val="tx1"/>
                </a:solidFill>
                <a:latin typeface="Comic Sans MS" panose="030F0702030302020204" pitchFamily="66" charset="0"/>
                <a:cs typeface="Arial" panose="020B0604020202020204" pitchFamily="34" charset="0"/>
              </a:defRPr>
            </a:lvl2pPr>
            <a:lvl3pPr marL="1143000" indent="-228600" defTabSz="981075" eaLnBrk="0" hangingPunct="0">
              <a:defRPr sz="2400">
                <a:solidFill>
                  <a:schemeClr val="tx1"/>
                </a:solidFill>
                <a:latin typeface="Comic Sans MS" panose="030F0702030302020204" pitchFamily="66" charset="0"/>
                <a:cs typeface="Arial" panose="020B0604020202020204" pitchFamily="34" charset="0"/>
              </a:defRPr>
            </a:lvl3pPr>
            <a:lvl4pPr marL="1600200" indent="-228600" defTabSz="981075" eaLnBrk="0" hangingPunct="0">
              <a:defRPr sz="2400">
                <a:solidFill>
                  <a:schemeClr val="tx1"/>
                </a:solidFill>
                <a:latin typeface="Comic Sans MS" panose="030F0702030302020204" pitchFamily="66" charset="0"/>
                <a:cs typeface="Arial" panose="020B0604020202020204" pitchFamily="34" charset="0"/>
              </a:defRPr>
            </a:lvl4pPr>
            <a:lvl5pPr marL="2057400" indent="-228600" defTabSz="981075" eaLnBrk="0" hangingPunct="0">
              <a:defRPr sz="2400">
                <a:solidFill>
                  <a:schemeClr val="tx1"/>
                </a:solidFill>
                <a:latin typeface="Comic Sans MS" panose="030F0702030302020204" pitchFamily="66" charset="0"/>
                <a:cs typeface="Arial" panose="020B0604020202020204" pitchFamily="34" charset="0"/>
              </a:defRPr>
            </a:lvl5pPr>
            <a:lvl6pPr marL="25146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fld id="{5E488500-EEE1-4D48-9DB4-FD6E9AC55BE2}" type="slidenum">
              <a:rPr lang="en-US" altLang="LID4096" sz="1100" smtClean="0">
                <a:latin typeface="Times New Roman" panose="02020603050405020304" pitchFamily="18" charset="0"/>
              </a:rPr>
              <a:pPr/>
              <a:t>49</a:t>
            </a:fld>
            <a:endParaRPr lang="en-US" altLang="LID4096" sz="1100">
              <a:latin typeface="Times New Roman" panose="02020603050405020304" pitchFamily="18"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a:extLst>
              <a:ext uri="{FF2B5EF4-FFF2-40B4-BE49-F238E27FC236}">
                <a16:creationId xmlns:a16="http://schemas.microsoft.com/office/drawing/2014/main" id="{B99E438B-B26E-5A8B-68D1-4304D7AF0D67}"/>
              </a:ext>
            </a:extLst>
          </p:cNvPr>
          <p:cNvSpPr>
            <a:spLocks noGrp="1" noRot="1" noChangeAspect="1" noTextEdit="1"/>
          </p:cNvSpPr>
          <p:nvPr>
            <p:ph type="sldImg"/>
          </p:nvPr>
        </p:nvSpPr>
        <p:spPr>
          <a:ln/>
        </p:spPr>
      </p:sp>
      <p:sp>
        <p:nvSpPr>
          <p:cNvPr id="132099" name="Notes Placeholder 2">
            <a:extLst>
              <a:ext uri="{FF2B5EF4-FFF2-40B4-BE49-F238E27FC236}">
                <a16:creationId xmlns:a16="http://schemas.microsoft.com/office/drawing/2014/main" id="{8CC36106-5D8D-30B4-D21A-390C2D8C0D3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Some of it has kept to the original vision of Hypertext as defined by its pioneers, as knowledge linking</a:t>
            </a:r>
          </a:p>
        </p:txBody>
      </p:sp>
      <p:sp>
        <p:nvSpPr>
          <p:cNvPr id="132100" name="Footer Placeholder 3">
            <a:extLst>
              <a:ext uri="{FF2B5EF4-FFF2-40B4-BE49-F238E27FC236}">
                <a16:creationId xmlns:a16="http://schemas.microsoft.com/office/drawing/2014/main" id="{CE2263A1-DE0B-69D8-59DA-2473EE130663}"/>
              </a:ext>
            </a:extLst>
          </p:cNvPr>
          <p:cNvSpPr>
            <a:spLocks noGrp="1"/>
          </p:cNvSpPr>
          <p:nvPr>
            <p:ph type="ftr" sz="quarter" idx="4294967295"/>
          </p:nvPr>
        </p:nvSpPr>
        <p:spPr bwMode="auto">
          <a:xfrm>
            <a:off x="0" y="911860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9" tIns="47540" rIns="95079" bIns="4754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a:t>Course Introduction</a:t>
            </a:r>
          </a:p>
        </p:txBody>
      </p:sp>
      <p:sp>
        <p:nvSpPr>
          <p:cNvPr id="5" name="Slide Number Placeholder 4">
            <a:extLst>
              <a:ext uri="{FF2B5EF4-FFF2-40B4-BE49-F238E27FC236}">
                <a16:creationId xmlns:a16="http://schemas.microsoft.com/office/drawing/2014/main" id="{D65348D0-8D74-6EF3-088D-99B5569580F5}"/>
              </a:ext>
            </a:extLst>
          </p:cNvPr>
          <p:cNvSpPr>
            <a:spLocks noGrp="1"/>
          </p:cNvSpPr>
          <p:nvPr>
            <p:ph type="sldNum" sz="quarter" idx="5"/>
          </p:nvPr>
        </p:nvSpPr>
        <p:spPr/>
        <p:txBody>
          <a:bodyPr/>
          <a:lstStyle>
            <a:lvl1pPr defTabSz="981075" eaLnBrk="0" hangingPunct="0">
              <a:defRPr sz="2400">
                <a:solidFill>
                  <a:schemeClr val="tx1"/>
                </a:solidFill>
                <a:latin typeface="Comic Sans MS" panose="030F0702030302020204" pitchFamily="66" charset="0"/>
                <a:cs typeface="Arial" panose="020B0604020202020204" pitchFamily="34" charset="0"/>
              </a:defRPr>
            </a:lvl1pPr>
            <a:lvl2pPr marL="742950" indent="-285750" defTabSz="981075" eaLnBrk="0" hangingPunct="0">
              <a:defRPr sz="2400">
                <a:solidFill>
                  <a:schemeClr val="tx1"/>
                </a:solidFill>
                <a:latin typeface="Comic Sans MS" panose="030F0702030302020204" pitchFamily="66" charset="0"/>
                <a:cs typeface="Arial" panose="020B0604020202020204" pitchFamily="34" charset="0"/>
              </a:defRPr>
            </a:lvl2pPr>
            <a:lvl3pPr marL="1143000" indent="-228600" defTabSz="981075" eaLnBrk="0" hangingPunct="0">
              <a:defRPr sz="2400">
                <a:solidFill>
                  <a:schemeClr val="tx1"/>
                </a:solidFill>
                <a:latin typeface="Comic Sans MS" panose="030F0702030302020204" pitchFamily="66" charset="0"/>
                <a:cs typeface="Arial" panose="020B0604020202020204" pitchFamily="34" charset="0"/>
              </a:defRPr>
            </a:lvl3pPr>
            <a:lvl4pPr marL="1600200" indent="-228600" defTabSz="981075" eaLnBrk="0" hangingPunct="0">
              <a:defRPr sz="2400">
                <a:solidFill>
                  <a:schemeClr val="tx1"/>
                </a:solidFill>
                <a:latin typeface="Comic Sans MS" panose="030F0702030302020204" pitchFamily="66" charset="0"/>
                <a:cs typeface="Arial" panose="020B0604020202020204" pitchFamily="34" charset="0"/>
              </a:defRPr>
            </a:lvl4pPr>
            <a:lvl5pPr marL="2057400" indent="-228600" defTabSz="981075" eaLnBrk="0" hangingPunct="0">
              <a:defRPr sz="2400">
                <a:solidFill>
                  <a:schemeClr val="tx1"/>
                </a:solidFill>
                <a:latin typeface="Comic Sans MS" panose="030F0702030302020204" pitchFamily="66" charset="0"/>
                <a:cs typeface="Arial" panose="020B0604020202020204" pitchFamily="34" charset="0"/>
              </a:defRPr>
            </a:lvl5pPr>
            <a:lvl6pPr marL="25146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fld id="{2D02B8F4-BF7C-43F8-8799-5908CC0E9232}" type="slidenum">
              <a:rPr lang="en-US" altLang="LID4096" sz="1100" smtClean="0">
                <a:latin typeface="Times New Roman" panose="02020603050405020304" pitchFamily="18" charset="0"/>
              </a:rPr>
              <a:pPr/>
              <a:t>50</a:t>
            </a:fld>
            <a:endParaRPr lang="en-US" altLang="LID4096" sz="1100">
              <a:latin typeface="Times New Roman" panose="02020603050405020304" pitchFamily="18"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a:extLst>
              <a:ext uri="{FF2B5EF4-FFF2-40B4-BE49-F238E27FC236}">
                <a16:creationId xmlns:a16="http://schemas.microsoft.com/office/drawing/2014/main" id="{96A63CA0-05A1-ABC4-C80C-46561348AC49}"/>
              </a:ext>
            </a:extLst>
          </p:cNvPr>
          <p:cNvSpPr>
            <a:spLocks noGrp="1" noRot="1" noChangeAspect="1" noTextEdit="1"/>
          </p:cNvSpPr>
          <p:nvPr>
            <p:ph type="sldImg"/>
          </p:nvPr>
        </p:nvSpPr>
        <p:spPr>
          <a:ln/>
        </p:spPr>
      </p:sp>
      <p:sp>
        <p:nvSpPr>
          <p:cNvPr id="133123" name="Notes Placeholder 2">
            <a:extLst>
              <a:ext uri="{FF2B5EF4-FFF2-40B4-BE49-F238E27FC236}">
                <a16:creationId xmlns:a16="http://schemas.microsoft.com/office/drawing/2014/main" id="{DC21EDAB-6BC3-823B-DFB0-62107F1AA3B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But much of the web went elsewhere. Its now the mainstay of e-Commerce,</a:t>
            </a:r>
          </a:p>
        </p:txBody>
      </p:sp>
      <p:sp>
        <p:nvSpPr>
          <p:cNvPr id="133124" name="Footer Placeholder 3">
            <a:extLst>
              <a:ext uri="{FF2B5EF4-FFF2-40B4-BE49-F238E27FC236}">
                <a16:creationId xmlns:a16="http://schemas.microsoft.com/office/drawing/2014/main" id="{176D5A26-D2FE-1AF9-980B-5C92571DB4DA}"/>
              </a:ext>
            </a:extLst>
          </p:cNvPr>
          <p:cNvSpPr>
            <a:spLocks noGrp="1"/>
          </p:cNvSpPr>
          <p:nvPr>
            <p:ph type="ftr" sz="quarter" idx="4294967295"/>
          </p:nvPr>
        </p:nvSpPr>
        <p:spPr bwMode="auto">
          <a:xfrm>
            <a:off x="0" y="911860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9" tIns="47540" rIns="95079" bIns="4754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a:t>Course Introduction</a:t>
            </a:r>
          </a:p>
        </p:txBody>
      </p:sp>
      <p:sp>
        <p:nvSpPr>
          <p:cNvPr id="5" name="Slide Number Placeholder 4">
            <a:extLst>
              <a:ext uri="{FF2B5EF4-FFF2-40B4-BE49-F238E27FC236}">
                <a16:creationId xmlns:a16="http://schemas.microsoft.com/office/drawing/2014/main" id="{6657BF2D-C1A1-ACF2-6386-8BF0731A24CC}"/>
              </a:ext>
            </a:extLst>
          </p:cNvPr>
          <p:cNvSpPr>
            <a:spLocks noGrp="1"/>
          </p:cNvSpPr>
          <p:nvPr>
            <p:ph type="sldNum" sz="quarter" idx="5"/>
          </p:nvPr>
        </p:nvSpPr>
        <p:spPr/>
        <p:txBody>
          <a:bodyPr/>
          <a:lstStyle>
            <a:lvl1pPr defTabSz="981075" eaLnBrk="0" hangingPunct="0">
              <a:defRPr sz="2400">
                <a:solidFill>
                  <a:schemeClr val="tx1"/>
                </a:solidFill>
                <a:latin typeface="Comic Sans MS" panose="030F0702030302020204" pitchFamily="66" charset="0"/>
                <a:cs typeface="Arial" panose="020B0604020202020204" pitchFamily="34" charset="0"/>
              </a:defRPr>
            </a:lvl1pPr>
            <a:lvl2pPr marL="742950" indent="-285750" defTabSz="981075" eaLnBrk="0" hangingPunct="0">
              <a:defRPr sz="2400">
                <a:solidFill>
                  <a:schemeClr val="tx1"/>
                </a:solidFill>
                <a:latin typeface="Comic Sans MS" panose="030F0702030302020204" pitchFamily="66" charset="0"/>
                <a:cs typeface="Arial" panose="020B0604020202020204" pitchFamily="34" charset="0"/>
              </a:defRPr>
            </a:lvl2pPr>
            <a:lvl3pPr marL="1143000" indent="-228600" defTabSz="981075" eaLnBrk="0" hangingPunct="0">
              <a:defRPr sz="2400">
                <a:solidFill>
                  <a:schemeClr val="tx1"/>
                </a:solidFill>
                <a:latin typeface="Comic Sans MS" panose="030F0702030302020204" pitchFamily="66" charset="0"/>
                <a:cs typeface="Arial" panose="020B0604020202020204" pitchFamily="34" charset="0"/>
              </a:defRPr>
            </a:lvl3pPr>
            <a:lvl4pPr marL="1600200" indent="-228600" defTabSz="981075" eaLnBrk="0" hangingPunct="0">
              <a:defRPr sz="2400">
                <a:solidFill>
                  <a:schemeClr val="tx1"/>
                </a:solidFill>
                <a:latin typeface="Comic Sans MS" panose="030F0702030302020204" pitchFamily="66" charset="0"/>
                <a:cs typeface="Arial" panose="020B0604020202020204" pitchFamily="34" charset="0"/>
              </a:defRPr>
            </a:lvl4pPr>
            <a:lvl5pPr marL="2057400" indent="-228600" defTabSz="981075" eaLnBrk="0" hangingPunct="0">
              <a:defRPr sz="2400">
                <a:solidFill>
                  <a:schemeClr val="tx1"/>
                </a:solidFill>
                <a:latin typeface="Comic Sans MS" panose="030F0702030302020204" pitchFamily="66" charset="0"/>
                <a:cs typeface="Arial" panose="020B0604020202020204" pitchFamily="34" charset="0"/>
              </a:defRPr>
            </a:lvl5pPr>
            <a:lvl6pPr marL="25146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fld id="{B319A329-38EB-4DBA-B70C-FF443379FCED}" type="slidenum">
              <a:rPr lang="en-US" altLang="LID4096" sz="1100" smtClean="0">
                <a:latin typeface="Times New Roman" panose="02020603050405020304" pitchFamily="18" charset="0"/>
              </a:rPr>
              <a:pPr/>
              <a:t>51</a:t>
            </a:fld>
            <a:endParaRPr lang="en-US" altLang="LID4096" sz="1100">
              <a:latin typeface="Times New Roman" panose="02020603050405020304" pitchFamily="18"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a:extLst>
              <a:ext uri="{FF2B5EF4-FFF2-40B4-BE49-F238E27FC236}">
                <a16:creationId xmlns:a16="http://schemas.microsoft.com/office/drawing/2014/main" id="{9E9424B9-A3B6-8FA2-C29F-EF10630E745D}"/>
              </a:ext>
            </a:extLst>
          </p:cNvPr>
          <p:cNvSpPr>
            <a:spLocks noGrp="1" noRot="1" noChangeAspect="1" noTextEdit="1"/>
          </p:cNvSpPr>
          <p:nvPr>
            <p:ph type="sldImg"/>
          </p:nvPr>
        </p:nvSpPr>
        <p:spPr>
          <a:ln/>
        </p:spPr>
      </p:sp>
      <p:sp>
        <p:nvSpPr>
          <p:cNvPr id="134147" name="Notes Placeholder 2">
            <a:extLst>
              <a:ext uri="{FF2B5EF4-FFF2-40B4-BE49-F238E27FC236}">
                <a16:creationId xmlns:a16="http://schemas.microsoft.com/office/drawing/2014/main" id="{EBB31807-CD6C-A798-B9FC-8727F12EDD0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Of Pornography dissemination</a:t>
            </a:r>
          </a:p>
        </p:txBody>
      </p:sp>
      <p:sp>
        <p:nvSpPr>
          <p:cNvPr id="134148" name="Footer Placeholder 3">
            <a:extLst>
              <a:ext uri="{FF2B5EF4-FFF2-40B4-BE49-F238E27FC236}">
                <a16:creationId xmlns:a16="http://schemas.microsoft.com/office/drawing/2014/main" id="{630D50F1-B9F1-37E5-2E85-5EB46AEA661B}"/>
              </a:ext>
            </a:extLst>
          </p:cNvPr>
          <p:cNvSpPr>
            <a:spLocks noGrp="1"/>
          </p:cNvSpPr>
          <p:nvPr>
            <p:ph type="ftr" sz="quarter" idx="4294967295"/>
          </p:nvPr>
        </p:nvSpPr>
        <p:spPr bwMode="auto">
          <a:xfrm>
            <a:off x="0" y="911860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9" tIns="47540" rIns="95079" bIns="4754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a:t>Course Introduction</a:t>
            </a:r>
          </a:p>
        </p:txBody>
      </p:sp>
      <p:sp>
        <p:nvSpPr>
          <p:cNvPr id="5" name="Slide Number Placeholder 4">
            <a:extLst>
              <a:ext uri="{FF2B5EF4-FFF2-40B4-BE49-F238E27FC236}">
                <a16:creationId xmlns:a16="http://schemas.microsoft.com/office/drawing/2014/main" id="{4E9B2020-BFBC-74C3-0D99-DD07A6531ACC}"/>
              </a:ext>
            </a:extLst>
          </p:cNvPr>
          <p:cNvSpPr>
            <a:spLocks noGrp="1"/>
          </p:cNvSpPr>
          <p:nvPr>
            <p:ph type="sldNum" sz="quarter" idx="5"/>
          </p:nvPr>
        </p:nvSpPr>
        <p:spPr/>
        <p:txBody>
          <a:bodyPr/>
          <a:lstStyle>
            <a:lvl1pPr defTabSz="981075" eaLnBrk="0" hangingPunct="0">
              <a:defRPr sz="2400">
                <a:solidFill>
                  <a:schemeClr val="tx1"/>
                </a:solidFill>
                <a:latin typeface="Comic Sans MS" panose="030F0702030302020204" pitchFamily="66" charset="0"/>
                <a:cs typeface="Arial" panose="020B0604020202020204" pitchFamily="34" charset="0"/>
              </a:defRPr>
            </a:lvl1pPr>
            <a:lvl2pPr marL="742950" indent="-285750" defTabSz="981075" eaLnBrk="0" hangingPunct="0">
              <a:defRPr sz="2400">
                <a:solidFill>
                  <a:schemeClr val="tx1"/>
                </a:solidFill>
                <a:latin typeface="Comic Sans MS" panose="030F0702030302020204" pitchFamily="66" charset="0"/>
                <a:cs typeface="Arial" panose="020B0604020202020204" pitchFamily="34" charset="0"/>
              </a:defRPr>
            </a:lvl2pPr>
            <a:lvl3pPr marL="1143000" indent="-228600" defTabSz="981075" eaLnBrk="0" hangingPunct="0">
              <a:defRPr sz="2400">
                <a:solidFill>
                  <a:schemeClr val="tx1"/>
                </a:solidFill>
                <a:latin typeface="Comic Sans MS" panose="030F0702030302020204" pitchFamily="66" charset="0"/>
                <a:cs typeface="Arial" panose="020B0604020202020204" pitchFamily="34" charset="0"/>
              </a:defRPr>
            </a:lvl3pPr>
            <a:lvl4pPr marL="1600200" indent="-228600" defTabSz="981075" eaLnBrk="0" hangingPunct="0">
              <a:defRPr sz="2400">
                <a:solidFill>
                  <a:schemeClr val="tx1"/>
                </a:solidFill>
                <a:latin typeface="Comic Sans MS" panose="030F0702030302020204" pitchFamily="66" charset="0"/>
                <a:cs typeface="Arial" panose="020B0604020202020204" pitchFamily="34" charset="0"/>
              </a:defRPr>
            </a:lvl4pPr>
            <a:lvl5pPr marL="2057400" indent="-228600" defTabSz="981075" eaLnBrk="0" hangingPunct="0">
              <a:defRPr sz="2400">
                <a:solidFill>
                  <a:schemeClr val="tx1"/>
                </a:solidFill>
                <a:latin typeface="Comic Sans MS" panose="030F0702030302020204" pitchFamily="66" charset="0"/>
                <a:cs typeface="Arial" panose="020B0604020202020204" pitchFamily="34" charset="0"/>
              </a:defRPr>
            </a:lvl5pPr>
            <a:lvl6pPr marL="25146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fld id="{4E94FA46-5737-45B0-B0F2-1189757C15A0}" type="slidenum">
              <a:rPr lang="en-US" altLang="LID4096" sz="1100" smtClean="0">
                <a:latin typeface="Times New Roman" panose="02020603050405020304" pitchFamily="18" charset="0"/>
              </a:rPr>
              <a:pPr/>
              <a:t>52</a:t>
            </a:fld>
            <a:endParaRPr lang="en-US" altLang="LID4096" sz="1100">
              <a:latin typeface="Times New Roman" panose="02020603050405020304" pitchFamily="18"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a:extLst>
              <a:ext uri="{FF2B5EF4-FFF2-40B4-BE49-F238E27FC236}">
                <a16:creationId xmlns:a16="http://schemas.microsoft.com/office/drawing/2014/main" id="{51F0C292-2CE2-4AA0-F9F2-C4121B64CCAE}"/>
              </a:ext>
            </a:extLst>
          </p:cNvPr>
          <p:cNvSpPr>
            <a:spLocks noGrp="1" noRot="1" noChangeAspect="1" noTextEdit="1"/>
          </p:cNvSpPr>
          <p:nvPr>
            <p:ph type="sldImg"/>
          </p:nvPr>
        </p:nvSpPr>
        <p:spPr>
          <a:ln/>
        </p:spPr>
      </p:sp>
      <p:sp>
        <p:nvSpPr>
          <p:cNvPr id="135171" name="Notes Placeholder 2">
            <a:extLst>
              <a:ext uri="{FF2B5EF4-FFF2-40B4-BE49-F238E27FC236}">
                <a16:creationId xmlns:a16="http://schemas.microsoft.com/office/drawing/2014/main" id="{10F9AD2E-187D-6651-F8C7-A003A6DF905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Of online gambling</a:t>
            </a:r>
          </a:p>
        </p:txBody>
      </p:sp>
      <p:sp>
        <p:nvSpPr>
          <p:cNvPr id="135172" name="Footer Placeholder 3">
            <a:extLst>
              <a:ext uri="{FF2B5EF4-FFF2-40B4-BE49-F238E27FC236}">
                <a16:creationId xmlns:a16="http://schemas.microsoft.com/office/drawing/2014/main" id="{59E6AD6C-8E28-0852-7FE4-B484D402CC15}"/>
              </a:ext>
            </a:extLst>
          </p:cNvPr>
          <p:cNvSpPr>
            <a:spLocks noGrp="1"/>
          </p:cNvSpPr>
          <p:nvPr>
            <p:ph type="ftr" sz="quarter" idx="4294967295"/>
          </p:nvPr>
        </p:nvSpPr>
        <p:spPr bwMode="auto">
          <a:xfrm>
            <a:off x="0" y="911860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9" tIns="47540" rIns="95079" bIns="4754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a:t>Course Introduction</a:t>
            </a:r>
          </a:p>
        </p:txBody>
      </p:sp>
      <p:sp>
        <p:nvSpPr>
          <p:cNvPr id="5" name="Slide Number Placeholder 4">
            <a:extLst>
              <a:ext uri="{FF2B5EF4-FFF2-40B4-BE49-F238E27FC236}">
                <a16:creationId xmlns:a16="http://schemas.microsoft.com/office/drawing/2014/main" id="{3DD13523-AE39-3E38-7340-C55F529CEBEB}"/>
              </a:ext>
            </a:extLst>
          </p:cNvPr>
          <p:cNvSpPr>
            <a:spLocks noGrp="1"/>
          </p:cNvSpPr>
          <p:nvPr>
            <p:ph type="sldNum" sz="quarter" idx="5"/>
          </p:nvPr>
        </p:nvSpPr>
        <p:spPr/>
        <p:txBody>
          <a:bodyPr/>
          <a:lstStyle>
            <a:lvl1pPr defTabSz="981075" eaLnBrk="0" hangingPunct="0">
              <a:defRPr sz="2400">
                <a:solidFill>
                  <a:schemeClr val="tx1"/>
                </a:solidFill>
                <a:latin typeface="Comic Sans MS" panose="030F0702030302020204" pitchFamily="66" charset="0"/>
                <a:cs typeface="Arial" panose="020B0604020202020204" pitchFamily="34" charset="0"/>
              </a:defRPr>
            </a:lvl1pPr>
            <a:lvl2pPr marL="742950" indent="-285750" defTabSz="981075" eaLnBrk="0" hangingPunct="0">
              <a:defRPr sz="2400">
                <a:solidFill>
                  <a:schemeClr val="tx1"/>
                </a:solidFill>
                <a:latin typeface="Comic Sans MS" panose="030F0702030302020204" pitchFamily="66" charset="0"/>
                <a:cs typeface="Arial" panose="020B0604020202020204" pitchFamily="34" charset="0"/>
              </a:defRPr>
            </a:lvl2pPr>
            <a:lvl3pPr marL="1143000" indent="-228600" defTabSz="981075" eaLnBrk="0" hangingPunct="0">
              <a:defRPr sz="2400">
                <a:solidFill>
                  <a:schemeClr val="tx1"/>
                </a:solidFill>
                <a:latin typeface="Comic Sans MS" panose="030F0702030302020204" pitchFamily="66" charset="0"/>
                <a:cs typeface="Arial" panose="020B0604020202020204" pitchFamily="34" charset="0"/>
              </a:defRPr>
            </a:lvl3pPr>
            <a:lvl4pPr marL="1600200" indent="-228600" defTabSz="981075" eaLnBrk="0" hangingPunct="0">
              <a:defRPr sz="2400">
                <a:solidFill>
                  <a:schemeClr val="tx1"/>
                </a:solidFill>
                <a:latin typeface="Comic Sans MS" panose="030F0702030302020204" pitchFamily="66" charset="0"/>
                <a:cs typeface="Arial" panose="020B0604020202020204" pitchFamily="34" charset="0"/>
              </a:defRPr>
            </a:lvl4pPr>
            <a:lvl5pPr marL="2057400" indent="-228600" defTabSz="981075" eaLnBrk="0" hangingPunct="0">
              <a:defRPr sz="2400">
                <a:solidFill>
                  <a:schemeClr val="tx1"/>
                </a:solidFill>
                <a:latin typeface="Comic Sans MS" panose="030F0702030302020204" pitchFamily="66" charset="0"/>
                <a:cs typeface="Arial" panose="020B0604020202020204" pitchFamily="34" charset="0"/>
              </a:defRPr>
            </a:lvl5pPr>
            <a:lvl6pPr marL="25146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fld id="{964D4A1E-D762-4921-933F-EDAF9AEFBF01}" type="slidenum">
              <a:rPr lang="en-US" altLang="LID4096" sz="1100" smtClean="0">
                <a:latin typeface="Times New Roman" panose="02020603050405020304" pitchFamily="18" charset="0"/>
              </a:rPr>
              <a:pPr/>
              <a:t>53</a:t>
            </a:fld>
            <a:endParaRPr lang="en-US" altLang="LID4096" sz="1100">
              <a:latin typeface="Times New Roman" panose="02020603050405020304" pitchFamily="18"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a:extLst>
              <a:ext uri="{FF2B5EF4-FFF2-40B4-BE49-F238E27FC236}">
                <a16:creationId xmlns:a16="http://schemas.microsoft.com/office/drawing/2014/main" id="{708E3F91-DB52-66C3-0464-EDBD39B500E5}"/>
              </a:ext>
            </a:extLst>
          </p:cNvPr>
          <p:cNvSpPr>
            <a:spLocks noGrp="1" noRot="1" noChangeAspect="1" noTextEdit="1"/>
          </p:cNvSpPr>
          <p:nvPr>
            <p:ph type="sldImg"/>
          </p:nvPr>
        </p:nvSpPr>
        <p:spPr>
          <a:ln/>
        </p:spPr>
      </p:sp>
      <p:sp>
        <p:nvSpPr>
          <p:cNvPr id="136195" name="Notes Placeholder 2">
            <a:extLst>
              <a:ext uri="{FF2B5EF4-FFF2-40B4-BE49-F238E27FC236}">
                <a16:creationId xmlns:a16="http://schemas.microsoft.com/office/drawing/2014/main" id="{DB4D81BF-973D-9863-02D5-4CC3ADE7BEA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And of social networks. These are billion dollar industries with millions of users</a:t>
            </a:r>
            <a:br>
              <a:rPr lang="en-US" altLang="LID4096">
                <a:latin typeface="Arial" panose="020B0604020202020204" pitchFamily="34" charset="0"/>
              </a:rPr>
            </a:br>
            <a:r>
              <a:rPr lang="en-US" altLang="LID4096">
                <a:latin typeface="Arial" panose="020B0604020202020204" pitchFamily="34" charset="0"/>
              </a:rPr>
              <a:t>I challenge you to find any of this in the prior literature on hypertext. </a:t>
            </a:r>
            <a:br>
              <a:rPr lang="en-US" altLang="LID4096">
                <a:latin typeface="Arial" panose="020B0604020202020204" pitchFamily="34" charset="0"/>
              </a:rPr>
            </a:br>
            <a:r>
              <a:rPr lang="en-US" altLang="LID4096">
                <a:latin typeface="Arial" panose="020B0604020202020204" pitchFamily="34" charset="0"/>
              </a:rPr>
              <a:t>One of the problem is that usabiliity evaluation as currently practiced does not help predict the future. </a:t>
            </a:r>
            <a:br>
              <a:rPr lang="en-US" altLang="LID4096">
                <a:latin typeface="Arial" panose="020B0604020202020204" pitchFamily="34" charset="0"/>
              </a:rPr>
            </a:br>
            <a:r>
              <a:rPr lang="en-US" altLang="LID4096">
                <a:latin typeface="Arial" panose="020B0604020202020204" pitchFamily="34" charset="0"/>
              </a:rPr>
              <a:t>Its about discovery: it can only reveal what is, not what will be.</a:t>
            </a:r>
          </a:p>
        </p:txBody>
      </p:sp>
      <p:sp>
        <p:nvSpPr>
          <p:cNvPr id="136196" name="Footer Placeholder 3">
            <a:extLst>
              <a:ext uri="{FF2B5EF4-FFF2-40B4-BE49-F238E27FC236}">
                <a16:creationId xmlns:a16="http://schemas.microsoft.com/office/drawing/2014/main" id="{2CB86BE9-FA89-7980-ADEB-C04B90CC3D06}"/>
              </a:ext>
            </a:extLst>
          </p:cNvPr>
          <p:cNvSpPr>
            <a:spLocks noGrp="1"/>
          </p:cNvSpPr>
          <p:nvPr>
            <p:ph type="ftr" sz="quarter" idx="4294967295"/>
          </p:nvPr>
        </p:nvSpPr>
        <p:spPr bwMode="auto">
          <a:xfrm>
            <a:off x="0" y="911860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9" tIns="47540" rIns="95079" bIns="4754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a:t>Course Introduction</a:t>
            </a:r>
          </a:p>
        </p:txBody>
      </p:sp>
      <p:sp>
        <p:nvSpPr>
          <p:cNvPr id="5" name="Slide Number Placeholder 4">
            <a:extLst>
              <a:ext uri="{FF2B5EF4-FFF2-40B4-BE49-F238E27FC236}">
                <a16:creationId xmlns:a16="http://schemas.microsoft.com/office/drawing/2014/main" id="{D06ACCAB-B0D7-5898-9546-35B839D6FE47}"/>
              </a:ext>
            </a:extLst>
          </p:cNvPr>
          <p:cNvSpPr>
            <a:spLocks noGrp="1"/>
          </p:cNvSpPr>
          <p:nvPr>
            <p:ph type="sldNum" sz="quarter" idx="5"/>
          </p:nvPr>
        </p:nvSpPr>
        <p:spPr/>
        <p:txBody>
          <a:bodyPr/>
          <a:lstStyle>
            <a:lvl1pPr defTabSz="981075" eaLnBrk="0" hangingPunct="0">
              <a:defRPr sz="2400">
                <a:solidFill>
                  <a:schemeClr val="tx1"/>
                </a:solidFill>
                <a:latin typeface="Comic Sans MS" panose="030F0702030302020204" pitchFamily="66" charset="0"/>
                <a:cs typeface="Arial" panose="020B0604020202020204" pitchFamily="34" charset="0"/>
              </a:defRPr>
            </a:lvl1pPr>
            <a:lvl2pPr marL="742950" indent="-285750" defTabSz="981075" eaLnBrk="0" hangingPunct="0">
              <a:defRPr sz="2400">
                <a:solidFill>
                  <a:schemeClr val="tx1"/>
                </a:solidFill>
                <a:latin typeface="Comic Sans MS" panose="030F0702030302020204" pitchFamily="66" charset="0"/>
                <a:cs typeface="Arial" panose="020B0604020202020204" pitchFamily="34" charset="0"/>
              </a:defRPr>
            </a:lvl2pPr>
            <a:lvl3pPr marL="1143000" indent="-228600" defTabSz="981075" eaLnBrk="0" hangingPunct="0">
              <a:defRPr sz="2400">
                <a:solidFill>
                  <a:schemeClr val="tx1"/>
                </a:solidFill>
                <a:latin typeface="Comic Sans MS" panose="030F0702030302020204" pitchFamily="66" charset="0"/>
                <a:cs typeface="Arial" panose="020B0604020202020204" pitchFamily="34" charset="0"/>
              </a:defRPr>
            </a:lvl3pPr>
            <a:lvl4pPr marL="1600200" indent="-228600" defTabSz="981075" eaLnBrk="0" hangingPunct="0">
              <a:defRPr sz="2400">
                <a:solidFill>
                  <a:schemeClr val="tx1"/>
                </a:solidFill>
                <a:latin typeface="Comic Sans MS" panose="030F0702030302020204" pitchFamily="66" charset="0"/>
                <a:cs typeface="Arial" panose="020B0604020202020204" pitchFamily="34" charset="0"/>
              </a:defRPr>
            </a:lvl4pPr>
            <a:lvl5pPr marL="2057400" indent="-228600" defTabSz="981075" eaLnBrk="0" hangingPunct="0">
              <a:defRPr sz="2400">
                <a:solidFill>
                  <a:schemeClr val="tx1"/>
                </a:solidFill>
                <a:latin typeface="Comic Sans MS" panose="030F0702030302020204" pitchFamily="66" charset="0"/>
                <a:cs typeface="Arial" panose="020B0604020202020204" pitchFamily="34" charset="0"/>
              </a:defRPr>
            </a:lvl5pPr>
            <a:lvl6pPr marL="25146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fld id="{46B831CC-F206-4643-8CC5-C58BF441A818}" type="slidenum">
              <a:rPr lang="en-US" altLang="LID4096" sz="1100" smtClean="0">
                <a:latin typeface="Times New Roman" panose="02020603050405020304" pitchFamily="18" charset="0"/>
              </a:rPr>
              <a:pPr/>
              <a:t>54</a:t>
            </a:fld>
            <a:endParaRPr lang="en-US" altLang="LID4096" sz="1100">
              <a:latin typeface="Times New Roman" panose="02020603050405020304" pitchFamily="18"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a:extLst>
              <a:ext uri="{FF2B5EF4-FFF2-40B4-BE49-F238E27FC236}">
                <a16:creationId xmlns:a16="http://schemas.microsoft.com/office/drawing/2014/main" id="{66C9E7BA-8EF7-10BC-2E5C-8EAE6200BDB1}"/>
              </a:ext>
            </a:extLst>
          </p:cNvPr>
          <p:cNvSpPr>
            <a:spLocks noGrp="1" noRot="1" noChangeAspect="1" noTextEdit="1"/>
          </p:cNvSpPr>
          <p:nvPr>
            <p:ph type="sldImg"/>
          </p:nvPr>
        </p:nvSpPr>
        <p:spPr>
          <a:ln/>
        </p:spPr>
      </p:sp>
      <p:sp>
        <p:nvSpPr>
          <p:cNvPr id="137219" name="Notes Placeholder 2">
            <a:extLst>
              <a:ext uri="{FF2B5EF4-FFF2-40B4-BE49-F238E27FC236}">
                <a16:creationId xmlns:a16="http://schemas.microsoft.com/office/drawing/2014/main" id="{429B800A-3A67-30D5-7F42-80AD3E1C89B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What should we do about this? </a:t>
            </a:r>
          </a:p>
        </p:txBody>
      </p:sp>
      <p:sp>
        <p:nvSpPr>
          <p:cNvPr id="137220" name="Footer Placeholder 3">
            <a:extLst>
              <a:ext uri="{FF2B5EF4-FFF2-40B4-BE49-F238E27FC236}">
                <a16:creationId xmlns:a16="http://schemas.microsoft.com/office/drawing/2014/main" id="{63CFBE7D-28BD-360D-2026-087B3134E270}"/>
              </a:ext>
            </a:extLst>
          </p:cNvPr>
          <p:cNvSpPr>
            <a:spLocks noGrp="1"/>
          </p:cNvSpPr>
          <p:nvPr>
            <p:ph type="ftr" sz="quarter" idx="4294967295"/>
          </p:nvPr>
        </p:nvSpPr>
        <p:spPr bwMode="auto">
          <a:xfrm>
            <a:off x="0" y="911860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9" tIns="47540" rIns="95079" bIns="4754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a:t>Course Introduction</a:t>
            </a:r>
          </a:p>
        </p:txBody>
      </p:sp>
      <p:sp>
        <p:nvSpPr>
          <p:cNvPr id="5" name="Slide Number Placeholder 4">
            <a:extLst>
              <a:ext uri="{FF2B5EF4-FFF2-40B4-BE49-F238E27FC236}">
                <a16:creationId xmlns:a16="http://schemas.microsoft.com/office/drawing/2014/main" id="{342F98FE-3D14-19DB-D691-C967C0302579}"/>
              </a:ext>
            </a:extLst>
          </p:cNvPr>
          <p:cNvSpPr>
            <a:spLocks noGrp="1"/>
          </p:cNvSpPr>
          <p:nvPr>
            <p:ph type="sldNum" sz="quarter" idx="5"/>
          </p:nvPr>
        </p:nvSpPr>
        <p:spPr/>
        <p:txBody>
          <a:bodyPr/>
          <a:lstStyle>
            <a:lvl1pPr defTabSz="981075" eaLnBrk="0" hangingPunct="0">
              <a:defRPr sz="2400">
                <a:solidFill>
                  <a:schemeClr val="tx1"/>
                </a:solidFill>
                <a:latin typeface="Comic Sans MS" panose="030F0702030302020204" pitchFamily="66" charset="0"/>
                <a:cs typeface="Arial" panose="020B0604020202020204" pitchFamily="34" charset="0"/>
              </a:defRPr>
            </a:lvl1pPr>
            <a:lvl2pPr marL="742950" indent="-285750" defTabSz="981075" eaLnBrk="0" hangingPunct="0">
              <a:defRPr sz="2400">
                <a:solidFill>
                  <a:schemeClr val="tx1"/>
                </a:solidFill>
                <a:latin typeface="Comic Sans MS" panose="030F0702030302020204" pitchFamily="66" charset="0"/>
                <a:cs typeface="Arial" panose="020B0604020202020204" pitchFamily="34" charset="0"/>
              </a:defRPr>
            </a:lvl2pPr>
            <a:lvl3pPr marL="1143000" indent="-228600" defTabSz="981075" eaLnBrk="0" hangingPunct="0">
              <a:defRPr sz="2400">
                <a:solidFill>
                  <a:schemeClr val="tx1"/>
                </a:solidFill>
                <a:latin typeface="Comic Sans MS" panose="030F0702030302020204" pitchFamily="66" charset="0"/>
                <a:cs typeface="Arial" panose="020B0604020202020204" pitchFamily="34" charset="0"/>
              </a:defRPr>
            </a:lvl3pPr>
            <a:lvl4pPr marL="1600200" indent="-228600" defTabSz="981075" eaLnBrk="0" hangingPunct="0">
              <a:defRPr sz="2400">
                <a:solidFill>
                  <a:schemeClr val="tx1"/>
                </a:solidFill>
                <a:latin typeface="Comic Sans MS" panose="030F0702030302020204" pitchFamily="66" charset="0"/>
                <a:cs typeface="Arial" panose="020B0604020202020204" pitchFamily="34" charset="0"/>
              </a:defRPr>
            </a:lvl4pPr>
            <a:lvl5pPr marL="2057400" indent="-228600" defTabSz="981075" eaLnBrk="0" hangingPunct="0">
              <a:defRPr sz="2400">
                <a:solidFill>
                  <a:schemeClr val="tx1"/>
                </a:solidFill>
                <a:latin typeface="Comic Sans MS" panose="030F0702030302020204" pitchFamily="66" charset="0"/>
                <a:cs typeface="Arial" panose="020B0604020202020204" pitchFamily="34" charset="0"/>
              </a:defRPr>
            </a:lvl5pPr>
            <a:lvl6pPr marL="25146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fld id="{0CC5720F-DAEE-49A1-9A68-0258D2C92A4E}" type="slidenum">
              <a:rPr lang="en-US" altLang="LID4096" sz="1100" smtClean="0">
                <a:latin typeface="Times New Roman" panose="02020603050405020304" pitchFamily="18" charset="0"/>
              </a:rPr>
              <a:pPr/>
              <a:t>55</a:t>
            </a:fld>
            <a:endParaRPr lang="en-US" altLang="LID4096" sz="1100">
              <a:latin typeface="Times New Roman" panose="02020603050405020304" pitchFamily="18"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4">
            <a:extLst>
              <a:ext uri="{FF2B5EF4-FFF2-40B4-BE49-F238E27FC236}">
                <a16:creationId xmlns:a16="http://schemas.microsoft.com/office/drawing/2014/main" id="{F8438076-015C-28D6-4A62-CD4F20E04C25}"/>
              </a:ext>
            </a:extLst>
          </p:cNvPr>
          <p:cNvSpPr>
            <a:spLocks noGrp="1" noChangeArrowheads="1"/>
          </p:cNvSpPr>
          <p:nvPr>
            <p:ph type="ftr" sz="quarter" idx="4294967295"/>
          </p:nvPr>
        </p:nvSpPr>
        <p:spPr bwMode="auto">
          <a:xfrm>
            <a:off x="0" y="911860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9" tIns="47540" rIns="95079" bIns="4754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a:t>Course Introduction</a:t>
            </a:r>
          </a:p>
        </p:txBody>
      </p:sp>
      <p:sp>
        <p:nvSpPr>
          <p:cNvPr id="55299" name="Rectangle 5">
            <a:extLst>
              <a:ext uri="{FF2B5EF4-FFF2-40B4-BE49-F238E27FC236}">
                <a16:creationId xmlns:a16="http://schemas.microsoft.com/office/drawing/2014/main" id="{C40C4BA0-2447-4D98-C148-A44B05D49F62}"/>
              </a:ext>
            </a:extLst>
          </p:cNvPr>
          <p:cNvSpPr>
            <a:spLocks noGrp="1" noChangeArrowheads="1"/>
          </p:cNvSpPr>
          <p:nvPr>
            <p:ph type="sldNum" sz="quarter" idx="5"/>
          </p:nvPr>
        </p:nvSpPr>
        <p:spPr/>
        <p:txBody>
          <a:bodyPr/>
          <a:lstStyle>
            <a:lvl1pPr defTabSz="981075" eaLnBrk="0" hangingPunct="0">
              <a:defRPr sz="2400">
                <a:solidFill>
                  <a:schemeClr val="tx1"/>
                </a:solidFill>
                <a:latin typeface="Comic Sans MS" panose="030F0702030302020204" pitchFamily="66" charset="0"/>
                <a:cs typeface="Arial" panose="020B0604020202020204" pitchFamily="34" charset="0"/>
              </a:defRPr>
            </a:lvl1pPr>
            <a:lvl2pPr marL="742950" indent="-285750" defTabSz="981075" eaLnBrk="0" hangingPunct="0">
              <a:defRPr sz="2400">
                <a:solidFill>
                  <a:schemeClr val="tx1"/>
                </a:solidFill>
                <a:latin typeface="Comic Sans MS" panose="030F0702030302020204" pitchFamily="66" charset="0"/>
                <a:cs typeface="Arial" panose="020B0604020202020204" pitchFamily="34" charset="0"/>
              </a:defRPr>
            </a:lvl2pPr>
            <a:lvl3pPr marL="1143000" indent="-228600" defTabSz="981075" eaLnBrk="0" hangingPunct="0">
              <a:defRPr sz="2400">
                <a:solidFill>
                  <a:schemeClr val="tx1"/>
                </a:solidFill>
                <a:latin typeface="Comic Sans MS" panose="030F0702030302020204" pitchFamily="66" charset="0"/>
                <a:cs typeface="Arial" panose="020B0604020202020204" pitchFamily="34" charset="0"/>
              </a:defRPr>
            </a:lvl3pPr>
            <a:lvl4pPr marL="1600200" indent="-228600" defTabSz="981075" eaLnBrk="0" hangingPunct="0">
              <a:defRPr sz="2400">
                <a:solidFill>
                  <a:schemeClr val="tx1"/>
                </a:solidFill>
                <a:latin typeface="Comic Sans MS" panose="030F0702030302020204" pitchFamily="66" charset="0"/>
                <a:cs typeface="Arial" panose="020B0604020202020204" pitchFamily="34" charset="0"/>
              </a:defRPr>
            </a:lvl4pPr>
            <a:lvl5pPr marL="2057400" indent="-228600" defTabSz="981075" eaLnBrk="0" hangingPunct="0">
              <a:defRPr sz="2400">
                <a:solidFill>
                  <a:schemeClr val="tx1"/>
                </a:solidFill>
                <a:latin typeface="Comic Sans MS" panose="030F0702030302020204" pitchFamily="66" charset="0"/>
                <a:cs typeface="Arial" panose="020B0604020202020204" pitchFamily="34" charset="0"/>
              </a:defRPr>
            </a:lvl5pPr>
            <a:lvl6pPr marL="25146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fld id="{6C009CD4-357D-4F16-8235-1B496970E1C5}" type="slidenum">
              <a:rPr lang="en-US" altLang="LID4096" sz="1100" smtClean="0">
                <a:latin typeface="Times New Roman" panose="02020603050405020304" pitchFamily="18" charset="0"/>
              </a:rPr>
              <a:pPr/>
              <a:t>56</a:t>
            </a:fld>
            <a:endParaRPr lang="en-US" altLang="LID4096" sz="1100">
              <a:latin typeface="Times New Roman" panose="02020603050405020304" pitchFamily="18" charset="0"/>
            </a:endParaRPr>
          </a:p>
        </p:txBody>
      </p:sp>
      <p:sp>
        <p:nvSpPr>
          <p:cNvPr id="138244" name="Rectangle 2">
            <a:extLst>
              <a:ext uri="{FF2B5EF4-FFF2-40B4-BE49-F238E27FC236}">
                <a16:creationId xmlns:a16="http://schemas.microsoft.com/office/drawing/2014/main" id="{4863BF7B-2B76-2087-DFCC-97315CD0B12B}"/>
              </a:ext>
            </a:extLst>
          </p:cNvPr>
          <p:cNvSpPr>
            <a:spLocks noGrp="1" noRot="1" noChangeAspect="1" noChangeArrowheads="1" noTextEdit="1"/>
          </p:cNvSpPr>
          <p:nvPr>
            <p:ph type="sldImg"/>
          </p:nvPr>
        </p:nvSpPr>
        <p:spPr>
          <a:ln/>
        </p:spPr>
      </p:sp>
      <p:sp>
        <p:nvSpPr>
          <p:cNvPr id="138245" name="Rectangle 3">
            <a:extLst>
              <a:ext uri="{FF2B5EF4-FFF2-40B4-BE49-F238E27FC236}">
                <a16:creationId xmlns:a16="http://schemas.microsoft.com/office/drawing/2014/main" id="{74386B5B-37A0-F450-DBA9-7818EDA4F82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First, let me state clearly that we are not arguing against evaluation.</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4">
            <a:extLst>
              <a:ext uri="{FF2B5EF4-FFF2-40B4-BE49-F238E27FC236}">
                <a16:creationId xmlns:a16="http://schemas.microsoft.com/office/drawing/2014/main" id="{A0B199E6-EEA7-730A-1C62-3499C5EB7568}"/>
              </a:ext>
            </a:extLst>
          </p:cNvPr>
          <p:cNvSpPr>
            <a:spLocks noGrp="1" noChangeArrowheads="1"/>
          </p:cNvSpPr>
          <p:nvPr>
            <p:ph type="ftr" sz="quarter" idx="4294967295"/>
          </p:nvPr>
        </p:nvSpPr>
        <p:spPr bwMode="auto">
          <a:xfrm>
            <a:off x="0" y="911860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9" tIns="47540" rIns="95079" bIns="4754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a:t>Course Introduction</a:t>
            </a:r>
          </a:p>
        </p:txBody>
      </p:sp>
      <p:sp>
        <p:nvSpPr>
          <p:cNvPr id="56323" name="Rectangle 5">
            <a:extLst>
              <a:ext uri="{FF2B5EF4-FFF2-40B4-BE49-F238E27FC236}">
                <a16:creationId xmlns:a16="http://schemas.microsoft.com/office/drawing/2014/main" id="{56839B69-D47E-9511-2F5C-F815C0954EBD}"/>
              </a:ext>
            </a:extLst>
          </p:cNvPr>
          <p:cNvSpPr>
            <a:spLocks noGrp="1" noChangeArrowheads="1"/>
          </p:cNvSpPr>
          <p:nvPr>
            <p:ph type="sldNum" sz="quarter" idx="5"/>
          </p:nvPr>
        </p:nvSpPr>
        <p:spPr/>
        <p:txBody>
          <a:bodyPr/>
          <a:lstStyle>
            <a:lvl1pPr defTabSz="981075" eaLnBrk="0" hangingPunct="0">
              <a:defRPr sz="2400">
                <a:solidFill>
                  <a:schemeClr val="tx1"/>
                </a:solidFill>
                <a:latin typeface="Comic Sans MS" panose="030F0702030302020204" pitchFamily="66" charset="0"/>
                <a:cs typeface="Arial" panose="020B0604020202020204" pitchFamily="34" charset="0"/>
              </a:defRPr>
            </a:lvl1pPr>
            <a:lvl2pPr marL="742950" indent="-285750" defTabSz="981075" eaLnBrk="0" hangingPunct="0">
              <a:defRPr sz="2400">
                <a:solidFill>
                  <a:schemeClr val="tx1"/>
                </a:solidFill>
                <a:latin typeface="Comic Sans MS" panose="030F0702030302020204" pitchFamily="66" charset="0"/>
                <a:cs typeface="Arial" panose="020B0604020202020204" pitchFamily="34" charset="0"/>
              </a:defRPr>
            </a:lvl2pPr>
            <a:lvl3pPr marL="1143000" indent="-228600" defTabSz="981075" eaLnBrk="0" hangingPunct="0">
              <a:defRPr sz="2400">
                <a:solidFill>
                  <a:schemeClr val="tx1"/>
                </a:solidFill>
                <a:latin typeface="Comic Sans MS" panose="030F0702030302020204" pitchFamily="66" charset="0"/>
                <a:cs typeface="Arial" panose="020B0604020202020204" pitchFamily="34" charset="0"/>
              </a:defRPr>
            </a:lvl3pPr>
            <a:lvl4pPr marL="1600200" indent="-228600" defTabSz="981075" eaLnBrk="0" hangingPunct="0">
              <a:defRPr sz="2400">
                <a:solidFill>
                  <a:schemeClr val="tx1"/>
                </a:solidFill>
                <a:latin typeface="Comic Sans MS" panose="030F0702030302020204" pitchFamily="66" charset="0"/>
                <a:cs typeface="Arial" panose="020B0604020202020204" pitchFamily="34" charset="0"/>
              </a:defRPr>
            </a:lvl4pPr>
            <a:lvl5pPr marL="2057400" indent="-228600" defTabSz="981075" eaLnBrk="0" hangingPunct="0">
              <a:defRPr sz="2400">
                <a:solidFill>
                  <a:schemeClr val="tx1"/>
                </a:solidFill>
                <a:latin typeface="Comic Sans MS" panose="030F0702030302020204" pitchFamily="66" charset="0"/>
                <a:cs typeface="Arial" panose="020B0604020202020204" pitchFamily="34" charset="0"/>
              </a:defRPr>
            </a:lvl5pPr>
            <a:lvl6pPr marL="25146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fld id="{A72A9B87-4C27-4E9D-B6B3-B798FD2D533B}" type="slidenum">
              <a:rPr lang="en-US" altLang="LID4096" sz="1100" smtClean="0">
                <a:latin typeface="Times New Roman" panose="02020603050405020304" pitchFamily="18" charset="0"/>
              </a:rPr>
              <a:pPr/>
              <a:t>57</a:t>
            </a:fld>
            <a:endParaRPr lang="en-US" altLang="LID4096" sz="1100">
              <a:latin typeface="Times New Roman" panose="02020603050405020304" pitchFamily="18" charset="0"/>
            </a:endParaRPr>
          </a:p>
        </p:txBody>
      </p:sp>
      <p:sp>
        <p:nvSpPr>
          <p:cNvPr id="139268" name="Rectangle 2">
            <a:extLst>
              <a:ext uri="{FF2B5EF4-FFF2-40B4-BE49-F238E27FC236}">
                <a16:creationId xmlns:a16="http://schemas.microsoft.com/office/drawing/2014/main" id="{57CEE284-3DDB-AA50-6FDD-5C9CC8772664}"/>
              </a:ext>
            </a:extLst>
          </p:cNvPr>
          <p:cNvSpPr>
            <a:spLocks noGrp="1" noRot="1" noChangeAspect="1" noChangeArrowheads="1" noTextEdit="1"/>
          </p:cNvSpPr>
          <p:nvPr>
            <p:ph type="sldImg"/>
          </p:nvPr>
        </p:nvSpPr>
        <p:spPr>
          <a:ln/>
        </p:spPr>
      </p:sp>
      <p:sp>
        <p:nvSpPr>
          <p:cNvPr id="139269" name="Rectangle 3">
            <a:extLst>
              <a:ext uri="{FF2B5EF4-FFF2-40B4-BE49-F238E27FC236}">
                <a16:creationId xmlns:a16="http://schemas.microsoft.com/office/drawing/2014/main" id="{FC03B89A-9B85-2238-CF55-476DA319452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Rather, we should be doing more appropriate evaluations</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Image Placeholder 1">
            <a:extLst>
              <a:ext uri="{FF2B5EF4-FFF2-40B4-BE49-F238E27FC236}">
                <a16:creationId xmlns:a16="http://schemas.microsoft.com/office/drawing/2014/main" id="{E90138A2-3F4B-81B9-A283-E80B67400D85}"/>
              </a:ext>
            </a:extLst>
          </p:cNvPr>
          <p:cNvSpPr>
            <a:spLocks noGrp="1" noRot="1" noChangeAspect="1" noTextEdit="1"/>
          </p:cNvSpPr>
          <p:nvPr>
            <p:ph type="sldImg"/>
          </p:nvPr>
        </p:nvSpPr>
        <p:spPr>
          <a:ln/>
        </p:spPr>
      </p:sp>
      <p:sp>
        <p:nvSpPr>
          <p:cNvPr id="140291" name="Notes Placeholder 2">
            <a:extLst>
              <a:ext uri="{FF2B5EF4-FFF2-40B4-BE49-F238E27FC236}">
                <a16:creationId xmlns:a16="http://schemas.microsoft.com/office/drawing/2014/main" id="{EB21F42F-5122-CFAB-04C0-E44651981D7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Going back to our main message,…</a:t>
            </a:r>
          </a:p>
          <a:p>
            <a:r>
              <a:rPr lang="en-US" altLang="LID4096">
                <a:latin typeface="Arial" panose="020B0604020202020204" pitchFamily="34" charset="0"/>
              </a:rPr>
              <a:t>&lt;Read&gt;</a:t>
            </a:r>
          </a:p>
          <a:p>
            <a:r>
              <a:rPr lang="en-US" altLang="LID4096">
                <a:latin typeface="Arial" panose="020B0604020202020204" pitchFamily="34" charset="0"/>
              </a:rPr>
              <a:t>We are indeed fortunate in CHI that we have a huge repertory of methods available to us to choose from. It is only recently that we have become biased to a few of them.</a:t>
            </a:r>
          </a:p>
        </p:txBody>
      </p:sp>
      <p:sp>
        <p:nvSpPr>
          <p:cNvPr id="140292" name="Footer Placeholder 3">
            <a:extLst>
              <a:ext uri="{FF2B5EF4-FFF2-40B4-BE49-F238E27FC236}">
                <a16:creationId xmlns:a16="http://schemas.microsoft.com/office/drawing/2014/main" id="{80256405-B923-4D74-5BD6-C0FE5DB2719C}"/>
              </a:ext>
            </a:extLst>
          </p:cNvPr>
          <p:cNvSpPr>
            <a:spLocks noGrp="1"/>
          </p:cNvSpPr>
          <p:nvPr>
            <p:ph type="ftr" sz="quarter" idx="4294967295"/>
          </p:nvPr>
        </p:nvSpPr>
        <p:spPr bwMode="auto">
          <a:xfrm>
            <a:off x="0" y="911860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9" tIns="47540" rIns="95079" bIns="4754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a:t>Course Introduction</a:t>
            </a:r>
          </a:p>
        </p:txBody>
      </p:sp>
      <p:sp>
        <p:nvSpPr>
          <p:cNvPr id="5" name="Slide Number Placeholder 4">
            <a:extLst>
              <a:ext uri="{FF2B5EF4-FFF2-40B4-BE49-F238E27FC236}">
                <a16:creationId xmlns:a16="http://schemas.microsoft.com/office/drawing/2014/main" id="{EBCE4B31-DE33-18B8-8219-BD5740E2CE15}"/>
              </a:ext>
            </a:extLst>
          </p:cNvPr>
          <p:cNvSpPr>
            <a:spLocks noGrp="1"/>
          </p:cNvSpPr>
          <p:nvPr>
            <p:ph type="sldNum" sz="quarter" idx="5"/>
          </p:nvPr>
        </p:nvSpPr>
        <p:spPr/>
        <p:txBody>
          <a:bodyPr/>
          <a:lstStyle>
            <a:lvl1pPr defTabSz="981075" eaLnBrk="0" hangingPunct="0">
              <a:defRPr sz="2400">
                <a:solidFill>
                  <a:schemeClr val="tx1"/>
                </a:solidFill>
                <a:latin typeface="Comic Sans MS" panose="030F0702030302020204" pitchFamily="66" charset="0"/>
                <a:cs typeface="Arial" panose="020B0604020202020204" pitchFamily="34" charset="0"/>
              </a:defRPr>
            </a:lvl1pPr>
            <a:lvl2pPr marL="742950" indent="-285750" defTabSz="981075" eaLnBrk="0" hangingPunct="0">
              <a:defRPr sz="2400">
                <a:solidFill>
                  <a:schemeClr val="tx1"/>
                </a:solidFill>
                <a:latin typeface="Comic Sans MS" panose="030F0702030302020204" pitchFamily="66" charset="0"/>
                <a:cs typeface="Arial" panose="020B0604020202020204" pitchFamily="34" charset="0"/>
              </a:defRPr>
            </a:lvl2pPr>
            <a:lvl3pPr marL="1143000" indent="-228600" defTabSz="981075" eaLnBrk="0" hangingPunct="0">
              <a:defRPr sz="2400">
                <a:solidFill>
                  <a:schemeClr val="tx1"/>
                </a:solidFill>
                <a:latin typeface="Comic Sans MS" panose="030F0702030302020204" pitchFamily="66" charset="0"/>
                <a:cs typeface="Arial" panose="020B0604020202020204" pitchFamily="34" charset="0"/>
              </a:defRPr>
            </a:lvl3pPr>
            <a:lvl4pPr marL="1600200" indent="-228600" defTabSz="981075" eaLnBrk="0" hangingPunct="0">
              <a:defRPr sz="2400">
                <a:solidFill>
                  <a:schemeClr val="tx1"/>
                </a:solidFill>
                <a:latin typeface="Comic Sans MS" panose="030F0702030302020204" pitchFamily="66" charset="0"/>
                <a:cs typeface="Arial" panose="020B0604020202020204" pitchFamily="34" charset="0"/>
              </a:defRPr>
            </a:lvl4pPr>
            <a:lvl5pPr marL="2057400" indent="-228600" defTabSz="981075" eaLnBrk="0" hangingPunct="0">
              <a:defRPr sz="2400">
                <a:solidFill>
                  <a:schemeClr val="tx1"/>
                </a:solidFill>
                <a:latin typeface="Comic Sans MS" panose="030F0702030302020204" pitchFamily="66" charset="0"/>
                <a:cs typeface="Arial" panose="020B0604020202020204" pitchFamily="34" charset="0"/>
              </a:defRPr>
            </a:lvl5pPr>
            <a:lvl6pPr marL="25146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fld id="{96A44BF3-F7B5-40F6-B992-E2F8D9F354C5}" type="slidenum">
              <a:rPr lang="en-US" altLang="LID4096" sz="1100" smtClean="0">
                <a:latin typeface="Times New Roman" panose="02020603050405020304" pitchFamily="18" charset="0"/>
              </a:rPr>
              <a:pPr/>
              <a:t>58</a:t>
            </a:fld>
            <a:endParaRPr lang="en-US" altLang="LID4096" sz="1100">
              <a:latin typeface="Times New Roman" panose="02020603050405020304" pitchFamily="18"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a:extLst>
              <a:ext uri="{FF2B5EF4-FFF2-40B4-BE49-F238E27FC236}">
                <a16:creationId xmlns:a16="http://schemas.microsoft.com/office/drawing/2014/main" id="{6D7A3127-E0E7-ECC9-35D2-E41AC5F18165}"/>
              </a:ext>
            </a:extLst>
          </p:cNvPr>
          <p:cNvSpPr>
            <a:spLocks noGrp="1" noRot="1" noChangeAspect="1" noTextEdit="1"/>
          </p:cNvSpPr>
          <p:nvPr>
            <p:ph type="sldImg"/>
          </p:nvPr>
        </p:nvSpPr>
        <p:spPr>
          <a:ln/>
        </p:spPr>
      </p:sp>
      <p:sp>
        <p:nvSpPr>
          <p:cNvPr id="141315" name="Notes Placeholder 2">
            <a:extLst>
              <a:ext uri="{FF2B5EF4-FFF2-40B4-BE49-F238E27FC236}">
                <a16:creationId xmlns:a16="http://schemas.microsoft.com/office/drawing/2014/main" id="{1E495D9E-62C2-8D66-8EBF-F1014CC5F8D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We can change what we do. As a community, &lt;read&gt;</a:t>
            </a:r>
          </a:p>
        </p:txBody>
      </p:sp>
      <p:sp>
        <p:nvSpPr>
          <p:cNvPr id="141316" name="Footer Placeholder 3">
            <a:extLst>
              <a:ext uri="{FF2B5EF4-FFF2-40B4-BE49-F238E27FC236}">
                <a16:creationId xmlns:a16="http://schemas.microsoft.com/office/drawing/2014/main" id="{708F2388-6FE4-BBBC-C2EB-6DFA955352E7}"/>
              </a:ext>
            </a:extLst>
          </p:cNvPr>
          <p:cNvSpPr>
            <a:spLocks noGrp="1"/>
          </p:cNvSpPr>
          <p:nvPr>
            <p:ph type="ftr" sz="quarter" idx="4294967295"/>
          </p:nvPr>
        </p:nvSpPr>
        <p:spPr bwMode="auto">
          <a:xfrm>
            <a:off x="0" y="911860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9" tIns="47540" rIns="95079" bIns="4754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a:t>Course Introduction</a:t>
            </a:r>
          </a:p>
        </p:txBody>
      </p:sp>
      <p:sp>
        <p:nvSpPr>
          <p:cNvPr id="5" name="Slide Number Placeholder 4">
            <a:extLst>
              <a:ext uri="{FF2B5EF4-FFF2-40B4-BE49-F238E27FC236}">
                <a16:creationId xmlns:a16="http://schemas.microsoft.com/office/drawing/2014/main" id="{64830159-667D-6136-EA6B-ADF63B4BABF1}"/>
              </a:ext>
            </a:extLst>
          </p:cNvPr>
          <p:cNvSpPr>
            <a:spLocks noGrp="1"/>
          </p:cNvSpPr>
          <p:nvPr>
            <p:ph type="sldNum" sz="quarter" idx="5"/>
          </p:nvPr>
        </p:nvSpPr>
        <p:spPr/>
        <p:txBody>
          <a:bodyPr/>
          <a:lstStyle>
            <a:lvl1pPr defTabSz="981075" eaLnBrk="0" hangingPunct="0">
              <a:defRPr sz="2400">
                <a:solidFill>
                  <a:schemeClr val="tx1"/>
                </a:solidFill>
                <a:latin typeface="Comic Sans MS" panose="030F0702030302020204" pitchFamily="66" charset="0"/>
                <a:cs typeface="Arial" panose="020B0604020202020204" pitchFamily="34" charset="0"/>
              </a:defRPr>
            </a:lvl1pPr>
            <a:lvl2pPr marL="742950" indent="-285750" defTabSz="981075" eaLnBrk="0" hangingPunct="0">
              <a:defRPr sz="2400">
                <a:solidFill>
                  <a:schemeClr val="tx1"/>
                </a:solidFill>
                <a:latin typeface="Comic Sans MS" panose="030F0702030302020204" pitchFamily="66" charset="0"/>
                <a:cs typeface="Arial" panose="020B0604020202020204" pitchFamily="34" charset="0"/>
              </a:defRPr>
            </a:lvl2pPr>
            <a:lvl3pPr marL="1143000" indent="-228600" defTabSz="981075" eaLnBrk="0" hangingPunct="0">
              <a:defRPr sz="2400">
                <a:solidFill>
                  <a:schemeClr val="tx1"/>
                </a:solidFill>
                <a:latin typeface="Comic Sans MS" panose="030F0702030302020204" pitchFamily="66" charset="0"/>
                <a:cs typeface="Arial" panose="020B0604020202020204" pitchFamily="34" charset="0"/>
              </a:defRPr>
            </a:lvl3pPr>
            <a:lvl4pPr marL="1600200" indent="-228600" defTabSz="981075" eaLnBrk="0" hangingPunct="0">
              <a:defRPr sz="2400">
                <a:solidFill>
                  <a:schemeClr val="tx1"/>
                </a:solidFill>
                <a:latin typeface="Comic Sans MS" panose="030F0702030302020204" pitchFamily="66" charset="0"/>
                <a:cs typeface="Arial" panose="020B0604020202020204" pitchFamily="34" charset="0"/>
              </a:defRPr>
            </a:lvl4pPr>
            <a:lvl5pPr marL="2057400" indent="-228600" defTabSz="981075" eaLnBrk="0" hangingPunct="0">
              <a:defRPr sz="2400">
                <a:solidFill>
                  <a:schemeClr val="tx1"/>
                </a:solidFill>
                <a:latin typeface="Comic Sans MS" panose="030F0702030302020204" pitchFamily="66" charset="0"/>
                <a:cs typeface="Arial" panose="020B0604020202020204" pitchFamily="34" charset="0"/>
              </a:defRPr>
            </a:lvl5pPr>
            <a:lvl6pPr marL="25146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fld id="{E6E0AF00-3F2C-4588-818C-B2C58DC5C62D}" type="slidenum">
              <a:rPr lang="en-US" altLang="LID4096" sz="1100" smtClean="0">
                <a:latin typeface="Times New Roman" panose="02020603050405020304" pitchFamily="18" charset="0"/>
              </a:rPr>
              <a:pPr/>
              <a:t>59</a:t>
            </a:fld>
            <a:endParaRPr lang="en-US" altLang="LID4096" sz="1100">
              <a:latin typeface="Times New Roman" panose="02020603050405020304" pitchFamily="18"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Image Placeholder 1">
            <a:extLst>
              <a:ext uri="{FF2B5EF4-FFF2-40B4-BE49-F238E27FC236}">
                <a16:creationId xmlns:a16="http://schemas.microsoft.com/office/drawing/2014/main" id="{17B66631-A5E6-934E-56AD-9F0D7CB2C94A}"/>
              </a:ext>
            </a:extLst>
          </p:cNvPr>
          <p:cNvSpPr>
            <a:spLocks noGrp="1" noRot="1" noChangeAspect="1" noTextEdit="1"/>
          </p:cNvSpPr>
          <p:nvPr>
            <p:ph type="sldImg"/>
          </p:nvPr>
        </p:nvSpPr>
        <p:spPr>
          <a:ln/>
        </p:spPr>
      </p:sp>
      <p:sp>
        <p:nvSpPr>
          <p:cNvPr id="142339" name="Notes Placeholder 2">
            <a:extLst>
              <a:ext uri="{FF2B5EF4-FFF2-40B4-BE49-F238E27FC236}">
                <a16:creationId xmlns:a16="http://schemas.microsoft.com/office/drawing/2014/main" id="{7F271D63-DAF7-C822-6D84-E9F14FF4C75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There is no them, no higher authority telling us how to do our work.</a:t>
            </a:r>
          </a:p>
        </p:txBody>
      </p:sp>
      <p:sp>
        <p:nvSpPr>
          <p:cNvPr id="142340" name="Footer Placeholder 3">
            <a:extLst>
              <a:ext uri="{FF2B5EF4-FFF2-40B4-BE49-F238E27FC236}">
                <a16:creationId xmlns:a16="http://schemas.microsoft.com/office/drawing/2014/main" id="{8D88647B-752E-55EB-C2BE-68228F4EA1FD}"/>
              </a:ext>
            </a:extLst>
          </p:cNvPr>
          <p:cNvSpPr>
            <a:spLocks noGrp="1"/>
          </p:cNvSpPr>
          <p:nvPr>
            <p:ph type="ftr" sz="quarter" idx="4294967295"/>
          </p:nvPr>
        </p:nvSpPr>
        <p:spPr bwMode="auto">
          <a:xfrm>
            <a:off x="0" y="911860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9" tIns="47540" rIns="95079" bIns="4754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a:t>Course Introduction</a:t>
            </a:r>
          </a:p>
        </p:txBody>
      </p:sp>
      <p:sp>
        <p:nvSpPr>
          <p:cNvPr id="5" name="Slide Number Placeholder 4">
            <a:extLst>
              <a:ext uri="{FF2B5EF4-FFF2-40B4-BE49-F238E27FC236}">
                <a16:creationId xmlns:a16="http://schemas.microsoft.com/office/drawing/2014/main" id="{1C99CEB7-E401-78C6-3437-8F4FBE9558C6}"/>
              </a:ext>
            </a:extLst>
          </p:cNvPr>
          <p:cNvSpPr>
            <a:spLocks noGrp="1"/>
          </p:cNvSpPr>
          <p:nvPr>
            <p:ph type="sldNum" sz="quarter" idx="5"/>
          </p:nvPr>
        </p:nvSpPr>
        <p:spPr/>
        <p:txBody>
          <a:bodyPr/>
          <a:lstStyle>
            <a:lvl1pPr defTabSz="981075" eaLnBrk="0" hangingPunct="0">
              <a:defRPr sz="2400">
                <a:solidFill>
                  <a:schemeClr val="tx1"/>
                </a:solidFill>
                <a:latin typeface="Comic Sans MS" panose="030F0702030302020204" pitchFamily="66" charset="0"/>
                <a:cs typeface="Arial" panose="020B0604020202020204" pitchFamily="34" charset="0"/>
              </a:defRPr>
            </a:lvl1pPr>
            <a:lvl2pPr marL="742950" indent="-285750" defTabSz="981075" eaLnBrk="0" hangingPunct="0">
              <a:defRPr sz="2400">
                <a:solidFill>
                  <a:schemeClr val="tx1"/>
                </a:solidFill>
                <a:latin typeface="Comic Sans MS" panose="030F0702030302020204" pitchFamily="66" charset="0"/>
                <a:cs typeface="Arial" panose="020B0604020202020204" pitchFamily="34" charset="0"/>
              </a:defRPr>
            </a:lvl2pPr>
            <a:lvl3pPr marL="1143000" indent="-228600" defTabSz="981075" eaLnBrk="0" hangingPunct="0">
              <a:defRPr sz="2400">
                <a:solidFill>
                  <a:schemeClr val="tx1"/>
                </a:solidFill>
                <a:latin typeface="Comic Sans MS" panose="030F0702030302020204" pitchFamily="66" charset="0"/>
                <a:cs typeface="Arial" panose="020B0604020202020204" pitchFamily="34" charset="0"/>
              </a:defRPr>
            </a:lvl3pPr>
            <a:lvl4pPr marL="1600200" indent="-228600" defTabSz="981075" eaLnBrk="0" hangingPunct="0">
              <a:defRPr sz="2400">
                <a:solidFill>
                  <a:schemeClr val="tx1"/>
                </a:solidFill>
                <a:latin typeface="Comic Sans MS" panose="030F0702030302020204" pitchFamily="66" charset="0"/>
                <a:cs typeface="Arial" panose="020B0604020202020204" pitchFamily="34" charset="0"/>
              </a:defRPr>
            </a:lvl4pPr>
            <a:lvl5pPr marL="2057400" indent="-228600" defTabSz="981075" eaLnBrk="0" hangingPunct="0">
              <a:defRPr sz="2400">
                <a:solidFill>
                  <a:schemeClr val="tx1"/>
                </a:solidFill>
                <a:latin typeface="Comic Sans MS" panose="030F0702030302020204" pitchFamily="66" charset="0"/>
                <a:cs typeface="Arial" panose="020B0604020202020204" pitchFamily="34" charset="0"/>
              </a:defRPr>
            </a:lvl5pPr>
            <a:lvl6pPr marL="25146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fld id="{A6855457-83CA-4AB2-825E-D9A4D02FD62B}" type="slidenum">
              <a:rPr lang="en-US" altLang="LID4096" sz="1100" smtClean="0">
                <a:latin typeface="Times New Roman" panose="02020603050405020304" pitchFamily="18" charset="0"/>
              </a:rPr>
              <a:pPr/>
              <a:t>60</a:t>
            </a:fld>
            <a:endParaRPr lang="en-US" altLang="LID4096" sz="1100">
              <a:latin typeface="Times New Roman" panose="02020603050405020304" pitchFamily="18"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a:extLst>
              <a:ext uri="{FF2B5EF4-FFF2-40B4-BE49-F238E27FC236}">
                <a16:creationId xmlns:a16="http://schemas.microsoft.com/office/drawing/2014/main" id="{DAB3E1A1-D8CF-9312-BD89-A65E329A2A5E}"/>
              </a:ext>
            </a:extLst>
          </p:cNvPr>
          <p:cNvSpPr>
            <a:spLocks noGrp="1" noRot="1" noChangeAspect="1" noTextEdit="1"/>
          </p:cNvSpPr>
          <p:nvPr>
            <p:ph type="sldImg"/>
          </p:nvPr>
        </p:nvSpPr>
        <p:spPr>
          <a:ln/>
        </p:spPr>
      </p:sp>
      <p:sp>
        <p:nvSpPr>
          <p:cNvPr id="143363" name="Notes Placeholder 2">
            <a:extLst>
              <a:ext uri="{FF2B5EF4-FFF2-40B4-BE49-F238E27FC236}">
                <a16:creationId xmlns:a16="http://schemas.microsoft.com/office/drawing/2014/main" id="{C4336E31-FE09-FC76-14E5-17EEB57444C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LID4096">
                <a:latin typeface="Arial" panose="020B0604020202020204" pitchFamily="34" charset="0"/>
              </a:rPr>
              <a:t>Only us. If CHI is to remain relevant, we must go beyond the narrow view of usability evaluation as our primary tool, and develop and accept methods that embrace early design, good science, and cultural appropriation.</a:t>
            </a:r>
          </a:p>
        </p:txBody>
      </p:sp>
      <p:sp>
        <p:nvSpPr>
          <p:cNvPr id="143364" name="Footer Placeholder 3">
            <a:extLst>
              <a:ext uri="{FF2B5EF4-FFF2-40B4-BE49-F238E27FC236}">
                <a16:creationId xmlns:a16="http://schemas.microsoft.com/office/drawing/2014/main" id="{4FD5C698-2201-3C08-6696-42D60F92CF6E}"/>
              </a:ext>
            </a:extLst>
          </p:cNvPr>
          <p:cNvSpPr>
            <a:spLocks noGrp="1"/>
          </p:cNvSpPr>
          <p:nvPr>
            <p:ph type="ftr" sz="quarter" idx="4294967295"/>
          </p:nvPr>
        </p:nvSpPr>
        <p:spPr bwMode="auto">
          <a:xfrm>
            <a:off x="0" y="911860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9" tIns="47540" rIns="95079" bIns="4754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a:t>Course Introduction</a:t>
            </a:r>
          </a:p>
        </p:txBody>
      </p:sp>
      <p:sp>
        <p:nvSpPr>
          <p:cNvPr id="5" name="Slide Number Placeholder 4">
            <a:extLst>
              <a:ext uri="{FF2B5EF4-FFF2-40B4-BE49-F238E27FC236}">
                <a16:creationId xmlns:a16="http://schemas.microsoft.com/office/drawing/2014/main" id="{C7F2822D-F208-4D08-555A-E16BB02F92C9}"/>
              </a:ext>
            </a:extLst>
          </p:cNvPr>
          <p:cNvSpPr>
            <a:spLocks noGrp="1"/>
          </p:cNvSpPr>
          <p:nvPr>
            <p:ph type="sldNum" sz="quarter" idx="5"/>
          </p:nvPr>
        </p:nvSpPr>
        <p:spPr/>
        <p:txBody>
          <a:bodyPr/>
          <a:lstStyle>
            <a:lvl1pPr defTabSz="981075" eaLnBrk="0" hangingPunct="0">
              <a:defRPr sz="2400">
                <a:solidFill>
                  <a:schemeClr val="tx1"/>
                </a:solidFill>
                <a:latin typeface="Comic Sans MS" panose="030F0702030302020204" pitchFamily="66" charset="0"/>
                <a:cs typeface="Arial" panose="020B0604020202020204" pitchFamily="34" charset="0"/>
              </a:defRPr>
            </a:lvl1pPr>
            <a:lvl2pPr marL="742950" indent="-285750" defTabSz="981075" eaLnBrk="0" hangingPunct="0">
              <a:defRPr sz="2400">
                <a:solidFill>
                  <a:schemeClr val="tx1"/>
                </a:solidFill>
                <a:latin typeface="Comic Sans MS" panose="030F0702030302020204" pitchFamily="66" charset="0"/>
                <a:cs typeface="Arial" panose="020B0604020202020204" pitchFamily="34" charset="0"/>
              </a:defRPr>
            </a:lvl2pPr>
            <a:lvl3pPr marL="1143000" indent="-228600" defTabSz="981075" eaLnBrk="0" hangingPunct="0">
              <a:defRPr sz="2400">
                <a:solidFill>
                  <a:schemeClr val="tx1"/>
                </a:solidFill>
                <a:latin typeface="Comic Sans MS" panose="030F0702030302020204" pitchFamily="66" charset="0"/>
                <a:cs typeface="Arial" panose="020B0604020202020204" pitchFamily="34" charset="0"/>
              </a:defRPr>
            </a:lvl3pPr>
            <a:lvl4pPr marL="1600200" indent="-228600" defTabSz="981075" eaLnBrk="0" hangingPunct="0">
              <a:defRPr sz="2400">
                <a:solidFill>
                  <a:schemeClr val="tx1"/>
                </a:solidFill>
                <a:latin typeface="Comic Sans MS" panose="030F0702030302020204" pitchFamily="66" charset="0"/>
                <a:cs typeface="Arial" panose="020B0604020202020204" pitchFamily="34" charset="0"/>
              </a:defRPr>
            </a:lvl4pPr>
            <a:lvl5pPr marL="2057400" indent="-228600" defTabSz="981075" eaLnBrk="0" hangingPunct="0">
              <a:defRPr sz="2400">
                <a:solidFill>
                  <a:schemeClr val="tx1"/>
                </a:solidFill>
                <a:latin typeface="Comic Sans MS" panose="030F0702030302020204" pitchFamily="66" charset="0"/>
                <a:cs typeface="Arial" panose="020B0604020202020204" pitchFamily="34" charset="0"/>
              </a:defRPr>
            </a:lvl5pPr>
            <a:lvl6pPr marL="25146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defTabSz="981075"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fld id="{E63D47BF-2B51-4C4A-97C0-0FA66A8A2761}" type="slidenum">
              <a:rPr lang="en-US" altLang="LID4096" sz="1100" smtClean="0">
                <a:latin typeface="Times New Roman" panose="02020603050405020304" pitchFamily="18" charset="0"/>
              </a:rPr>
              <a:pPr/>
              <a:t>61</a:t>
            </a:fld>
            <a:endParaRPr lang="en-US" altLang="LID4096" sz="1100">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1746" name="Rectangle 2"/>
          <p:cNvSpPr>
            <a:spLocks noGrp="1" noChangeArrowheads="1"/>
          </p:cNvSpPr>
          <p:nvPr>
            <p:ph type="ctrTitle"/>
          </p:nvPr>
        </p:nvSpPr>
        <p:spPr>
          <a:xfrm>
            <a:off x="685800" y="2286000"/>
            <a:ext cx="7772400" cy="1143000"/>
          </a:xfrm>
        </p:spPr>
        <p:txBody>
          <a:bodyPr/>
          <a:lstStyle>
            <a:lvl1pPr algn="ctr">
              <a:defRPr sz="3600"/>
            </a:lvl1pPr>
          </a:lstStyle>
          <a:p>
            <a:r>
              <a:rPr lang="en-CA" dirty="0"/>
              <a:t>Click to edit Master title style</a:t>
            </a:r>
          </a:p>
        </p:txBody>
      </p:sp>
      <p:sp>
        <p:nvSpPr>
          <p:cNvPr id="31747" name="Rectangle 3"/>
          <p:cNvSpPr>
            <a:spLocks noGrp="1" noChangeArrowheads="1"/>
          </p:cNvSpPr>
          <p:nvPr>
            <p:ph type="subTitle" idx="1"/>
          </p:nvPr>
        </p:nvSpPr>
        <p:spPr>
          <a:xfrm>
            <a:off x="1371600" y="3886200"/>
            <a:ext cx="6400800" cy="1752600"/>
          </a:xfrm>
        </p:spPr>
        <p:txBody>
          <a:bodyPr/>
          <a:lstStyle>
            <a:lvl1pPr algn="ctr">
              <a:defRPr/>
            </a:lvl1pPr>
          </a:lstStyle>
          <a:p>
            <a:r>
              <a:rPr lang="en-CA" dirty="0"/>
              <a:t>Click to edit Master subtitle style</a:t>
            </a:r>
          </a:p>
        </p:txBody>
      </p:sp>
    </p:spTree>
    <p:extLst>
      <p:ext uri="{BB962C8B-B14F-4D97-AF65-F5344CB8AC3E}">
        <p14:creationId xmlns:p14="http://schemas.microsoft.com/office/powerpoint/2010/main" val="33159972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79806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940649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39750" y="1557338"/>
            <a:ext cx="4027488" cy="48244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19638" y="1557338"/>
            <a:ext cx="4029075" cy="48244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101690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13410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27200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05015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7375392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0034" y="500042"/>
            <a:ext cx="5486400" cy="566738"/>
          </a:xfrm>
        </p:spPr>
        <p:txBody>
          <a:bodyPr anchor="b"/>
          <a:lstStyle>
            <a:lvl1pPr algn="l">
              <a:defRPr sz="4000" b="1">
                <a:solidFill>
                  <a:srgbClr val="FFCC00"/>
                </a:solidFill>
              </a:defRPr>
            </a:lvl1pPr>
          </a:lstStyle>
          <a:p>
            <a:endParaRPr lang="en-US" dirty="0"/>
          </a:p>
        </p:txBody>
      </p:sp>
    </p:spTree>
    <p:extLst>
      <p:ext uri="{BB962C8B-B14F-4D97-AF65-F5344CB8AC3E}">
        <p14:creationId xmlns:p14="http://schemas.microsoft.com/office/powerpoint/2010/main" val="40652524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0" y="2500306"/>
            <a:ext cx="9144000" cy="533400"/>
          </a:xfrm>
        </p:spPr>
        <p:txBody>
          <a:bodyPr/>
          <a:lstStyle>
            <a:lvl1pPr algn="ctr">
              <a:defRPr sz="4000">
                <a:solidFill>
                  <a:srgbClr val="FFCC00"/>
                </a:solidFill>
              </a:defRPr>
            </a:lvl1pPr>
          </a:lstStyle>
          <a:p>
            <a:r>
              <a:rPr lang="en-US" dirty="0"/>
              <a:t>Click to edit Master title style</a:t>
            </a:r>
          </a:p>
        </p:txBody>
      </p:sp>
    </p:spTree>
    <p:extLst>
      <p:ext uri="{BB962C8B-B14F-4D97-AF65-F5344CB8AC3E}">
        <p14:creationId xmlns:p14="http://schemas.microsoft.com/office/powerpoint/2010/main" val="3623537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77025" y="685800"/>
            <a:ext cx="2071688" cy="56959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685800"/>
            <a:ext cx="6067425" cy="56959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395228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91513" cy="533400"/>
          </a:xfrm>
        </p:spPr>
        <p:txBody>
          <a:bodyPr/>
          <a:lstStyle/>
          <a:p>
            <a:r>
              <a:rPr lang="en-US"/>
              <a:t>Click to edit Master title style</a:t>
            </a:r>
          </a:p>
        </p:txBody>
      </p:sp>
      <p:sp>
        <p:nvSpPr>
          <p:cNvPr id="3" name="Text Placeholder 2"/>
          <p:cNvSpPr>
            <a:spLocks noGrp="1"/>
          </p:cNvSpPr>
          <p:nvPr>
            <p:ph type="body" sz="half" idx="1"/>
          </p:nvPr>
        </p:nvSpPr>
        <p:spPr>
          <a:xfrm>
            <a:off x="539750" y="1557338"/>
            <a:ext cx="4027488" cy="482441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719638" y="1557338"/>
            <a:ext cx="4029075" cy="48244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15251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0" y="2500306"/>
            <a:ext cx="9144000" cy="533400"/>
          </a:xfrm>
          <a:prstGeom prst="rect">
            <a:avLst/>
          </a:prstGeom>
        </p:spPr>
        <p:txBody>
          <a:bodyPr/>
          <a:lstStyle>
            <a:lvl1pPr algn="ctr">
              <a:defRPr sz="4000">
                <a:solidFill>
                  <a:srgbClr val="FFCC00"/>
                </a:solidFill>
              </a:defRPr>
            </a:lvl1pPr>
          </a:lstStyle>
          <a:p>
            <a:r>
              <a:rPr lang="en-US" dirty="0"/>
              <a:t>Click to edit Master title style</a:t>
            </a:r>
          </a:p>
        </p:txBody>
      </p:sp>
    </p:spTree>
    <p:extLst>
      <p:ext uri="{BB962C8B-B14F-4D97-AF65-F5344CB8AC3E}">
        <p14:creationId xmlns:p14="http://schemas.microsoft.com/office/powerpoint/2010/main" val="3282172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9B788180-6420-ADBC-FEEC-9BCBADC1A0B4}"/>
              </a:ext>
            </a:extLst>
          </p:cNvPr>
          <p:cNvSpPr>
            <a:spLocks noGrp="1"/>
          </p:cNvSpPr>
          <p:nvPr>
            <p:ph type="dt" sz="half" idx="10"/>
          </p:nvPr>
        </p:nvSpPr>
        <p:spPr>
          <a:xfrm>
            <a:off x="457200" y="6356350"/>
            <a:ext cx="2133600" cy="365125"/>
          </a:xfrm>
          <a:prstGeom prst="rect">
            <a:avLst/>
          </a:prstGeom>
        </p:spPr>
        <p:txBody>
          <a:bodyPr/>
          <a:lstStyle>
            <a:lvl1pPr>
              <a:defRPr>
                <a:cs typeface="+mn-cs"/>
              </a:defRPr>
            </a:lvl1pPr>
          </a:lstStyle>
          <a:p>
            <a:pPr>
              <a:defRPr/>
            </a:pPr>
            <a:fld id="{4A77C655-20F0-4FFA-AC2A-DC146E02B712}" type="datetimeFigureOut">
              <a:rPr lang="en-US"/>
              <a:pPr>
                <a:defRPr/>
              </a:pPr>
              <a:t>10/24/2026</a:t>
            </a:fld>
            <a:endParaRPr lang="en-US"/>
          </a:p>
        </p:txBody>
      </p:sp>
      <p:sp>
        <p:nvSpPr>
          <p:cNvPr id="5" name="Footer Placeholder 4">
            <a:extLst>
              <a:ext uri="{FF2B5EF4-FFF2-40B4-BE49-F238E27FC236}">
                <a16:creationId xmlns:a16="http://schemas.microsoft.com/office/drawing/2014/main" id="{1306A4E7-9648-613C-FB8D-28F024DAE7A6}"/>
              </a:ext>
            </a:extLst>
          </p:cNvPr>
          <p:cNvSpPr>
            <a:spLocks noGrp="1"/>
          </p:cNvSpPr>
          <p:nvPr>
            <p:ph type="ftr" sz="quarter" idx="11"/>
          </p:nvPr>
        </p:nvSpPr>
        <p:spPr>
          <a:xfrm>
            <a:off x="3124200" y="6356350"/>
            <a:ext cx="2895600" cy="365125"/>
          </a:xfrm>
          <a:prstGeom prst="rect">
            <a:avLst/>
          </a:prstGeom>
        </p:spPr>
        <p:txBody>
          <a:bodyPr/>
          <a:lstStyle>
            <a:lvl1pPr>
              <a:defRPr>
                <a:cs typeface="+mn-cs"/>
              </a:defRPr>
            </a:lvl1pPr>
          </a:lstStyle>
          <a:p>
            <a:pPr>
              <a:defRPr/>
            </a:pPr>
            <a:endParaRPr lang="en-US"/>
          </a:p>
        </p:txBody>
      </p:sp>
      <p:sp>
        <p:nvSpPr>
          <p:cNvPr id="6" name="Slide Number Placeholder 5">
            <a:extLst>
              <a:ext uri="{FF2B5EF4-FFF2-40B4-BE49-F238E27FC236}">
                <a16:creationId xmlns:a16="http://schemas.microsoft.com/office/drawing/2014/main" id="{523BAA28-4ED2-3E37-39E1-4BA746A1F841}"/>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9DB39E9F-0FDC-48D7-B345-4B31725B736B}" type="slidenum">
              <a:rPr lang="en-US" altLang="LID4096"/>
              <a:pPr/>
              <a:t>‹#›</a:t>
            </a:fld>
            <a:endParaRPr lang="en-US" altLang="LID4096"/>
          </a:p>
        </p:txBody>
      </p:sp>
    </p:spTree>
    <p:extLst>
      <p:ext uri="{BB962C8B-B14F-4D97-AF65-F5344CB8AC3E}">
        <p14:creationId xmlns:p14="http://schemas.microsoft.com/office/powerpoint/2010/main" val="1502332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D63119-22EA-CF2C-5D65-96D67F95BA4D}"/>
              </a:ext>
            </a:extLst>
          </p:cNvPr>
          <p:cNvSpPr>
            <a:spLocks noGrp="1"/>
          </p:cNvSpPr>
          <p:nvPr>
            <p:ph type="dt" sz="half" idx="10"/>
          </p:nvPr>
        </p:nvSpPr>
        <p:spPr>
          <a:xfrm>
            <a:off x="457200" y="6356350"/>
            <a:ext cx="2133600" cy="365125"/>
          </a:xfrm>
          <a:prstGeom prst="rect">
            <a:avLst/>
          </a:prstGeom>
        </p:spPr>
        <p:txBody>
          <a:bodyPr/>
          <a:lstStyle>
            <a:lvl1pPr>
              <a:defRPr>
                <a:cs typeface="+mn-cs"/>
              </a:defRPr>
            </a:lvl1pPr>
          </a:lstStyle>
          <a:p>
            <a:pPr>
              <a:defRPr/>
            </a:pPr>
            <a:fld id="{EE12A820-F426-4C07-A969-C27FC1682BB6}" type="datetimeFigureOut">
              <a:rPr lang="en-US"/>
              <a:pPr>
                <a:defRPr/>
              </a:pPr>
              <a:t>10/24/2026</a:t>
            </a:fld>
            <a:endParaRPr lang="en-US"/>
          </a:p>
        </p:txBody>
      </p:sp>
      <p:sp>
        <p:nvSpPr>
          <p:cNvPr id="5" name="Footer Placeholder 4">
            <a:extLst>
              <a:ext uri="{FF2B5EF4-FFF2-40B4-BE49-F238E27FC236}">
                <a16:creationId xmlns:a16="http://schemas.microsoft.com/office/drawing/2014/main" id="{1A680391-4100-BE61-AF62-9D54970EEB91}"/>
              </a:ext>
            </a:extLst>
          </p:cNvPr>
          <p:cNvSpPr>
            <a:spLocks noGrp="1"/>
          </p:cNvSpPr>
          <p:nvPr>
            <p:ph type="ftr" sz="quarter" idx="11"/>
          </p:nvPr>
        </p:nvSpPr>
        <p:spPr>
          <a:xfrm>
            <a:off x="3124200" y="6356350"/>
            <a:ext cx="2895600" cy="365125"/>
          </a:xfrm>
          <a:prstGeom prst="rect">
            <a:avLst/>
          </a:prstGeom>
        </p:spPr>
        <p:txBody>
          <a:bodyPr/>
          <a:lstStyle>
            <a:lvl1pPr>
              <a:defRPr>
                <a:cs typeface="+mn-cs"/>
              </a:defRPr>
            </a:lvl1pPr>
          </a:lstStyle>
          <a:p>
            <a:pPr>
              <a:defRPr/>
            </a:pPr>
            <a:endParaRPr lang="en-US"/>
          </a:p>
        </p:txBody>
      </p:sp>
      <p:sp>
        <p:nvSpPr>
          <p:cNvPr id="6" name="Slide Number Placeholder 5">
            <a:extLst>
              <a:ext uri="{FF2B5EF4-FFF2-40B4-BE49-F238E27FC236}">
                <a16:creationId xmlns:a16="http://schemas.microsoft.com/office/drawing/2014/main" id="{A7A30070-D85C-418B-8B81-4FE85D43E2D1}"/>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246E9772-B128-43D8-A588-724118E06965}" type="slidenum">
              <a:rPr lang="en-US" altLang="LID4096"/>
              <a:pPr/>
              <a:t>‹#›</a:t>
            </a:fld>
            <a:endParaRPr lang="en-US" altLang="LID4096"/>
          </a:p>
        </p:txBody>
      </p:sp>
    </p:spTree>
    <p:extLst>
      <p:ext uri="{BB962C8B-B14F-4D97-AF65-F5344CB8AC3E}">
        <p14:creationId xmlns:p14="http://schemas.microsoft.com/office/powerpoint/2010/main" val="17557542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7601658-8DCF-137D-C570-E25E772AC263}"/>
              </a:ext>
            </a:extLst>
          </p:cNvPr>
          <p:cNvSpPr>
            <a:spLocks noGrp="1"/>
          </p:cNvSpPr>
          <p:nvPr>
            <p:ph type="dt" sz="half" idx="10"/>
          </p:nvPr>
        </p:nvSpPr>
        <p:spPr>
          <a:xfrm>
            <a:off x="457200" y="6356350"/>
            <a:ext cx="2133600" cy="365125"/>
          </a:xfrm>
          <a:prstGeom prst="rect">
            <a:avLst/>
          </a:prstGeom>
        </p:spPr>
        <p:txBody>
          <a:bodyPr/>
          <a:lstStyle>
            <a:lvl1pPr>
              <a:defRPr>
                <a:cs typeface="+mn-cs"/>
              </a:defRPr>
            </a:lvl1pPr>
          </a:lstStyle>
          <a:p>
            <a:pPr>
              <a:defRPr/>
            </a:pPr>
            <a:fld id="{6AD19A8F-9276-44C5-AB3A-3BAF404A2ADA}" type="datetimeFigureOut">
              <a:rPr lang="en-US"/>
              <a:pPr>
                <a:defRPr/>
              </a:pPr>
              <a:t>10/24/2026</a:t>
            </a:fld>
            <a:endParaRPr lang="en-US"/>
          </a:p>
        </p:txBody>
      </p:sp>
      <p:sp>
        <p:nvSpPr>
          <p:cNvPr id="5" name="Footer Placeholder 4">
            <a:extLst>
              <a:ext uri="{FF2B5EF4-FFF2-40B4-BE49-F238E27FC236}">
                <a16:creationId xmlns:a16="http://schemas.microsoft.com/office/drawing/2014/main" id="{F830ACA7-A4DF-A9F7-254A-CC7C33F355EB}"/>
              </a:ext>
            </a:extLst>
          </p:cNvPr>
          <p:cNvSpPr>
            <a:spLocks noGrp="1"/>
          </p:cNvSpPr>
          <p:nvPr>
            <p:ph type="ftr" sz="quarter" idx="11"/>
          </p:nvPr>
        </p:nvSpPr>
        <p:spPr>
          <a:xfrm>
            <a:off x="3124200" y="6356350"/>
            <a:ext cx="2895600" cy="365125"/>
          </a:xfrm>
          <a:prstGeom prst="rect">
            <a:avLst/>
          </a:prstGeom>
        </p:spPr>
        <p:txBody>
          <a:bodyPr/>
          <a:lstStyle>
            <a:lvl1pPr>
              <a:defRPr>
                <a:cs typeface="+mn-cs"/>
              </a:defRPr>
            </a:lvl1pPr>
          </a:lstStyle>
          <a:p>
            <a:pPr>
              <a:defRPr/>
            </a:pPr>
            <a:endParaRPr lang="en-US"/>
          </a:p>
        </p:txBody>
      </p:sp>
      <p:sp>
        <p:nvSpPr>
          <p:cNvPr id="6" name="Slide Number Placeholder 5">
            <a:extLst>
              <a:ext uri="{FF2B5EF4-FFF2-40B4-BE49-F238E27FC236}">
                <a16:creationId xmlns:a16="http://schemas.microsoft.com/office/drawing/2014/main" id="{14DB7F30-8F73-8EE8-EDCE-03F35DDCA348}"/>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55183FEA-EF91-4D6F-875B-BF736AEC2A7F}" type="slidenum">
              <a:rPr lang="en-US" altLang="LID4096"/>
              <a:pPr/>
              <a:t>‹#›</a:t>
            </a:fld>
            <a:endParaRPr lang="en-US" altLang="LID4096"/>
          </a:p>
        </p:txBody>
      </p:sp>
    </p:spTree>
    <p:extLst>
      <p:ext uri="{BB962C8B-B14F-4D97-AF65-F5344CB8AC3E}">
        <p14:creationId xmlns:p14="http://schemas.microsoft.com/office/powerpoint/2010/main" val="20829387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CB3792C-098C-D7DB-9634-A40A9868FABF}"/>
              </a:ext>
            </a:extLst>
          </p:cNvPr>
          <p:cNvSpPr>
            <a:spLocks noGrp="1"/>
          </p:cNvSpPr>
          <p:nvPr>
            <p:ph type="dt" sz="half" idx="10"/>
          </p:nvPr>
        </p:nvSpPr>
        <p:spPr>
          <a:xfrm>
            <a:off x="457200" y="6356350"/>
            <a:ext cx="2133600" cy="365125"/>
          </a:xfrm>
          <a:prstGeom prst="rect">
            <a:avLst/>
          </a:prstGeom>
        </p:spPr>
        <p:txBody>
          <a:bodyPr/>
          <a:lstStyle>
            <a:lvl1pPr>
              <a:defRPr>
                <a:cs typeface="+mn-cs"/>
              </a:defRPr>
            </a:lvl1pPr>
          </a:lstStyle>
          <a:p>
            <a:pPr>
              <a:defRPr/>
            </a:pPr>
            <a:fld id="{59D04A34-A80C-4ADE-AD04-ADD6A27E69A4}" type="datetimeFigureOut">
              <a:rPr lang="en-US"/>
              <a:pPr>
                <a:defRPr/>
              </a:pPr>
              <a:t>10/24/2026</a:t>
            </a:fld>
            <a:endParaRPr lang="en-US"/>
          </a:p>
        </p:txBody>
      </p:sp>
      <p:sp>
        <p:nvSpPr>
          <p:cNvPr id="6" name="Footer Placeholder 5">
            <a:extLst>
              <a:ext uri="{FF2B5EF4-FFF2-40B4-BE49-F238E27FC236}">
                <a16:creationId xmlns:a16="http://schemas.microsoft.com/office/drawing/2014/main" id="{8F266B03-3C82-E233-8E8C-F4789FBA7955}"/>
              </a:ext>
            </a:extLst>
          </p:cNvPr>
          <p:cNvSpPr>
            <a:spLocks noGrp="1"/>
          </p:cNvSpPr>
          <p:nvPr>
            <p:ph type="ftr" sz="quarter" idx="11"/>
          </p:nvPr>
        </p:nvSpPr>
        <p:spPr>
          <a:xfrm>
            <a:off x="3124200" y="6356350"/>
            <a:ext cx="2895600" cy="365125"/>
          </a:xfrm>
          <a:prstGeom prst="rect">
            <a:avLst/>
          </a:prstGeom>
        </p:spPr>
        <p:txBody>
          <a:bodyPr/>
          <a:lstStyle>
            <a:lvl1pPr>
              <a:defRPr>
                <a:cs typeface="+mn-cs"/>
              </a:defRPr>
            </a:lvl1pPr>
          </a:lstStyle>
          <a:p>
            <a:pPr>
              <a:defRPr/>
            </a:pPr>
            <a:endParaRPr lang="en-US"/>
          </a:p>
        </p:txBody>
      </p:sp>
      <p:sp>
        <p:nvSpPr>
          <p:cNvPr id="7" name="Slide Number Placeholder 6">
            <a:extLst>
              <a:ext uri="{FF2B5EF4-FFF2-40B4-BE49-F238E27FC236}">
                <a16:creationId xmlns:a16="http://schemas.microsoft.com/office/drawing/2014/main" id="{5104DF4F-D154-CCEE-ACE2-D6A295C8FF10}"/>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ED8D5F4D-49DD-422E-B595-3E4B1E08FBB3}" type="slidenum">
              <a:rPr lang="en-US" altLang="LID4096"/>
              <a:pPr/>
              <a:t>‹#›</a:t>
            </a:fld>
            <a:endParaRPr lang="en-US" altLang="LID4096"/>
          </a:p>
        </p:txBody>
      </p:sp>
    </p:spTree>
    <p:extLst>
      <p:ext uri="{BB962C8B-B14F-4D97-AF65-F5344CB8AC3E}">
        <p14:creationId xmlns:p14="http://schemas.microsoft.com/office/powerpoint/2010/main" val="2602768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2DF2977-997E-BC57-8C75-26762972872E}"/>
              </a:ext>
            </a:extLst>
          </p:cNvPr>
          <p:cNvSpPr>
            <a:spLocks noGrp="1"/>
          </p:cNvSpPr>
          <p:nvPr>
            <p:ph type="dt" sz="half" idx="10"/>
          </p:nvPr>
        </p:nvSpPr>
        <p:spPr>
          <a:xfrm>
            <a:off x="457200" y="6356350"/>
            <a:ext cx="2133600" cy="365125"/>
          </a:xfrm>
          <a:prstGeom prst="rect">
            <a:avLst/>
          </a:prstGeom>
        </p:spPr>
        <p:txBody>
          <a:bodyPr/>
          <a:lstStyle>
            <a:lvl1pPr>
              <a:defRPr>
                <a:cs typeface="+mn-cs"/>
              </a:defRPr>
            </a:lvl1pPr>
          </a:lstStyle>
          <a:p>
            <a:pPr>
              <a:defRPr/>
            </a:pPr>
            <a:fld id="{CBECCCAE-3385-4592-A36B-62D176574A91}" type="datetimeFigureOut">
              <a:rPr lang="en-US"/>
              <a:pPr>
                <a:defRPr/>
              </a:pPr>
              <a:t>10/24/2026</a:t>
            </a:fld>
            <a:endParaRPr lang="en-US"/>
          </a:p>
        </p:txBody>
      </p:sp>
      <p:sp>
        <p:nvSpPr>
          <p:cNvPr id="8" name="Footer Placeholder 7">
            <a:extLst>
              <a:ext uri="{FF2B5EF4-FFF2-40B4-BE49-F238E27FC236}">
                <a16:creationId xmlns:a16="http://schemas.microsoft.com/office/drawing/2014/main" id="{C3CCA037-62C4-E6D4-A63D-DB0D89276CFF}"/>
              </a:ext>
            </a:extLst>
          </p:cNvPr>
          <p:cNvSpPr>
            <a:spLocks noGrp="1"/>
          </p:cNvSpPr>
          <p:nvPr>
            <p:ph type="ftr" sz="quarter" idx="11"/>
          </p:nvPr>
        </p:nvSpPr>
        <p:spPr>
          <a:xfrm>
            <a:off x="3124200" y="6356350"/>
            <a:ext cx="2895600" cy="365125"/>
          </a:xfrm>
          <a:prstGeom prst="rect">
            <a:avLst/>
          </a:prstGeom>
        </p:spPr>
        <p:txBody>
          <a:bodyPr/>
          <a:lstStyle>
            <a:lvl1pPr>
              <a:defRPr>
                <a:cs typeface="+mn-cs"/>
              </a:defRPr>
            </a:lvl1pPr>
          </a:lstStyle>
          <a:p>
            <a:pPr>
              <a:defRPr/>
            </a:pPr>
            <a:endParaRPr lang="en-US"/>
          </a:p>
        </p:txBody>
      </p:sp>
      <p:sp>
        <p:nvSpPr>
          <p:cNvPr id="9" name="Slide Number Placeholder 8">
            <a:extLst>
              <a:ext uri="{FF2B5EF4-FFF2-40B4-BE49-F238E27FC236}">
                <a16:creationId xmlns:a16="http://schemas.microsoft.com/office/drawing/2014/main" id="{B8DDBDB0-9AC7-7882-DA38-8D04C90E55F9}"/>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370EFBCD-888A-4537-A06C-A72569072F25}" type="slidenum">
              <a:rPr lang="en-US" altLang="LID4096"/>
              <a:pPr/>
              <a:t>‹#›</a:t>
            </a:fld>
            <a:endParaRPr lang="en-US" altLang="LID4096"/>
          </a:p>
        </p:txBody>
      </p:sp>
    </p:spTree>
    <p:extLst>
      <p:ext uri="{BB962C8B-B14F-4D97-AF65-F5344CB8AC3E}">
        <p14:creationId xmlns:p14="http://schemas.microsoft.com/office/powerpoint/2010/main" val="27793233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B9CA6AB7-54A7-B886-A07C-CF73FAE5377C}"/>
              </a:ext>
            </a:extLst>
          </p:cNvPr>
          <p:cNvSpPr>
            <a:spLocks noGrp="1"/>
          </p:cNvSpPr>
          <p:nvPr>
            <p:ph type="dt" sz="half" idx="10"/>
          </p:nvPr>
        </p:nvSpPr>
        <p:spPr>
          <a:xfrm>
            <a:off x="457200" y="6356350"/>
            <a:ext cx="2133600" cy="365125"/>
          </a:xfrm>
          <a:prstGeom prst="rect">
            <a:avLst/>
          </a:prstGeom>
        </p:spPr>
        <p:txBody>
          <a:bodyPr/>
          <a:lstStyle>
            <a:lvl1pPr>
              <a:defRPr>
                <a:cs typeface="+mn-cs"/>
              </a:defRPr>
            </a:lvl1pPr>
          </a:lstStyle>
          <a:p>
            <a:pPr>
              <a:defRPr/>
            </a:pPr>
            <a:fld id="{283C0C86-4E7C-4E4C-B1AF-C23BFD4ABFF4}" type="datetimeFigureOut">
              <a:rPr lang="en-US"/>
              <a:pPr>
                <a:defRPr/>
              </a:pPr>
              <a:t>10/24/2026</a:t>
            </a:fld>
            <a:endParaRPr lang="en-US"/>
          </a:p>
        </p:txBody>
      </p:sp>
      <p:sp>
        <p:nvSpPr>
          <p:cNvPr id="4" name="Footer Placeholder 3">
            <a:extLst>
              <a:ext uri="{FF2B5EF4-FFF2-40B4-BE49-F238E27FC236}">
                <a16:creationId xmlns:a16="http://schemas.microsoft.com/office/drawing/2014/main" id="{4E5A3BBF-2786-107E-D40E-5DDEA41CBE98}"/>
              </a:ext>
            </a:extLst>
          </p:cNvPr>
          <p:cNvSpPr>
            <a:spLocks noGrp="1"/>
          </p:cNvSpPr>
          <p:nvPr>
            <p:ph type="ftr" sz="quarter" idx="11"/>
          </p:nvPr>
        </p:nvSpPr>
        <p:spPr>
          <a:xfrm>
            <a:off x="3124200" y="6356350"/>
            <a:ext cx="2895600" cy="365125"/>
          </a:xfrm>
          <a:prstGeom prst="rect">
            <a:avLst/>
          </a:prstGeom>
        </p:spPr>
        <p:txBody>
          <a:bodyPr/>
          <a:lstStyle>
            <a:lvl1pPr>
              <a:defRPr>
                <a:cs typeface="+mn-cs"/>
              </a:defRPr>
            </a:lvl1pPr>
          </a:lstStyle>
          <a:p>
            <a:pPr>
              <a:defRPr/>
            </a:pPr>
            <a:endParaRPr lang="en-US"/>
          </a:p>
        </p:txBody>
      </p:sp>
      <p:sp>
        <p:nvSpPr>
          <p:cNvPr id="5" name="Slide Number Placeholder 4">
            <a:extLst>
              <a:ext uri="{FF2B5EF4-FFF2-40B4-BE49-F238E27FC236}">
                <a16:creationId xmlns:a16="http://schemas.microsoft.com/office/drawing/2014/main" id="{5C8D0FEB-F075-1346-71A9-486220E2B3FF}"/>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598D4D46-EBC5-4098-83F5-C19FFCA36B7C}" type="slidenum">
              <a:rPr lang="en-US" altLang="LID4096"/>
              <a:pPr/>
              <a:t>‹#›</a:t>
            </a:fld>
            <a:endParaRPr lang="en-US" altLang="LID4096"/>
          </a:p>
        </p:txBody>
      </p:sp>
    </p:spTree>
    <p:extLst>
      <p:ext uri="{BB962C8B-B14F-4D97-AF65-F5344CB8AC3E}">
        <p14:creationId xmlns:p14="http://schemas.microsoft.com/office/powerpoint/2010/main" val="18652007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D7ED47D-B5F6-F404-B78B-03A45795C0FE}"/>
              </a:ext>
            </a:extLst>
          </p:cNvPr>
          <p:cNvSpPr>
            <a:spLocks noGrp="1"/>
          </p:cNvSpPr>
          <p:nvPr>
            <p:ph type="dt" sz="half" idx="10"/>
          </p:nvPr>
        </p:nvSpPr>
        <p:spPr>
          <a:xfrm>
            <a:off x="457200" y="6356350"/>
            <a:ext cx="2133600" cy="365125"/>
          </a:xfrm>
          <a:prstGeom prst="rect">
            <a:avLst/>
          </a:prstGeom>
        </p:spPr>
        <p:txBody>
          <a:bodyPr/>
          <a:lstStyle>
            <a:lvl1pPr>
              <a:defRPr>
                <a:cs typeface="+mn-cs"/>
              </a:defRPr>
            </a:lvl1pPr>
          </a:lstStyle>
          <a:p>
            <a:pPr>
              <a:defRPr/>
            </a:pPr>
            <a:fld id="{74622F1B-366E-4E95-8DF0-FA7ECDC4EBE6}" type="datetimeFigureOut">
              <a:rPr lang="en-US"/>
              <a:pPr>
                <a:defRPr/>
              </a:pPr>
              <a:t>10/24/2026</a:t>
            </a:fld>
            <a:endParaRPr lang="en-US"/>
          </a:p>
        </p:txBody>
      </p:sp>
      <p:sp>
        <p:nvSpPr>
          <p:cNvPr id="3" name="Footer Placeholder 2">
            <a:extLst>
              <a:ext uri="{FF2B5EF4-FFF2-40B4-BE49-F238E27FC236}">
                <a16:creationId xmlns:a16="http://schemas.microsoft.com/office/drawing/2014/main" id="{8C0483AA-3233-726A-57BE-FBDD25916292}"/>
              </a:ext>
            </a:extLst>
          </p:cNvPr>
          <p:cNvSpPr>
            <a:spLocks noGrp="1"/>
          </p:cNvSpPr>
          <p:nvPr>
            <p:ph type="ftr" sz="quarter" idx="11"/>
          </p:nvPr>
        </p:nvSpPr>
        <p:spPr>
          <a:xfrm>
            <a:off x="3124200" y="6356350"/>
            <a:ext cx="2895600" cy="365125"/>
          </a:xfrm>
          <a:prstGeom prst="rect">
            <a:avLst/>
          </a:prstGeom>
        </p:spPr>
        <p:txBody>
          <a:bodyPr/>
          <a:lstStyle>
            <a:lvl1pPr>
              <a:defRPr>
                <a:cs typeface="+mn-cs"/>
              </a:defRPr>
            </a:lvl1pPr>
          </a:lstStyle>
          <a:p>
            <a:pPr>
              <a:defRPr/>
            </a:pPr>
            <a:endParaRPr lang="en-US"/>
          </a:p>
        </p:txBody>
      </p:sp>
      <p:sp>
        <p:nvSpPr>
          <p:cNvPr id="4" name="Slide Number Placeholder 3">
            <a:extLst>
              <a:ext uri="{FF2B5EF4-FFF2-40B4-BE49-F238E27FC236}">
                <a16:creationId xmlns:a16="http://schemas.microsoft.com/office/drawing/2014/main" id="{D503995E-13AA-BB02-AF7A-677F22942E6B}"/>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4F81A901-785C-4D7C-A8E9-B617A2AB6262}" type="slidenum">
              <a:rPr lang="en-US" altLang="LID4096"/>
              <a:pPr/>
              <a:t>‹#›</a:t>
            </a:fld>
            <a:endParaRPr lang="en-US" altLang="LID4096"/>
          </a:p>
        </p:txBody>
      </p:sp>
    </p:spTree>
    <p:extLst>
      <p:ext uri="{BB962C8B-B14F-4D97-AF65-F5344CB8AC3E}">
        <p14:creationId xmlns:p14="http://schemas.microsoft.com/office/powerpoint/2010/main" val="40145089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4EF5D2FD-5561-8FD5-BF90-9029939E0820}"/>
              </a:ext>
            </a:extLst>
          </p:cNvPr>
          <p:cNvSpPr>
            <a:spLocks noGrp="1"/>
          </p:cNvSpPr>
          <p:nvPr>
            <p:ph type="dt" sz="half" idx="10"/>
          </p:nvPr>
        </p:nvSpPr>
        <p:spPr>
          <a:xfrm>
            <a:off x="457200" y="6356350"/>
            <a:ext cx="2133600" cy="365125"/>
          </a:xfrm>
          <a:prstGeom prst="rect">
            <a:avLst/>
          </a:prstGeom>
        </p:spPr>
        <p:txBody>
          <a:bodyPr/>
          <a:lstStyle>
            <a:lvl1pPr>
              <a:defRPr>
                <a:cs typeface="+mn-cs"/>
              </a:defRPr>
            </a:lvl1pPr>
          </a:lstStyle>
          <a:p>
            <a:pPr>
              <a:defRPr/>
            </a:pPr>
            <a:fld id="{4DEF346B-B0D0-4D1A-B600-315FADF6C67D}" type="datetimeFigureOut">
              <a:rPr lang="en-US"/>
              <a:pPr>
                <a:defRPr/>
              </a:pPr>
              <a:t>10/24/2026</a:t>
            </a:fld>
            <a:endParaRPr lang="en-US"/>
          </a:p>
        </p:txBody>
      </p:sp>
      <p:sp>
        <p:nvSpPr>
          <p:cNvPr id="6" name="Footer Placeholder 5">
            <a:extLst>
              <a:ext uri="{FF2B5EF4-FFF2-40B4-BE49-F238E27FC236}">
                <a16:creationId xmlns:a16="http://schemas.microsoft.com/office/drawing/2014/main" id="{2A67FEC1-BFFA-DCE0-FD1F-FB34DDE3881C}"/>
              </a:ext>
            </a:extLst>
          </p:cNvPr>
          <p:cNvSpPr>
            <a:spLocks noGrp="1"/>
          </p:cNvSpPr>
          <p:nvPr>
            <p:ph type="ftr" sz="quarter" idx="11"/>
          </p:nvPr>
        </p:nvSpPr>
        <p:spPr>
          <a:xfrm>
            <a:off x="3124200" y="6356350"/>
            <a:ext cx="2895600" cy="365125"/>
          </a:xfrm>
          <a:prstGeom prst="rect">
            <a:avLst/>
          </a:prstGeom>
        </p:spPr>
        <p:txBody>
          <a:bodyPr/>
          <a:lstStyle>
            <a:lvl1pPr>
              <a:defRPr>
                <a:cs typeface="+mn-cs"/>
              </a:defRPr>
            </a:lvl1pPr>
          </a:lstStyle>
          <a:p>
            <a:pPr>
              <a:defRPr/>
            </a:pPr>
            <a:endParaRPr lang="en-US"/>
          </a:p>
        </p:txBody>
      </p:sp>
      <p:sp>
        <p:nvSpPr>
          <p:cNvPr id="7" name="Slide Number Placeholder 6">
            <a:extLst>
              <a:ext uri="{FF2B5EF4-FFF2-40B4-BE49-F238E27FC236}">
                <a16:creationId xmlns:a16="http://schemas.microsoft.com/office/drawing/2014/main" id="{3C4EBD69-948F-AF42-D34D-9D189475D7DE}"/>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C60EFFCF-0B5D-40E4-813A-67E36F01E38E}" type="slidenum">
              <a:rPr lang="en-US" altLang="LID4096"/>
              <a:pPr/>
              <a:t>‹#›</a:t>
            </a:fld>
            <a:endParaRPr lang="en-US" altLang="LID4096"/>
          </a:p>
        </p:txBody>
      </p:sp>
    </p:spTree>
    <p:extLst>
      <p:ext uri="{BB962C8B-B14F-4D97-AF65-F5344CB8AC3E}">
        <p14:creationId xmlns:p14="http://schemas.microsoft.com/office/powerpoint/2010/main" val="17706175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1D234233-372F-D274-DC72-68722A3B7F35}"/>
              </a:ext>
            </a:extLst>
          </p:cNvPr>
          <p:cNvSpPr>
            <a:spLocks noGrp="1"/>
          </p:cNvSpPr>
          <p:nvPr>
            <p:ph type="dt" sz="half" idx="10"/>
          </p:nvPr>
        </p:nvSpPr>
        <p:spPr>
          <a:xfrm>
            <a:off x="457200" y="6356350"/>
            <a:ext cx="2133600" cy="365125"/>
          </a:xfrm>
          <a:prstGeom prst="rect">
            <a:avLst/>
          </a:prstGeom>
        </p:spPr>
        <p:txBody>
          <a:bodyPr/>
          <a:lstStyle>
            <a:lvl1pPr>
              <a:defRPr>
                <a:cs typeface="+mn-cs"/>
              </a:defRPr>
            </a:lvl1pPr>
          </a:lstStyle>
          <a:p>
            <a:pPr>
              <a:defRPr/>
            </a:pPr>
            <a:fld id="{622C7A2E-FFD8-4E06-A214-923B1066FAA2}" type="datetimeFigureOut">
              <a:rPr lang="en-US"/>
              <a:pPr>
                <a:defRPr/>
              </a:pPr>
              <a:t>10/24/2026</a:t>
            </a:fld>
            <a:endParaRPr lang="en-US"/>
          </a:p>
        </p:txBody>
      </p:sp>
      <p:sp>
        <p:nvSpPr>
          <p:cNvPr id="6" name="Footer Placeholder 5">
            <a:extLst>
              <a:ext uri="{FF2B5EF4-FFF2-40B4-BE49-F238E27FC236}">
                <a16:creationId xmlns:a16="http://schemas.microsoft.com/office/drawing/2014/main" id="{13F1A37D-707B-027D-B60F-492399D3C7E6}"/>
              </a:ext>
            </a:extLst>
          </p:cNvPr>
          <p:cNvSpPr>
            <a:spLocks noGrp="1"/>
          </p:cNvSpPr>
          <p:nvPr>
            <p:ph type="ftr" sz="quarter" idx="11"/>
          </p:nvPr>
        </p:nvSpPr>
        <p:spPr>
          <a:xfrm>
            <a:off x="3124200" y="6356350"/>
            <a:ext cx="2895600" cy="365125"/>
          </a:xfrm>
          <a:prstGeom prst="rect">
            <a:avLst/>
          </a:prstGeom>
        </p:spPr>
        <p:txBody>
          <a:bodyPr/>
          <a:lstStyle>
            <a:lvl1pPr>
              <a:defRPr>
                <a:cs typeface="+mn-cs"/>
              </a:defRPr>
            </a:lvl1pPr>
          </a:lstStyle>
          <a:p>
            <a:pPr>
              <a:defRPr/>
            </a:pPr>
            <a:endParaRPr lang="en-US"/>
          </a:p>
        </p:txBody>
      </p:sp>
      <p:sp>
        <p:nvSpPr>
          <p:cNvPr id="7" name="Slide Number Placeholder 6">
            <a:extLst>
              <a:ext uri="{FF2B5EF4-FFF2-40B4-BE49-F238E27FC236}">
                <a16:creationId xmlns:a16="http://schemas.microsoft.com/office/drawing/2014/main" id="{82AF623A-E7CC-96F6-9936-DBE76CFCF1E1}"/>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AE7EE3E9-48E5-4101-9709-8644177EA02A}" type="slidenum">
              <a:rPr lang="en-US" altLang="LID4096"/>
              <a:pPr/>
              <a:t>‹#›</a:t>
            </a:fld>
            <a:endParaRPr lang="en-US" altLang="LID4096"/>
          </a:p>
        </p:txBody>
      </p:sp>
    </p:spTree>
    <p:extLst>
      <p:ext uri="{BB962C8B-B14F-4D97-AF65-F5344CB8AC3E}">
        <p14:creationId xmlns:p14="http://schemas.microsoft.com/office/powerpoint/2010/main" val="975027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A9CBE0-3D67-5D51-37BB-8F72B59B4B22}"/>
              </a:ext>
            </a:extLst>
          </p:cNvPr>
          <p:cNvSpPr>
            <a:spLocks noGrp="1"/>
          </p:cNvSpPr>
          <p:nvPr>
            <p:ph type="dt" sz="half" idx="10"/>
          </p:nvPr>
        </p:nvSpPr>
        <p:spPr>
          <a:xfrm>
            <a:off x="457200" y="6356350"/>
            <a:ext cx="2133600" cy="365125"/>
          </a:xfrm>
          <a:prstGeom prst="rect">
            <a:avLst/>
          </a:prstGeom>
        </p:spPr>
        <p:txBody>
          <a:bodyPr/>
          <a:lstStyle>
            <a:lvl1pPr>
              <a:defRPr>
                <a:cs typeface="+mn-cs"/>
              </a:defRPr>
            </a:lvl1pPr>
          </a:lstStyle>
          <a:p>
            <a:pPr>
              <a:defRPr/>
            </a:pPr>
            <a:fld id="{CA628143-893D-4B3A-8322-AB2A1D4A199D}" type="datetimeFigureOut">
              <a:rPr lang="en-US"/>
              <a:pPr>
                <a:defRPr/>
              </a:pPr>
              <a:t>10/24/2026</a:t>
            </a:fld>
            <a:endParaRPr lang="en-US"/>
          </a:p>
        </p:txBody>
      </p:sp>
      <p:sp>
        <p:nvSpPr>
          <p:cNvPr id="5" name="Footer Placeholder 4">
            <a:extLst>
              <a:ext uri="{FF2B5EF4-FFF2-40B4-BE49-F238E27FC236}">
                <a16:creationId xmlns:a16="http://schemas.microsoft.com/office/drawing/2014/main" id="{C1CF531E-FDD7-B70C-5717-0BD080ABFE8E}"/>
              </a:ext>
            </a:extLst>
          </p:cNvPr>
          <p:cNvSpPr>
            <a:spLocks noGrp="1"/>
          </p:cNvSpPr>
          <p:nvPr>
            <p:ph type="ftr" sz="quarter" idx="11"/>
          </p:nvPr>
        </p:nvSpPr>
        <p:spPr>
          <a:xfrm>
            <a:off x="3124200" y="6356350"/>
            <a:ext cx="2895600" cy="365125"/>
          </a:xfrm>
          <a:prstGeom prst="rect">
            <a:avLst/>
          </a:prstGeom>
        </p:spPr>
        <p:txBody>
          <a:bodyPr/>
          <a:lstStyle>
            <a:lvl1pPr>
              <a:defRPr>
                <a:cs typeface="+mn-cs"/>
              </a:defRPr>
            </a:lvl1pPr>
          </a:lstStyle>
          <a:p>
            <a:pPr>
              <a:defRPr/>
            </a:pPr>
            <a:endParaRPr lang="en-US"/>
          </a:p>
        </p:txBody>
      </p:sp>
      <p:sp>
        <p:nvSpPr>
          <p:cNvPr id="6" name="Slide Number Placeholder 5">
            <a:extLst>
              <a:ext uri="{FF2B5EF4-FFF2-40B4-BE49-F238E27FC236}">
                <a16:creationId xmlns:a16="http://schemas.microsoft.com/office/drawing/2014/main" id="{895DA15D-3941-FF6C-6B40-DAD51B3E2127}"/>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03EE8D37-AE29-4ECC-BA78-46C838F86BF8}" type="slidenum">
              <a:rPr lang="en-US" altLang="LID4096"/>
              <a:pPr/>
              <a:t>‹#›</a:t>
            </a:fld>
            <a:endParaRPr lang="en-US" altLang="LID4096"/>
          </a:p>
        </p:txBody>
      </p:sp>
    </p:spTree>
    <p:extLst>
      <p:ext uri="{BB962C8B-B14F-4D97-AF65-F5344CB8AC3E}">
        <p14:creationId xmlns:p14="http://schemas.microsoft.com/office/powerpoint/2010/main" val="374320491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078355-F6F8-79A6-099E-4B396ECD5635}"/>
              </a:ext>
            </a:extLst>
          </p:cNvPr>
          <p:cNvSpPr>
            <a:spLocks noGrp="1"/>
          </p:cNvSpPr>
          <p:nvPr>
            <p:ph type="dt" sz="half" idx="10"/>
          </p:nvPr>
        </p:nvSpPr>
        <p:spPr>
          <a:xfrm>
            <a:off x="457200" y="6356350"/>
            <a:ext cx="2133600" cy="365125"/>
          </a:xfrm>
          <a:prstGeom prst="rect">
            <a:avLst/>
          </a:prstGeom>
        </p:spPr>
        <p:txBody>
          <a:bodyPr/>
          <a:lstStyle>
            <a:lvl1pPr>
              <a:defRPr>
                <a:cs typeface="+mn-cs"/>
              </a:defRPr>
            </a:lvl1pPr>
          </a:lstStyle>
          <a:p>
            <a:pPr>
              <a:defRPr/>
            </a:pPr>
            <a:fld id="{817943EC-7CF6-463A-AFE9-CAB5BABBD465}" type="datetimeFigureOut">
              <a:rPr lang="en-US"/>
              <a:pPr>
                <a:defRPr/>
              </a:pPr>
              <a:t>10/24/2026</a:t>
            </a:fld>
            <a:endParaRPr lang="en-US"/>
          </a:p>
        </p:txBody>
      </p:sp>
      <p:sp>
        <p:nvSpPr>
          <p:cNvPr id="5" name="Footer Placeholder 4">
            <a:extLst>
              <a:ext uri="{FF2B5EF4-FFF2-40B4-BE49-F238E27FC236}">
                <a16:creationId xmlns:a16="http://schemas.microsoft.com/office/drawing/2014/main" id="{277FDDEC-98C0-9910-FFBB-2C6F2EB844ED}"/>
              </a:ext>
            </a:extLst>
          </p:cNvPr>
          <p:cNvSpPr>
            <a:spLocks noGrp="1"/>
          </p:cNvSpPr>
          <p:nvPr>
            <p:ph type="ftr" sz="quarter" idx="11"/>
          </p:nvPr>
        </p:nvSpPr>
        <p:spPr>
          <a:xfrm>
            <a:off x="3124200" y="6356350"/>
            <a:ext cx="2895600" cy="365125"/>
          </a:xfrm>
          <a:prstGeom prst="rect">
            <a:avLst/>
          </a:prstGeom>
        </p:spPr>
        <p:txBody>
          <a:bodyPr/>
          <a:lstStyle>
            <a:lvl1pPr>
              <a:defRPr>
                <a:cs typeface="+mn-cs"/>
              </a:defRPr>
            </a:lvl1pPr>
          </a:lstStyle>
          <a:p>
            <a:pPr>
              <a:defRPr/>
            </a:pPr>
            <a:endParaRPr lang="en-US"/>
          </a:p>
        </p:txBody>
      </p:sp>
      <p:sp>
        <p:nvSpPr>
          <p:cNvPr id="6" name="Slide Number Placeholder 5">
            <a:extLst>
              <a:ext uri="{FF2B5EF4-FFF2-40B4-BE49-F238E27FC236}">
                <a16:creationId xmlns:a16="http://schemas.microsoft.com/office/drawing/2014/main" id="{D663B6EE-49E7-1282-3B41-C0D17AA5A7E5}"/>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2A660A3A-F89A-4CB6-ACC4-2CA695406B6A}" type="slidenum">
              <a:rPr lang="en-US" altLang="LID4096"/>
              <a:pPr/>
              <a:t>‹#›</a:t>
            </a:fld>
            <a:endParaRPr lang="en-US" altLang="LID4096"/>
          </a:p>
        </p:txBody>
      </p:sp>
    </p:spTree>
    <p:extLst>
      <p:ext uri="{BB962C8B-B14F-4D97-AF65-F5344CB8AC3E}">
        <p14:creationId xmlns:p14="http://schemas.microsoft.com/office/powerpoint/2010/main" val="16441694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BD8F8360-E4B0-5839-C5C8-4C02EE5E2E2D}"/>
              </a:ext>
            </a:extLst>
          </p:cNvPr>
          <p:cNvSpPr>
            <a:spLocks noGrp="1"/>
          </p:cNvSpPr>
          <p:nvPr>
            <p:ph type="dt" sz="half" idx="10"/>
          </p:nvPr>
        </p:nvSpPr>
        <p:spPr/>
        <p:txBody>
          <a:bodyPr/>
          <a:lstStyle>
            <a:lvl1pPr>
              <a:defRPr/>
            </a:lvl1pPr>
          </a:lstStyle>
          <a:p>
            <a:pPr>
              <a:defRPr/>
            </a:pPr>
            <a:fld id="{B38B2613-F29B-4029-A18F-11397BF0C318}" type="datetimeFigureOut">
              <a:rPr lang="en-US"/>
              <a:pPr>
                <a:defRPr/>
              </a:pPr>
              <a:t>10/24/2026</a:t>
            </a:fld>
            <a:endParaRPr lang="en-US" dirty="0"/>
          </a:p>
        </p:txBody>
      </p:sp>
      <p:sp>
        <p:nvSpPr>
          <p:cNvPr id="5" name="Footer Placeholder 4">
            <a:extLst>
              <a:ext uri="{FF2B5EF4-FFF2-40B4-BE49-F238E27FC236}">
                <a16:creationId xmlns:a16="http://schemas.microsoft.com/office/drawing/2014/main" id="{4171C80D-5BD2-E757-EDFD-D16F92DE89A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1F4D322-DEB3-D0F0-C144-5D59B3ACBD56}"/>
              </a:ext>
            </a:extLst>
          </p:cNvPr>
          <p:cNvSpPr>
            <a:spLocks noGrp="1"/>
          </p:cNvSpPr>
          <p:nvPr>
            <p:ph type="sldNum" sz="quarter" idx="12"/>
          </p:nvPr>
        </p:nvSpPr>
        <p:spPr/>
        <p:txBody>
          <a:bodyPr/>
          <a:lstStyle>
            <a:lvl1pPr>
              <a:defRPr/>
            </a:lvl1pPr>
          </a:lstStyle>
          <a:p>
            <a:fld id="{6D0ECA61-CA28-4441-9E36-7018A5CC50F6}" type="slidenum">
              <a:rPr lang="en-US" altLang="LID4096"/>
              <a:pPr/>
              <a:t>‹#›</a:t>
            </a:fld>
            <a:endParaRPr lang="en-US" altLang="LID4096"/>
          </a:p>
        </p:txBody>
      </p:sp>
    </p:spTree>
    <p:extLst>
      <p:ext uri="{BB962C8B-B14F-4D97-AF65-F5344CB8AC3E}">
        <p14:creationId xmlns:p14="http://schemas.microsoft.com/office/powerpoint/2010/main" val="6764710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44075B-CA4E-3425-B89E-ED2495B9D0F1}"/>
              </a:ext>
            </a:extLst>
          </p:cNvPr>
          <p:cNvSpPr>
            <a:spLocks noGrp="1"/>
          </p:cNvSpPr>
          <p:nvPr>
            <p:ph type="dt" sz="half" idx="10"/>
          </p:nvPr>
        </p:nvSpPr>
        <p:spPr/>
        <p:txBody>
          <a:bodyPr/>
          <a:lstStyle>
            <a:lvl1pPr>
              <a:defRPr/>
            </a:lvl1pPr>
          </a:lstStyle>
          <a:p>
            <a:pPr>
              <a:defRPr/>
            </a:pPr>
            <a:fld id="{6416EC45-AA4A-47B3-AA0B-C8CC65DCA7CD}" type="datetimeFigureOut">
              <a:rPr lang="en-US"/>
              <a:pPr>
                <a:defRPr/>
              </a:pPr>
              <a:t>10/24/2026</a:t>
            </a:fld>
            <a:endParaRPr lang="en-US" dirty="0"/>
          </a:p>
        </p:txBody>
      </p:sp>
      <p:sp>
        <p:nvSpPr>
          <p:cNvPr id="5" name="Footer Placeholder 4">
            <a:extLst>
              <a:ext uri="{FF2B5EF4-FFF2-40B4-BE49-F238E27FC236}">
                <a16:creationId xmlns:a16="http://schemas.microsoft.com/office/drawing/2014/main" id="{083C11B2-8FCF-2408-5B4A-14A6C42ED4E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BF69BE1-7C0B-25F7-1FB4-4F047CFB7BAD}"/>
              </a:ext>
            </a:extLst>
          </p:cNvPr>
          <p:cNvSpPr>
            <a:spLocks noGrp="1"/>
          </p:cNvSpPr>
          <p:nvPr>
            <p:ph type="sldNum" sz="quarter" idx="12"/>
          </p:nvPr>
        </p:nvSpPr>
        <p:spPr/>
        <p:txBody>
          <a:bodyPr/>
          <a:lstStyle>
            <a:lvl1pPr>
              <a:defRPr/>
            </a:lvl1pPr>
          </a:lstStyle>
          <a:p>
            <a:fld id="{BF3C5588-F21B-42E1-A7CD-89AE76A4794E}" type="slidenum">
              <a:rPr lang="en-US" altLang="LID4096"/>
              <a:pPr/>
              <a:t>‹#›</a:t>
            </a:fld>
            <a:endParaRPr lang="en-US" altLang="LID4096"/>
          </a:p>
        </p:txBody>
      </p:sp>
    </p:spTree>
    <p:extLst>
      <p:ext uri="{BB962C8B-B14F-4D97-AF65-F5344CB8AC3E}">
        <p14:creationId xmlns:p14="http://schemas.microsoft.com/office/powerpoint/2010/main" val="25280571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3C2F665-2911-1EE0-0DC5-E6F050054352}"/>
              </a:ext>
            </a:extLst>
          </p:cNvPr>
          <p:cNvSpPr>
            <a:spLocks noGrp="1"/>
          </p:cNvSpPr>
          <p:nvPr>
            <p:ph type="dt" sz="half" idx="10"/>
          </p:nvPr>
        </p:nvSpPr>
        <p:spPr/>
        <p:txBody>
          <a:bodyPr/>
          <a:lstStyle>
            <a:lvl1pPr>
              <a:defRPr/>
            </a:lvl1pPr>
          </a:lstStyle>
          <a:p>
            <a:pPr>
              <a:defRPr/>
            </a:pPr>
            <a:fld id="{CC45275C-FF32-4314-BAC9-A6D60D9157CB}" type="datetimeFigureOut">
              <a:rPr lang="en-US"/>
              <a:pPr>
                <a:defRPr/>
              </a:pPr>
              <a:t>10/24/2026</a:t>
            </a:fld>
            <a:endParaRPr lang="en-US" dirty="0"/>
          </a:p>
        </p:txBody>
      </p:sp>
      <p:sp>
        <p:nvSpPr>
          <p:cNvPr id="5" name="Footer Placeholder 4">
            <a:extLst>
              <a:ext uri="{FF2B5EF4-FFF2-40B4-BE49-F238E27FC236}">
                <a16:creationId xmlns:a16="http://schemas.microsoft.com/office/drawing/2014/main" id="{897F8607-4500-7EC9-68C5-477029C46A8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493DA9A-6560-B4C1-F15A-CB79416F1C9B}"/>
              </a:ext>
            </a:extLst>
          </p:cNvPr>
          <p:cNvSpPr>
            <a:spLocks noGrp="1"/>
          </p:cNvSpPr>
          <p:nvPr>
            <p:ph type="sldNum" sz="quarter" idx="12"/>
          </p:nvPr>
        </p:nvSpPr>
        <p:spPr/>
        <p:txBody>
          <a:bodyPr/>
          <a:lstStyle>
            <a:lvl1pPr>
              <a:defRPr/>
            </a:lvl1pPr>
          </a:lstStyle>
          <a:p>
            <a:fld id="{A026C9B7-56EE-4BE9-8AE2-1158273811DB}" type="slidenum">
              <a:rPr lang="en-US" altLang="LID4096"/>
              <a:pPr/>
              <a:t>‹#›</a:t>
            </a:fld>
            <a:endParaRPr lang="en-US" altLang="LID4096"/>
          </a:p>
        </p:txBody>
      </p:sp>
    </p:spTree>
    <p:extLst>
      <p:ext uri="{BB962C8B-B14F-4D97-AF65-F5344CB8AC3E}">
        <p14:creationId xmlns:p14="http://schemas.microsoft.com/office/powerpoint/2010/main" val="18184894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B6AC78C6-4A4D-F60A-B18C-509CEF416B9E}"/>
              </a:ext>
            </a:extLst>
          </p:cNvPr>
          <p:cNvSpPr>
            <a:spLocks noGrp="1"/>
          </p:cNvSpPr>
          <p:nvPr>
            <p:ph type="dt" sz="half" idx="10"/>
          </p:nvPr>
        </p:nvSpPr>
        <p:spPr/>
        <p:txBody>
          <a:bodyPr/>
          <a:lstStyle>
            <a:lvl1pPr>
              <a:defRPr/>
            </a:lvl1pPr>
          </a:lstStyle>
          <a:p>
            <a:pPr>
              <a:defRPr/>
            </a:pPr>
            <a:fld id="{195C7A98-DAB0-460B-B77A-1D9F6974820C}" type="datetimeFigureOut">
              <a:rPr lang="en-US"/>
              <a:pPr>
                <a:defRPr/>
              </a:pPr>
              <a:t>10/24/2026</a:t>
            </a:fld>
            <a:endParaRPr lang="en-US" dirty="0"/>
          </a:p>
        </p:txBody>
      </p:sp>
      <p:sp>
        <p:nvSpPr>
          <p:cNvPr id="6" name="Footer Placeholder 4">
            <a:extLst>
              <a:ext uri="{FF2B5EF4-FFF2-40B4-BE49-F238E27FC236}">
                <a16:creationId xmlns:a16="http://schemas.microsoft.com/office/drawing/2014/main" id="{9C8951A2-A6A1-F4BD-6FEA-A71BCD70A167}"/>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A07B0D25-A6B6-D048-25B2-F11E3A944C95}"/>
              </a:ext>
            </a:extLst>
          </p:cNvPr>
          <p:cNvSpPr>
            <a:spLocks noGrp="1"/>
          </p:cNvSpPr>
          <p:nvPr>
            <p:ph type="sldNum" sz="quarter" idx="12"/>
          </p:nvPr>
        </p:nvSpPr>
        <p:spPr/>
        <p:txBody>
          <a:bodyPr/>
          <a:lstStyle>
            <a:lvl1pPr>
              <a:defRPr/>
            </a:lvl1pPr>
          </a:lstStyle>
          <a:p>
            <a:fld id="{EA4EA3AA-590F-4A6B-A159-EDD9198B15D6}" type="slidenum">
              <a:rPr lang="en-US" altLang="LID4096"/>
              <a:pPr/>
              <a:t>‹#›</a:t>
            </a:fld>
            <a:endParaRPr lang="en-US" altLang="LID4096"/>
          </a:p>
        </p:txBody>
      </p:sp>
    </p:spTree>
    <p:extLst>
      <p:ext uri="{BB962C8B-B14F-4D97-AF65-F5344CB8AC3E}">
        <p14:creationId xmlns:p14="http://schemas.microsoft.com/office/powerpoint/2010/main" val="9690422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solidFill>
                  <a:srgbClr val="FFC000"/>
                </a:solidFill>
              </a:defRPr>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baseline="0">
                <a:solidFill>
                  <a:srgbClr val="FFC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baseline="0">
                <a:solidFill>
                  <a:schemeClr val="bg1"/>
                </a:solidFill>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baseline="0">
                <a:solidFill>
                  <a:srgbClr val="FFC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baseline="0">
                <a:solidFill>
                  <a:schemeClr val="bg1"/>
                </a:solidFill>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3">
            <a:extLst>
              <a:ext uri="{FF2B5EF4-FFF2-40B4-BE49-F238E27FC236}">
                <a16:creationId xmlns:a16="http://schemas.microsoft.com/office/drawing/2014/main" id="{BBE0C90B-6EDE-96FB-2408-3AF60FC0564F}"/>
              </a:ext>
            </a:extLst>
          </p:cNvPr>
          <p:cNvSpPr>
            <a:spLocks noGrp="1"/>
          </p:cNvSpPr>
          <p:nvPr>
            <p:ph type="dt" sz="half" idx="10"/>
          </p:nvPr>
        </p:nvSpPr>
        <p:spPr/>
        <p:txBody>
          <a:bodyPr/>
          <a:lstStyle>
            <a:lvl1pPr>
              <a:defRPr/>
            </a:lvl1pPr>
          </a:lstStyle>
          <a:p>
            <a:pPr>
              <a:defRPr/>
            </a:pPr>
            <a:fld id="{37712E67-5898-40F3-B934-BC14BEB2FD27}" type="datetimeFigureOut">
              <a:rPr lang="en-US"/>
              <a:pPr>
                <a:defRPr/>
              </a:pPr>
              <a:t>10/24/2026</a:t>
            </a:fld>
            <a:endParaRPr lang="en-US" dirty="0"/>
          </a:p>
        </p:txBody>
      </p:sp>
      <p:sp>
        <p:nvSpPr>
          <p:cNvPr id="8" name="Footer Placeholder 4">
            <a:extLst>
              <a:ext uri="{FF2B5EF4-FFF2-40B4-BE49-F238E27FC236}">
                <a16:creationId xmlns:a16="http://schemas.microsoft.com/office/drawing/2014/main" id="{132319BF-1E13-B5C3-3325-8EEA9A134070}"/>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656470A5-BF9B-868A-67A7-27E9BCC061A3}"/>
              </a:ext>
            </a:extLst>
          </p:cNvPr>
          <p:cNvSpPr>
            <a:spLocks noGrp="1"/>
          </p:cNvSpPr>
          <p:nvPr>
            <p:ph type="sldNum" sz="quarter" idx="12"/>
          </p:nvPr>
        </p:nvSpPr>
        <p:spPr/>
        <p:txBody>
          <a:bodyPr/>
          <a:lstStyle>
            <a:lvl1pPr>
              <a:defRPr/>
            </a:lvl1pPr>
          </a:lstStyle>
          <a:p>
            <a:fld id="{5996CE1C-F19C-400B-909A-0D093D2C9036}" type="slidenum">
              <a:rPr lang="en-US" altLang="LID4096"/>
              <a:pPr/>
              <a:t>‹#›</a:t>
            </a:fld>
            <a:endParaRPr lang="en-US" altLang="LID4096"/>
          </a:p>
        </p:txBody>
      </p:sp>
    </p:spTree>
    <p:extLst>
      <p:ext uri="{BB962C8B-B14F-4D97-AF65-F5344CB8AC3E}">
        <p14:creationId xmlns:p14="http://schemas.microsoft.com/office/powerpoint/2010/main" val="357995591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3148258F-0AD2-1ABA-CB7C-FD60E1D7E019}"/>
              </a:ext>
            </a:extLst>
          </p:cNvPr>
          <p:cNvSpPr>
            <a:spLocks noGrp="1"/>
          </p:cNvSpPr>
          <p:nvPr>
            <p:ph type="dt" sz="half" idx="10"/>
          </p:nvPr>
        </p:nvSpPr>
        <p:spPr/>
        <p:txBody>
          <a:bodyPr/>
          <a:lstStyle>
            <a:lvl1pPr>
              <a:defRPr/>
            </a:lvl1pPr>
          </a:lstStyle>
          <a:p>
            <a:pPr>
              <a:defRPr/>
            </a:pPr>
            <a:fld id="{3D22AE3C-2F92-4963-9BA5-2D1B45186C60}" type="datetimeFigureOut">
              <a:rPr lang="en-US"/>
              <a:pPr>
                <a:defRPr/>
              </a:pPr>
              <a:t>10/24/2026</a:t>
            </a:fld>
            <a:endParaRPr lang="en-US" dirty="0"/>
          </a:p>
        </p:txBody>
      </p:sp>
      <p:sp>
        <p:nvSpPr>
          <p:cNvPr id="4" name="Footer Placeholder 4">
            <a:extLst>
              <a:ext uri="{FF2B5EF4-FFF2-40B4-BE49-F238E27FC236}">
                <a16:creationId xmlns:a16="http://schemas.microsoft.com/office/drawing/2014/main" id="{D223AD16-DAC2-2D49-DF9D-493A66078D18}"/>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465E203B-31E9-EEEE-A2B8-9112367CEC04}"/>
              </a:ext>
            </a:extLst>
          </p:cNvPr>
          <p:cNvSpPr>
            <a:spLocks noGrp="1"/>
          </p:cNvSpPr>
          <p:nvPr>
            <p:ph type="sldNum" sz="quarter" idx="12"/>
          </p:nvPr>
        </p:nvSpPr>
        <p:spPr/>
        <p:txBody>
          <a:bodyPr/>
          <a:lstStyle>
            <a:lvl1pPr>
              <a:defRPr/>
            </a:lvl1pPr>
          </a:lstStyle>
          <a:p>
            <a:fld id="{A262F668-FDD7-49E9-9A8D-C0D5BE56F301}" type="slidenum">
              <a:rPr lang="en-US" altLang="LID4096"/>
              <a:pPr/>
              <a:t>‹#›</a:t>
            </a:fld>
            <a:endParaRPr lang="en-US" altLang="LID4096"/>
          </a:p>
        </p:txBody>
      </p:sp>
    </p:spTree>
    <p:extLst>
      <p:ext uri="{BB962C8B-B14F-4D97-AF65-F5344CB8AC3E}">
        <p14:creationId xmlns:p14="http://schemas.microsoft.com/office/powerpoint/2010/main" val="207815956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0E9D5924-6734-C67F-B428-A374F2F4921A}"/>
              </a:ext>
            </a:extLst>
          </p:cNvPr>
          <p:cNvSpPr>
            <a:spLocks noGrp="1"/>
          </p:cNvSpPr>
          <p:nvPr>
            <p:ph type="dt" sz="half" idx="10"/>
          </p:nvPr>
        </p:nvSpPr>
        <p:spPr/>
        <p:txBody>
          <a:bodyPr/>
          <a:lstStyle>
            <a:lvl1pPr>
              <a:defRPr/>
            </a:lvl1pPr>
          </a:lstStyle>
          <a:p>
            <a:pPr>
              <a:defRPr/>
            </a:pPr>
            <a:fld id="{73B8DCB8-EFB5-4550-88A7-6DED9CDAE94F}" type="datetimeFigureOut">
              <a:rPr lang="en-US"/>
              <a:pPr>
                <a:defRPr/>
              </a:pPr>
              <a:t>10/24/2026</a:t>
            </a:fld>
            <a:endParaRPr lang="en-US" dirty="0"/>
          </a:p>
        </p:txBody>
      </p:sp>
      <p:sp>
        <p:nvSpPr>
          <p:cNvPr id="3" name="Footer Placeholder 4">
            <a:extLst>
              <a:ext uri="{FF2B5EF4-FFF2-40B4-BE49-F238E27FC236}">
                <a16:creationId xmlns:a16="http://schemas.microsoft.com/office/drawing/2014/main" id="{BA0E5525-9DB3-94D6-6C94-B308221382D7}"/>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5847026D-E847-AA62-AEA4-697A5381D60B}"/>
              </a:ext>
            </a:extLst>
          </p:cNvPr>
          <p:cNvSpPr>
            <a:spLocks noGrp="1"/>
          </p:cNvSpPr>
          <p:nvPr>
            <p:ph type="sldNum" sz="quarter" idx="12"/>
          </p:nvPr>
        </p:nvSpPr>
        <p:spPr/>
        <p:txBody>
          <a:bodyPr/>
          <a:lstStyle>
            <a:lvl1pPr>
              <a:defRPr/>
            </a:lvl1pPr>
          </a:lstStyle>
          <a:p>
            <a:fld id="{F8D4D297-7944-4189-A31B-C5636B4A49D3}" type="slidenum">
              <a:rPr lang="en-US" altLang="LID4096"/>
              <a:pPr/>
              <a:t>‹#›</a:t>
            </a:fld>
            <a:endParaRPr lang="en-US" altLang="LID4096"/>
          </a:p>
        </p:txBody>
      </p:sp>
    </p:spTree>
    <p:extLst>
      <p:ext uri="{BB962C8B-B14F-4D97-AF65-F5344CB8AC3E}">
        <p14:creationId xmlns:p14="http://schemas.microsoft.com/office/powerpoint/2010/main" val="38128351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BBC54059-CF80-15EB-4B57-ED613735234B}"/>
              </a:ext>
            </a:extLst>
          </p:cNvPr>
          <p:cNvSpPr>
            <a:spLocks noGrp="1"/>
          </p:cNvSpPr>
          <p:nvPr>
            <p:ph type="dt" sz="half" idx="10"/>
          </p:nvPr>
        </p:nvSpPr>
        <p:spPr/>
        <p:txBody>
          <a:bodyPr/>
          <a:lstStyle>
            <a:lvl1pPr>
              <a:defRPr/>
            </a:lvl1pPr>
          </a:lstStyle>
          <a:p>
            <a:pPr>
              <a:defRPr/>
            </a:pPr>
            <a:fld id="{A879A770-2071-4619-8C43-746883ACC070}" type="datetimeFigureOut">
              <a:rPr lang="en-US"/>
              <a:pPr>
                <a:defRPr/>
              </a:pPr>
              <a:t>10/24/2026</a:t>
            </a:fld>
            <a:endParaRPr lang="en-US" dirty="0"/>
          </a:p>
        </p:txBody>
      </p:sp>
      <p:sp>
        <p:nvSpPr>
          <p:cNvPr id="6" name="Footer Placeholder 4">
            <a:extLst>
              <a:ext uri="{FF2B5EF4-FFF2-40B4-BE49-F238E27FC236}">
                <a16:creationId xmlns:a16="http://schemas.microsoft.com/office/drawing/2014/main" id="{57B8CD8E-6BD5-BEF3-6238-5B5DBF4FFBA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C3E80273-F190-BC65-1952-F87402DAFC9D}"/>
              </a:ext>
            </a:extLst>
          </p:cNvPr>
          <p:cNvSpPr>
            <a:spLocks noGrp="1"/>
          </p:cNvSpPr>
          <p:nvPr>
            <p:ph type="sldNum" sz="quarter" idx="12"/>
          </p:nvPr>
        </p:nvSpPr>
        <p:spPr/>
        <p:txBody>
          <a:bodyPr/>
          <a:lstStyle>
            <a:lvl1pPr>
              <a:defRPr/>
            </a:lvl1pPr>
          </a:lstStyle>
          <a:p>
            <a:fld id="{922431AF-BD7B-4534-B41A-F99E93430CA1}" type="slidenum">
              <a:rPr lang="en-US" altLang="LID4096"/>
              <a:pPr/>
              <a:t>‹#›</a:t>
            </a:fld>
            <a:endParaRPr lang="en-US" altLang="LID4096"/>
          </a:p>
        </p:txBody>
      </p:sp>
    </p:spTree>
    <p:extLst>
      <p:ext uri="{BB962C8B-B14F-4D97-AF65-F5344CB8AC3E}">
        <p14:creationId xmlns:p14="http://schemas.microsoft.com/office/powerpoint/2010/main" val="32073932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FF9EDDCC-A56C-29DF-4FF0-33ADA475117E}"/>
              </a:ext>
            </a:extLst>
          </p:cNvPr>
          <p:cNvSpPr>
            <a:spLocks noGrp="1"/>
          </p:cNvSpPr>
          <p:nvPr>
            <p:ph type="dt" sz="half" idx="10"/>
          </p:nvPr>
        </p:nvSpPr>
        <p:spPr/>
        <p:txBody>
          <a:bodyPr/>
          <a:lstStyle>
            <a:lvl1pPr>
              <a:defRPr/>
            </a:lvl1pPr>
          </a:lstStyle>
          <a:p>
            <a:pPr>
              <a:defRPr/>
            </a:pPr>
            <a:fld id="{1137F200-1065-4C73-B43D-B72D1B76194C}" type="datetimeFigureOut">
              <a:rPr lang="en-US"/>
              <a:pPr>
                <a:defRPr/>
              </a:pPr>
              <a:t>10/24/2026</a:t>
            </a:fld>
            <a:endParaRPr lang="en-US" dirty="0"/>
          </a:p>
        </p:txBody>
      </p:sp>
      <p:sp>
        <p:nvSpPr>
          <p:cNvPr id="6" name="Footer Placeholder 4">
            <a:extLst>
              <a:ext uri="{FF2B5EF4-FFF2-40B4-BE49-F238E27FC236}">
                <a16:creationId xmlns:a16="http://schemas.microsoft.com/office/drawing/2014/main" id="{C85D0E54-C2D7-B450-E045-5FCFFA1AC90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50CCBB4-6413-A163-CC51-034D14FA34D6}"/>
              </a:ext>
            </a:extLst>
          </p:cNvPr>
          <p:cNvSpPr>
            <a:spLocks noGrp="1"/>
          </p:cNvSpPr>
          <p:nvPr>
            <p:ph type="sldNum" sz="quarter" idx="12"/>
          </p:nvPr>
        </p:nvSpPr>
        <p:spPr/>
        <p:txBody>
          <a:bodyPr/>
          <a:lstStyle>
            <a:lvl1pPr>
              <a:defRPr/>
            </a:lvl1pPr>
          </a:lstStyle>
          <a:p>
            <a:fld id="{D36030D8-3036-4D50-B89A-C8A3F05E0BF7}" type="slidenum">
              <a:rPr lang="en-US" altLang="LID4096"/>
              <a:pPr/>
              <a:t>‹#›</a:t>
            </a:fld>
            <a:endParaRPr lang="en-US" altLang="LID4096"/>
          </a:p>
        </p:txBody>
      </p:sp>
    </p:spTree>
    <p:extLst>
      <p:ext uri="{BB962C8B-B14F-4D97-AF65-F5344CB8AC3E}">
        <p14:creationId xmlns:p14="http://schemas.microsoft.com/office/powerpoint/2010/main" val="338414130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3D249B-C750-E250-F834-5C04FE7C2AC3}"/>
              </a:ext>
            </a:extLst>
          </p:cNvPr>
          <p:cNvSpPr>
            <a:spLocks noGrp="1"/>
          </p:cNvSpPr>
          <p:nvPr>
            <p:ph type="dt" sz="half" idx="10"/>
          </p:nvPr>
        </p:nvSpPr>
        <p:spPr/>
        <p:txBody>
          <a:bodyPr/>
          <a:lstStyle>
            <a:lvl1pPr>
              <a:defRPr/>
            </a:lvl1pPr>
          </a:lstStyle>
          <a:p>
            <a:pPr>
              <a:defRPr/>
            </a:pPr>
            <a:fld id="{83A77312-EDE1-4E77-9180-6134FA7DD171}" type="datetimeFigureOut">
              <a:rPr lang="en-US"/>
              <a:pPr>
                <a:defRPr/>
              </a:pPr>
              <a:t>10/24/2026</a:t>
            </a:fld>
            <a:endParaRPr lang="en-US" dirty="0"/>
          </a:p>
        </p:txBody>
      </p:sp>
      <p:sp>
        <p:nvSpPr>
          <p:cNvPr id="5" name="Footer Placeholder 4">
            <a:extLst>
              <a:ext uri="{FF2B5EF4-FFF2-40B4-BE49-F238E27FC236}">
                <a16:creationId xmlns:a16="http://schemas.microsoft.com/office/drawing/2014/main" id="{D3E0983F-8EC8-12C2-1BA3-DA05E474BE7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E2A6296-4340-0FFA-DBE0-13C94EF05A10}"/>
              </a:ext>
            </a:extLst>
          </p:cNvPr>
          <p:cNvSpPr>
            <a:spLocks noGrp="1"/>
          </p:cNvSpPr>
          <p:nvPr>
            <p:ph type="sldNum" sz="quarter" idx="12"/>
          </p:nvPr>
        </p:nvSpPr>
        <p:spPr/>
        <p:txBody>
          <a:bodyPr/>
          <a:lstStyle>
            <a:lvl1pPr>
              <a:defRPr/>
            </a:lvl1pPr>
          </a:lstStyle>
          <a:p>
            <a:fld id="{EE9FEF4E-E9F2-43C3-81DB-975F42D9F146}" type="slidenum">
              <a:rPr lang="en-US" altLang="LID4096"/>
              <a:pPr/>
              <a:t>‹#›</a:t>
            </a:fld>
            <a:endParaRPr lang="en-US" altLang="LID4096"/>
          </a:p>
        </p:txBody>
      </p:sp>
    </p:spTree>
    <p:extLst>
      <p:ext uri="{BB962C8B-B14F-4D97-AF65-F5344CB8AC3E}">
        <p14:creationId xmlns:p14="http://schemas.microsoft.com/office/powerpoint/2010/main" val="245881858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328BF9-5777-5D2D-B3B3-377BCC22C4C3}"/>
              </a:ext>
            </a:extLst>
          </p:cNvPr>
          <p:cNvSpPr>
            <a:spLocks noGrp="1"/>
          </p:cNvSpPr>
          <p:nvPr>
            <p:ph type="dt" sz="half" idx="10"/>
          </p:nvPr>
        </p:nvSpPr>
        <p:spPr/>
        <p:txBody>
          <a:bodyPr/>
          <a:lstStyle>
            <a:lvl1pPr>
              <a:defRPr/>
            </a:lvl1pPr>
          </a:lstStyle>
          <a:p>
            <a:pPr>
              <a:defRPr/>
            </a:pPr>
            <a:fld id="{5229AD40-8F3E-4800-9EF5-6C4058CC40E7}" type="datetimeFigureOut">
              <a:rPr lang="en-US"/>
              <a:pPr>
                <a:defRPr/>
              </a:pPr>
              <a:t>10/24/2026</a:t>
            </a:fld>
            <a:endParaRPr lang="en-US" dirty="0"/>
          </a:p>
        </p:txBody>
      </p:sp>
      <p:sp>
        <p:nvSpPr>
          <p:cNvPr id="5" name="Footer Placeholder 4">
            <a:extLst>
              <a:ext uri="{FF2B5EF4-FFF2-40B4-BE49-F238E27FC236}">
                <a16:creationId xmlns:a16="http://schemas.microsoft.com/office/drawing/2014/main" id="{D93C2DA3-61A8-A0C4-0B66-06C86BD012E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769F62D-1A75-80CC-A526-F9266DDFD65C}"/>
              </a:ext>
            </a:extLst>
          </p:cNvPr>
          <p:cNvSpPr>
            <a:spLocks noGrp="1"/>
          </p:cNvSpPr>
          <p:nvPr>
            <p:ph type="sldNum" sz="quarter" idx="12"/>
          </p:nvPr>
        </p:nvSpPr>
        <p:spPr/>
        <p:txBody>
          <a:bodyPr/>
          <a:lstStyle>
            <a:lvl1pPr>
              <a:defRPr/>
            </a:lvl1pPr>
          </a:lstStyle>
          <a:p>
            <a:fld id="{A771713E-5EE7-42E0-8BE9-ED0DABEB73A1}" type="slidenum">
              <a:rPr lang="en-US" altLang="LID4096"/>
              <a:pPr/>
              <a:t>‹#›</a:t>
            </a:fld>
            <a:endParaRPr lang="en-US" altLang="LID4096"/>
          </a:p>
        </p:txBody>
      </p:sp>
    </p:spTree>
    <p:extLst>
      <p:ext uri="{BB962C8B-B14F-4D97-AF65-F5344CB8AC3E}">
        <p14:creationId xmlns:p14="http://schemas.microsoft.com/office/powerpoint/2010/main" val="1739616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0D8C2C42-A054-E9C8-BBB2-82477E3C7882}"/>
              </a:ext>
            </a:extLst>
          </p:cNvPr>
          <p:cNvSpPr>
            <a:spLocks noGrp="1" noChangeArrowheads="1"/>
          </p:cNvSpPr>
          <p:nvPr>
            <p:ph type="title"/>
          </p:nvPr>
        </p:nvSpPr>
        <p:spPr bwMode="auto">
          <a:xfrm>
            <a:off x="457200" y="685800"/>
            <a:ext cx="829151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CA" altLang="LID4096"/>
              <a:t>Click to edit Master title style</a:t>
            </a:r>
          </a:p>
        </p:txBody>
      </p:sp>
      <p:sp>
        <p:nvSpPr>
          <p:cNvPr id="1027" name="Rectangle 3">
            <a:extLst>
              <a:ext uri="{FF2B5EF4-FFF2-40B4-BE49-F238E27FC236}">
                <a16:creationId xmlns:a16="http://schemas.microsoft.com/office/drawing/2014/main" id="{FBC587CB-2D19-5C20-FA93-66F8C0BC39CC}"/>
              </a:ext>
            </a:extLst>
          </p:cNvPr>
          <p:cNvSpPr>
            <a:spLocks noGrp="1" noChangeArrowheads="1"/>
          </p:cNvSpPr>
          <p:nvPr>
            <p:ph type="body" idx="1"/>
          </p:nvPr>
        </p:nvSpPr>
        <p:spPr bwMode="auto">
          <a:xfrm>
            <a:off x="539750" y="1557338"/>
            <a:ext cx="8208963" cy="482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CA" altLang="LID4096"/>
              <a:t>Click to edit Master text styles</a:t>
            </a:r>
          </a:p>
          <a:p>
            <a:pPr lvl="1"/>
            <a:r>
              <a:rPr lang="en-CA" altLang="LID4096"/>
              <a:t>Second level</a:t>
            </a:r>
          </a:p>
          <a:p>
            <a:pPr lvl="2"/>
            <a:r>
              <a:rPr lang="en-CA" altLang="LID4096"/>
              <a:t>Third level</a:t>
            </a:r>
          </a:p>
          <a:p>
            <a:pPr lvl="3"/>
            <a:r>
              <a:rPr lang="en-CA" altLang="LID4096"/>
              <a:t>Fourth level</a:t>
            </a:r>
          </a:p>
          <a:p>
            <a:pPr lvl="4"/>
            <a:r>
              <a:rPr lang="en-CA" altLang="LID4096"/>
              <a:t>Fifth level</a:t>
            </a:r>
          </a:p>
        </p:txBody>
      </p:sp>
      <p:sp>
        <p:nvSpPr>
          <p:cNvPr id="30724" name="Line 4">
            <a:extLst>
              <a:ext uri="{FF2B5EF4-FFF2-40B4-BE49-F238E27FC236}">
                <a16:creationId xmlns:a16="http://schemas.microsoft.com/office/drawing/2014/main" id="{8991700C-13AD-905D-AF82-C1B83E4471D3}"/>
              </a:ext>
            </a:extLst>
          </p:cNvPr>
          <p:cNvSpPr>
            <a:spLocks noChangeShapeType="1"/>
          </p:cNvSpPr>
          <p:nvPr/>
        </p:nvSpPr>
        <p:spPr bwMode="auto">
          <a:xfrm>
            <a:off x="457200" y="1219200"/>
            <a:ext cx="8305800" cy="0"/>
          </a:xfrm>
          <a:prstGeom prst="line">
            <a:avLst/>
          </a:prstGeom>
          <a:noFill/>
          <a:ln w="57150">
            <a:solidFill>
              <a:srgbClr val="996633"/>
            </a:solidFill>
            <a:round/>
            <a:headEnd/>
            <a:tailEnd/>
          </a:ln>
          <a:effectLst/>
        </p:spPr>
        <p:txBody>
          <a:bodyPr/>
          <a:lstStyle/>
          <a:p>
            <a:pPr>
              <a:defRPr/>
            </a:pPr>
            <a:endParaRPr lang="en-US" dirty="0">
              <a:cs typeface="+mn-cs"/>
            </a:endParaRPr>
          </a:p>
        </p:txBody>
      </p:sp>
    </p:spTree>
  </p:cSld>
  <p:clrMap bg1="dk1" tx1="lt1" bg2="dk2" tx2="lt2" accent1="accent1" accent2="accent2" accent3="accent3" accent4="accent4" accent5="accent5" accent6="accent6" hlink="hlink" folHlink="folHlink"/>
  <p:sldLayoutIdLst>
    <p:sldLayoutId id="2147485401" r:id="rId1"/>
    <p:sldLayoutId id="2147485382" r:id="rId2"/>
    <p:sldLayoutId id="2147485383" r:id="rId3"/>
    <p:sldLayoutId id="2147485384" r:id="rId4"/>
    <p:sldLayoutId id="2147485385" r:id="rId5"/>
    <p:sldLayoutId id="2147485386" r:id="rId6"/>
    <p:sldLayoutId id="2147485402" r:id="rId7"/>
    <p:sldLayoutId id="2147485387" r:id="rId8"/>
    <p:sldLayoutId id="2147485403" r:id="rId9"/>
    <p:sldLayoutId id="2147485404" r:id="rId10"/>
    <p:sldLayoutId id="2147485388" r:id="rId11"/>
    <p:sldLayoutId id="2147485389" r:id="rId12"/>
    <p:sldLayoutId id="2147485390" r:id="rId13"/>
  </p:sldLayoutIdLst>
  <p:txStyles>
    <p:titleStyle>
      <a:lvl1pPr algn="l" rtl="0" eaLnBrk="0" fontAlgn="base" hangingPunct="0">
        <a:spcBef>
          <a:spcPct val="0"/>
        </a:spcBef>
        <a:spcAft>
          <a:spcPct val="0"/>
        </a:spcAft>
        <a:defRPr sz="2800" b="1">
          <a:solidFill>
            <a:srgbClr val="FFC000"/>
          </a:solidFill>
          <a:latin typeface="+mj-lt"/>
          <a:ea typeface="+mj-ea"/>
          <a:cs typeface="+mj-cs"/>
        </a:defRPr>
      </a:lvl1pPr>
      <a:lvl2pPr algn="l" rtl="0" eaLnBrk="0" fontAlgn="base" hangingPunct="0">
        <a:spcBef>
          <a:spcPct val="0"/>
        </a:spcBef>
        <a:spcAft>
          <a:spcPct val="0"/>
        </a:spcAft>
        <a:defRPr sz="2800" b="1">
          <a:solidFill>
            <a:srgbClr val="FFC000"/>
          </a:solidFill>
          <a:latin typeface="Verdana" pitchFamily="34" charset="0"/>
        </a:defRPr>
      </a:lvl2pPr>
      <a:lvl3pPr algn="l" rtl="0" eaLnBrk="0" fontAlgn="base" hangingPunct="0">
        <a:spcBef>
          <a:spcPct val="0"/>
        </a:spcBef>
        <a:spcAft>
          <a:spcPct val="0"/>
        </a:spcAft>
        <a:defRPr sz="2800" b="1">
          <a:solidFill>
            <a:srgbClr val="FFC000"/>
          </a:solidFill>
          <a:latin typeface="Verdana" pitchFamily="34" charset="0"/>
        </a:defRPr>
      </a:lvl3pPr>
      <a:lvl4pPr algn="l" rtl="0" eaLnBrk="0" fontAlgn="base" hangingPunct="0">
        <a:spcBef>
          <a:spcPct val="0"/>
        </a:spcBef>
        <a:spcAft>
          <a:spcPct val="0"/>
        </a:spcAft>
        <a:defRPr sz="2800" b="1">
          <a:solidFill>
            <a:srgbClr val="FFC000"/>
          </a:solidFill>
          <a:latin typeface="Verdana" pitchFamily="34" charset="0"/>
        </a:defRPr>
      </a:lvl4pPr>
      <a:lvl5pPr algn="l" rtl="0" eaLnBrk="0" fontAlgn="base" hangingPunct="0">
        <a:spcBef>
          <a:spcPct val="0"/>
        </a:spcBef>
        <a:spcAft>
          <a:spcPct val="0"/>
        </a:spcAft>
        <a:defRPr sz="2800" b="1">
          <a:solidFill>
            <a:srgbClr val="FFC000"/>
          </a:solidFill>
          <a:latin typeface="Verdana" pitchFamily="34" charset="0"/>
        </a:defRPr>
      </a:lvl5pPr>
      <a:lvl6pPr marL="457200" algn="l" rtl="0" fontAlgn="base">
        <a:spcBef>
          <a:spcPct val="0"/>
        </a:spcBef>
        <a:spcAft>
          <a:spcPct val="0"/>
        </a:spcAft>
        <a:defRPr sz="2800" b="1">
          <a:solidFill>
            <a:srgbClr val="000066"/>
          </a:solidFill>
          <a:latin typeface="Verdana" pitchFamily="34" charset="0"/>
        </a:defRPr>
      </a:lvl6pPr>
      <a:lvl7pPr marL="914400" algn="l" rtl="0" fontAlgn="base">
        <a:spcBef>
          <a:spcPct val="0"/>
        </a:spcBef>
        <a:spcAft>
          <a:spcPct val="0"/>
        </a:spcAft>
        <a:defRPr sz="2800" b="1">
          <a:solidFill>
            <a:srgbClr val="000066"/>
          </a:solidFill>
          <a:latin typeface="Verdana" pitchFamily="34" charset="0"/>
        </a:defRPr>
      </a:lvl7pPr>
      <a:lvl8pPr marL="1371600" algn="l" rtl="0" fontAlgn="base">
        <a:spcBef>
          <a:spcPct val="0"/>
        </a:spcBef>
        <a:spcAft>
          <a:spcPct val="0"/>
        </a:spcAft>
        <a:defRPr sz="2800" b="1">
          <a:solidFill>
            <a:srgbClr val="000066"/>
          </a:solidFill>
          <a:latin typeface="Verdana" pitchFamily="34" charset="0"/>
        </a:defRPr>
      </a:lvl8pPr>
      <a:lvl9pPr marL="1828800" algn="l" rtl="0" fontAlgn="base">
        <a:spcBef>
          <a:spcPct val="0"/>
        </a:spcBef>
        <a:spcAft>
          <a:spcPct val="0"/>
        </a:spcAft>
        <a:defRPr sz="2800" b="1">
          <a:solidFill>
            <a:srgbClr val="000066"/>
          </a:solidFill>
          <a:latin typeface="Verdana" pitchFamily="34" charset="0"/>
        </a:defRPr>
      </a:lvl9pPr>
    </p:titleStyle>
    <p:bodyStyle>
      <a:lvl1pPr marL="342900" indent="-342900" algn="l" rtl="0" eaLnBrk="0" fontAlgn="base" hangingPunct="0">
        <a:spcBef>
          <a:spcPct val="20000"/>
        </a:spcBef>
        <a:spcAft>
          <a:spcPct val="0"/>
        </a:spcAft>
        <a:buChar char="•"/>
        <a:defRPr sz="2400">
          <a:solidFill>
            <a:srgbClr val="FFC000"/>
          </a:solidFill>
          <a:latin typeface="+mn-lt"/>
          <a:ea typeface="+mn-ea"/>
          <a:cs typeface="+mn-cs"/>
        </a:defRPr>
      </a:lvl1pPr>
      <a:lvl2pPr marL="455613" indent="-276225" algn="l" rtl="0" eaLnBrk="0" fontAlgn="base" hangingPunct="0">
        <a:spcBef>
          <a:spcPct val="20000"/>
        </a:spcBef>
        <a:spcAft>
          <a:spcPct val="0"/>
        </a:spcAft>
        <a:buChar char="–"/>
        <a:defRPr sz="2800">
          <a:solidFill>
            <a:srgbClr val="FFC000"/>
          </a:solidFill>
          <a:latin typeface="+mn-lt"/>
        </a:defRPr>
      </a:lvl2pPr>
      <a:lvl3pPr marL="895350" indent="-180975" algn="l" rtl="0" eaLnBrk="0" fontAlgn="base" hangingPunct="0">
        <a:spcBef>
          <a:spcPct val="20000"/>
        </a:spcBef>
        <a:spcAft>
          <a:spcPct val="0"/>
        </a:spcAft>
        <a:buChar char="•"/>
        <a:defRPr sz="1600">
          <a:solidFill>
            <a:srgbClr val="FFC000"/>
          </a:solidFill>
          <a:latin typeface="+mn-lt"/>
        </a:defRPr>
      </a:lvl3pPr>
      <a:lvl4pPr marL="1257300" indent="-180975" algn="l" rtl="0" eaLnBrk="0" fontAlgn="base" hangingPunct="0">
        <a:spcBef>
          <a:spcPct val="20000"/>
        </a:spcBef>
        <a:spcAft>
          <a:spcPct val="0"/>
        </a:spcAft>
        <a:buChar char="–"/>
        <a:defRPr sz="1600">
          <a:solidFill>
            <a:srgbClr val="FFC000"/>
          </a:solidFill>
          <a:latin typeface="+mn-lt"/>
        </a:defRPr>
      </a:lvl4pPr>
      <a:lvl5pPr marL="1619250" indent="-180975" algn="l" rtl="0" eaLnBrk="0" fontAlgn="base" hangingPunct="0">
        <a:spcBef>
          <a:spcPct val="20000"/>
        </a:spcBef>
        <a:spcAft>
          <a:spcPct val="0"/>
        </a:spcAft>
        <a:buChar char="»"/>
        <a:defRPr sz="1600">
          <a:solidFill>
            <a:srgbClr val="FFC000"/>
          </a:solidFill>
          <a:latin typeface="+mn-lt"/>
        </a:defRPr>
      </a:lvl5pPr>
      <a:lvl6pPr marL="2076450" indent="-180975" algn="l" rtl="0" fontAlgn="base">
        <a:spcBef>
          <a:spcPct val="20000"/>
        </a:spcBef>
        <a:spcAft>
          <a:spcPct val="0"/>
        </a:spcAft>
        <a:buChar char="»"/>
        <a:defRPr sz="1600">
          <a:solidFill>
            <a:srgbClr val="000066"/>
          </a:solidFill>
          <a:latin typeface="+mn-lt"/>
        </a:defRPr>
      </a:lvl6pPr>
      <a:lvl7pPr marL="2533650" indent="-180975" algn="l" rtl="0" fontAlgn="base">
        <a:spcBef>
          <a:spcPct val="20000"/>
        </a:spcBef>
        <a:spcAft>
          <a:spcPct val="0"/>
        </a:spcAft>
        <a:buChar char="»"/>
        <a:defRPr sz="1600">
          <a:solidFill>
            <a:srgbClr val="000066"/>
          </a:solidFill>
          <a:latin typeface="+mn-lt"/>
        </a:defRPr>
      </a:lvl7pPr>
      <a:lvl8pPr marL="2990850" indent="-180975" algn="l" rtl="0" fontAlgn="base">
        <a:spcBef>
          <a:spcPct val="20000"/>
        </a:spcBef>
        <a:spcAft>
          <a:spcPct val="0"/>
        </a:spcAft>
        <a:buChar char="»"/>
        <a:defRPr sz="1600">
          <a:solidFill>
            <a:srgbClr val="000066"/>
          </a:solidFill>
          <a:latin typeface="+mn-lt"/>
        </a:defRPr>
      </a:lvl8pPr>
      <a:lvl9pPr marL="3448050" indent="-180975" algn="l" rtl="0" fontAlgn="base">
        <a:spcBef>
          <a:spcPct val="20000"/>
        </a:spcBef>
        <a:spcAft>
          <a:spcPct val="0"/>
        </a:spcAft>
        <a:buChar char="»"/>
        <a:defRPr sz="1600">
          <a:solidFill>
            <a:srgbClr val="000066"/>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5405" r:id="rId1"/>
    <p:sldLayoutId id="2147485406" r:id="rId2"/>
    <p:sldLayoutId id="2147485407" r:id="rId3"/>
    <p:sldLayoutId id="2147485408" r:id="rId4"/>
    <p:sldLayoutId id="2147485409" r:id="rId5"/>
    <p:sldLayoutId id="2147485410" r:id="rId6"/>
    <p:sldLayoutId id="2147485411" r:id="rId7"/>
    <p:sldLayoutId id="2147485412" r:id="rId8"/>
    <p:sldLayoutId id="2147485413" r:id="rId9"/>
    <p:sldLayoutId id="2147485414" r:id="rId10"/>
    <p:sldLayoutId id="2147485415"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96C2285A-D795-9AF1-18C8-CDC90CB582B6}"/>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LID4096"/>
              <a:t>Click to edit Master title style</a:t>
            </a:r>
          </a:p>
        </p:txBody>
      </p:sp>
      <p:sp>
        <p:nvSpPr>
          <p:cNvPr id="2051" name="Text Placeholder 2">
            <a:extLst>
              <a:ext uri="{FF2B5EF4-FFF2-40B4-BE49-F238E27FC236}">
                <a16:creationId xmlns:a16="http://schemas.microsoft.com/office/drawing/2014/main" id="{4C05679D-0721-70F5-2C05-EA0D739A3452}"/>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LID4096"/>
              <a:t>Click to edit Master text styles</a:t>
            </a:r>
          </a:p>
          <a:p>
            <a:pPr lvl="1"/>
            <a:r>
              <a:rPr lang="en-US" altLang="LID4096"/>
              <a:t>Second level</a:t>
            </a:r>
          </a:p>
          <a:p>
            <a:pPr lvl="2"/>
            <a:r>
              <a:rPr lang="en-US" altLang="LID4096"/>
              <a:t>Third level</a:t>
            </a:r>
          </a:p>
          <a:p>
            <a:pPr lvl="3"/>
            <a:r>
              <a:rPr lang="en-US" altLang="LID4096"/>
              <a:t>Fourth level</a:t>
            </a:r>
          </a:p>
          <a:p>
            <a:pPr lvl="4"/>
            <a:r>
              <a:rPr lang="en-US" altLang="LID4096"/>
              <a:t>Fifth level</a:t>
            </a:r>
          </a:p>
        </p:txBody>
      </p:sp>
      <p:sp>
        <p:nvSpPr>
          <p:cNvPr id="4" name="Date Placeholder 3">
            <a:extLst>
              <a:ext uri="{FF2B5EF4-FFF2-40B4-BE49-F238E27FC236}">
                <a16:creationId xmlns:a16="http://schemas.microsoft.com/office/drawing/2014/main" id="{A8251C18-271E-1AAA-4566-8F180F20C4EE}"/>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cs typeface="+mn-cs"/>
              </a:defRPr>
            </a:lvl1pPr>
          </a:lstStyle>
          <a:p>
            <a:pPr>
              <a:defRPr/>
            </a:pPr>
            <a:fld id="{9A85345D-23CD-4F61-B5E0-48155E048AFB}" type="datetimeFigureOut">
              <a:rPr lang="en-US"/>
              <a:pPr>
                <a:defRPr/>
              </a:pPr>
              <a:t>10/24/2026</a:t>
            </a:fld>
            <a:endParaRPr lang="en-US" dirty="0"/>
          </a:p>
        </p:txBody>
      </p:sp>
      <p:sp>
        <p:nvSpPr>
          <p:cNvPr id="5" name="Footer Placeholder 4">
            <a:extLst>
              <a:ext uri="{FF2B5EF4-FFF2-40B4-BE49-F238E27FC236}">
                <a16:creationId xmlns:a16="http://schemas.microsoft.com/office/drawing/2014/main" id="{8F351668-5FCA-B73B-BB00-0467D1F87CE1}"/>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cs typeface="+mn-cs"/>
              </a:defRPr>
            </a:lvl1pPr>
          </a:lstStyle>
          <a:p>
            <a:pPr>
              <a:defRPr/>
            </a:pPr>
            <a:endParaRPr lang="en-US"/>
          </a:p>
        </p:txBody>
      </p:sp>
      <p:sp>
        <p:nvSpPr>
          <p:cNvPr id="6" name="Slide Number Placeholder 5">
            <a:extLst>
              <a:ext uri="{FF2B5EF4-FFF2-40B4-BE49-F238E27FC236}">
                <a16:creationId xmlns:a16="http://schemas.microsoft.com/office/drawing/2014/main" id="{EFE3E392-05CE-B2B9-76B9-313AD36FB267}"/>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B7944FAD-7474-432E-B054-E9DB2048BB58}" type="slidenum">
              <a:rPr lang="en-US" altLang="LID4096"/>
              <a:pPr/>
              <a:t>‹#›</a:t>
            </a:fld>
            <a:endParaRPr lang="en-US" altLang="LID4096"/>
          </a:p>
        </p:txBody>
      </p:sp>
    </p:spTree>
  </p:cSld>
  <p:clrMap bg1="lt1" tx1="dk1" bg2="lt2" tx2="dk2" accent1="accent1" accent2="accent2" accent3="accent3" accent4="accent4" accent5="accent5" accent6="accent6" hlink="hlink" folHlink="folHlink"/>
  <p:sldLayoutIdLst>
    <p:sldLayoutId id="2147485391" r:id="rId1"/>
    <p:sldLayoutId id="2147485392" r:id="rId2"/>
    <p:sldLayoutId id="2147485393" r:id="rId3"/>
    <p:sldLayoutId id="2147485394" r:id="rId4"/>
    <p:sldLayoutId id="2147485416" r:id="rId5"/>
    <p:sldLayoutId id="2147485395" r:id="rId6"/>
    <p:sldLayoutId id="2147485396" r:id="rId7"/>
    <p:sldLayoutId id="2147485397" r:id="rId8"/>
    <p:sldLayoutId id="2147485398" r:id="rId9"/>
    <p:sldLayoutId id="2147485399" r:id="rId10"/>
    <p:sldLayoutId id="2147485400"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hyperlink" Target="http://www.amazon.ca/gp/reader/0471594032/ref=sib_dp_pt#reader-link" TargetMode="External"/><Relationship Id="rId3" Type="http://schemas.openxmlformats.org/officeDocument/2006/relationships/image" Target="../media/image6.jpeg"/><Relationship Id="rId7" Type="http://schemas.openxmlformats.org/officeDocument/2006/relationships/image" Target="../media/image9.jpeg"/><Relationship Id="rId12"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8.jpeg"/><Relationship Id="rId11" Type="http://schemas.openxmlformats.org/officeDocument/2006/relationships/image" Target="../media/image12.png"/><Relationship Id="rId5" Type="http://schemas.openxmlformats.org/officeDocument/2006/relationships/hyperlink" Target="http://www.amazon.ca/gp/product/images/1841500208/sr=8-23/qid=1206549606/ref=dp_image_0?ie=UTF8&amp;n=916520&amp;s=books&amp;qid=1206549606&amp;sr=8-23" TargetMode="External"/><Relationship Id="rId10" Type="http://schemas.openxmlformats.org/officeDocument/2006/relationships/image" Target="../media/image11.png"/><Relationship Id="rId4" Type="http://schemas.openxmlformats.org/officeDocument/2006/relationships/image" Target="../media/image7.jpeg"/><Relationship Id="rId9" Type="http://schemas.openxmlformats.org/officeDocument/2006/relationships/image" Target="../media/image10.jpeg"/></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0.xml"/><Relationship Id="rId1" Type="http://schemas.openxmlformats.org/officeDocument/2006/relationships/slideLayout" Target="../slideLayouts/slideLayout9.xml"/><Relationship Id="rId4" Type="http://schemas.openxmlformats.org/officeDocument/2006/relationships/image" Target="../media/image19.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8.xml"/><Relationship Id="rId1" Type="http://schemas.openxmlformats.org/officeDocument/2006/relationships/slideLayout" Target="../slideLayouts/slideLayout9.xml"/><Relationship Id="rId4" Type="http://schemas.openxmlformats.org/officeDocument/2006/relationships/image" Target="../media/image19.jpeg"/></Relationships>
</file>

<file path=ppt/slides/_rels/slide49.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2.png"/><Relationship Id="rId7" Type="http://schemas.openxmlformats.org/officeDocument/2006/relationships/image" Target="../media/image18.jpeg"/><Relationship Id="rId2" Type="http://schemas.openxmlformats.org/officeDocument/2006/relationships/notesSlide" Target="../notesSlides/notesSlide49.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 Id="rId9" Type="http://schemas.openxmlformats.org/officeDocument/2006/relationships/image" Target="../media/image27.png"/></Relationships>
</file>

<file path=ppt/slides/_rels/slide5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0.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0.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9C412092-F5F4-2940-94A5-F435120F889B}"/>
              </a:ext>
            </a:extLst>
          </p:cNvPr>
          <p:cNvSpPr>
            <a:spLocks noGrp="1" noChangeArrowheads="1"/>
          </p:cNvSpPr>
          <p:nvPr>
            <p:ph type="ctrTitle"/>
          </p:nvPr>
        </p:nvSpPr>
        <p:spPr>
          <a:xfrm>
            <a:off x="457200" y="685800"/>
            <a:ext cx="8543925" cy="1143000"/>
          </a:xfrm>
        </p:spPr>
        <p:txBody>
          <a:bodyPr/>
          <a:lstStyle/>
          <a:p>
            <a:pPr algn="l"/>
            <a:r>
              <a:rPr lang="en-US" altLang="LID4096" sz="2800"/>
              <a:t>Usability Evaluation Considered Harmful</a:t>
            </a:r>
            <a:br>
              <a:rPr lang="en-US" altLang="LID4096" sz="4000"/>
            </a:br>
            <a:r>
              <a:rPr lang="en-US" altLang="LID4096" sz="2800" b="0" i="1"/>
              <a:t>Some of the time</a:t>
            </a:r>
            <a:endParaRPr lang="en-CA" altLang="LID4096" sz="2800" b="0" i="1"/>
          </a:p>
        </p:txBody>
      </p:sp>
      <p:sp>
        <p:nvSpPr>
          <p:cNvPr id="19459" name="Rectangle 3">
            <a:extLst>
              <a:ext uri="{FF2B5EF4-FFF2-40B4-BE49-F238E27FC236}">
                <a16:creationId xmlns:a16="http://schemas.microsoft.com/office/drawing/2014/main" id="{C093D19E-E607-3A76-FF6B-54D3CABDE91E}"/>
              </a:ext>
            </a:extLst>
          </p:cNvPr>
          <p:cNvSpPr>
            <a:spLocks noGrp="1" noChangeArrowheads="1"/>
          </p:cNvSpPr>
          <p:nvPr>
            <p:ph type="subTitle" idx="1"/>
          </p:nvPr>
        </p:nvSpPr>
        <p:spPr>
          <a:xfrm>
            <a:off x="642938" y="4429125"/>
            <a:ext cx="7239000" cy="1143000"/>
          </a:xfrm>
        </p:spPr>
        <p:txBody>
          <a:bodyPr/>
          <a:lstStyle/>
          <a:p>
            <a:pPr algn="l">
              <a:buFontTx/>
              <a:buNone/>
            </a:pPr>
            <a:r>
              <a:rPr lang="en-US" altLang="LID4096" b="1"/>
              <a:t>Saul Greenberg </a:t>
            </a:r>
          </a:p>
          <a:p>
            <a:pPr algn="l">
              <a:buFontTx/>
              <a:buNone/>
            </a:pPr>
            <a:r>
              <a:rPr lang="en-US" altLang="LID4096" sz="1800" i="1"/>
              <a:t>University of Calgary</a:t>
            </a:r>
          </a:p>
          <a:p>
            <a:pPr algn="l">
              <a:buFontTx/>
              <a:buNone/>
            </a:pPr>
            <a:endParaRPr lang="en-US" altLang="LID4096" sz="1800" i="1"/>
          </a:p>
          <a:p>
            <a:pPr algn="l">
              <a:buFontTx/>
              <a:buNone/>
            </a:pPr>
            <a:r>
              <a:rPr lang="en-US" altLang="LID4096" b="1"/>
              <a:t>Bill Buxton</a:t>
            </a:r>
          </a:p>
          <a:p>
            <a:pPr algn="l">
              <a:buFontTx/>
              <a:buNone/>
            </a:pPr>
            <a:r>
              <a:rPr lang="en-US" altLang="LID4096" sz="1800" i="1"/>
              <a:t>Microsoft Research</a:t>
            </a:r>
          </a:p>
          <a:p>
            <a:pPr algn="l">
              <a:buFontTx/>
              <a:buNone/>
            </a:pPr>
            <a:r>
              <a:rPr lang="en-US" altLang="LID4096" b="1"/>
              <a:t> </a:t>
            </a:r>
          </a:p>
          <a:p>
            <a:pPr algn="l">
              <a:buFontTx/>
              <a:buNone/>
            </a:pPr>
            <a:r>
              <a:rPr lang="en-US" altLang="LID4096" b="1"/>
              <a:t>    </a:t>
            </a:r>
            <a:endParaRPr lang="en-CA" altLang="LID4096" i="1"/>
          </a:p>
        </p:txBody>
      </p:sp>
      <p:pic>
        <p:nvPicPr>
          <p:cNvPr id="19460" name="Picture 5">
            <a:extLst>
              <a:ext uri="{FF2B5EF4-FFF2-40B4-BE49-F238E27FC236}">
                <a16:creationId xmlns:a16="http://schemas.microsoft.com/office/drawing/2014/main" id="{B7974EDB-A5E3-DEE5-63D5-89F124C5F5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7163" y="2571750"/>
            <a:ext cx="4740275" cy="364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0482" name="Group 17">
            <a:extLst>
              <a:ext uri="{FF2B5EF4-FFF2-40B4-BE49-F238E27FC236}">
                <a16:creationId xmlns:a16="http://schemas.microsoft.com/office/drawing/2014/main" id="{EEF26617-2DBC-5D02-D153-F4F5E292472E}"/>
              </a:ext>
            </a:extLst>
          </p:cNvPr>
          <p:cNvGrpSpPr>
            <a:grpSpLocks noChangeAspect="1"/>
          </p:cNvGrpSpPr>
          <p:nvPr/>
        </p:nvGrpSpPr>
        <p:grpSpPr bwMode="auto">
          <a:xfrm>
            <a:off x="1071563" y="1928813"/>
            <a:ext cx="7654925" cy="4357687"/>
            <a:chOff x="1226" y="180"/>
            <a:chExt cx="2819" cy="1605"/>
          </a:xfrm>
        </p:grpSpPr>
        <p:sp>
          <p:nvSpPr>
            <p:cNvPr id="20496" name="AutoShape 16">
              <a:extLst>
                <a:ext uri="{FF2B5EF4-FFF2-40B4-BE49-F238E27FC236}">
                  <a16:creationId xmlns:a16="http://schemas.microsoft.com/office/drawing/2014/main" id="{74A47C5D-F080-A69A-61E7-AD021DEFD9F8}"/>
                </a:ext>
              </a:extLst>
            </p:cNvPr>
            <p:cNvSpPr>
              <a:spLocks noChangeAspect="1" noChangeArrowheads="1" noTextEdit="1"/>
            </p:cNvSpPr>
            <p:nvPr/>
          </p:nvSpPr>
          <p:spPr bwMode="auto">
            <a:xfrm>
              <a:off x="1305" y="180"/>
              <a:ext cx="2740" cy="1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LID4096"/>
            </a:p>
          </p:txBody>
        </p:sp>
        <p:sp>
          <p:nvSpPr>
            <p:cNvPr id="20497" name="Freeform 18">
              <a:extLst>
                <a:ext uri="{FF2B5EF4-FFF2-40B4-BE49-F238E27FC236}">
                  <a16:creationId xmlns:a16="http://schemas.microsoft.com/office/drawing/2014/main" id="{71F7CCF5-3E5E-AF6D-4E0F-B2D227DE8ED0}"/>
                </a:ext>
              </a:extLst>
            </p:cNvPr>
            <p:cNvSpPr>
              <a:spLocks/>
            </p:cNvSpPr>
            <p:nvPr/>
          </p:nvSpPr>
          <p:spPr bwMode="auto">
            <a:xfrm>
              <a:off x="1226" y="180"/>
              <a:ext cx="1631" cy="1552"/>
            </a:xfrm>
            <a:custGeom>
              <a:avLst/>
              <a:gdLst>
                <a:gd name="T0" fmla="*/ 522258 w 1210"/>
                <a:gd name="T1" fmla="*/ 902 h 1211"/>
                <a:gd name="T2" fmla="*/ 408107 w 1210"/>
                <a:gd name="T3" fmla="*/ 8241 h 1211"/>
                <a:gd name="T4" fmla="*/ 303389 w 1210"/>
                <a:gd name="T5" fmla="*/ 22233 h 1211"/>
                <a:gd name="T6" fmla="*/ 212664 w 1210"/>
                <a:gd name="T7" fmla="*/ 41687 h 1211"/>
                <a:gd name="T8" fmla="*/ 132691 w 1210"/>
                <a:gd name="T9" fmla="*/ 66466 h 1211"/>
                <a:gd name="T10" fmla="*/ 71236 w 1210"/>
                <a:gd name="T11" fmla="*/ 95163 h 1211"/>
                <a:gd name="T12" fmla="*/ 25911 w 1210"/>
                <a:gd name="T13" fmla="*/ 128241 h 1211"/>
                <a:gd name="T14" fmla="*/ 2620 w 1210"/>
                <a:gd name="T15" fmla="*/ 163432 h 1211"/>
                <a:gd name="T16" fmla="*/ 2620 w 1210"/>
                <a:gd name="T17" fmla="*/ 200858 h 1211"/>
                <a:gd name="T18" fmla="*/ 25911 w 1210"/>
                <a:gd name="T19" fmla="*/ 236426 h 1211"/>
                <a:gd name="T20" fmla="*/ 71236 w 1210"/>
                <a:gd name="T21" fmla="*/ 269294 h 1211"/>
                <a:gd name="T22" fmla="*/ 132691 w 1210"/>
                <a:gd name="T23" fmla="*/ 297746 h 1211"/>
                <a:gd name="T24" fmla="*/ 212664 w 1210"/>
                <a:gd name="T25" fmla="*/ 322733 h 1211"/>
                <a:gd name="T26" fmla="*/ 303389 w 1210"/>
                <a:gd name="T27" fmla="*/ 342058 h 1211"/>
                <a:gd name="T28" fmla="*/ 408107 w 1210"/>
                <a:gd name="T29" fmla="*/ 355873 h 1211"/>
                <a:gd name="T30" fmla="*/ 522258 w 1210"/>
                <a:gd name="T31" fmla="*/ 363331 h 1211"/>
                <a:gd name="T32" fmla="*/ 641157 w 1210"/>
                <a:gd name="T33" fmla="*/ 363331 h 1211"/>
                <a:gd name="T34" fmla="*/ 753606 w 1210"/>
                <a:gd name="T35" fmla="*/ 355873 h 1211"/>
                <a:gd name="T36" fmla="*/ 858452 w 1210"/>
                <a:gd name="T37" fmla="*/ 342058 h 1211"/>
                <a:gd name="T38" fmla="*/ 951984 w 1210"/>
                <a:gd name="T39" fmla="*/ 322733 h 1211"/>
                <a:gd name="T40" fmla="*/ 1029746 w 1210"/>
                <a:gd name="T41" fmla="*/ 297746 h 1211"/>
                <a:gd name="T42" fmla="*/ 1093265 w 1210"/>
                <a:gd name="T43" fmla="*/ 269294 h 1211"/>
                <a:gd name="T44" fmla="*/ 1136088 w 1210"/>
                <a:gd name="T45" fmla="*/ 236426 h 1211"/>
                <a:gd name="T46" fmla="*/ 1158635 w 1210"/>
                <a:gd name="T47" fmla="*/ 200858 h 1211"/>
                <a:gd name="T48" fmla="*/ 1158635 w 1210"/>
                <a:gd name="T49" fmla="*/ 163432 h 1211"/>
                <a:gd name="T50" fmla="*/ 1136088 w 1210"/>
                <a:gd name="T51" fmla="*/ 128241 h 1211"/>
                <a:gd name="T52" fmla="*/ 1093265 w 1210"/>
                <a:gd name="T53" fmla="*/ 95163 h 1211"/>
                <a:gd name="T54" fmla="*/ 1029746 w 1210"/>
                <a:gd name="T55" fmla="*/ 66466 h 1211"/>
                <a:gd name="T56" fmla="*/ 951984 w 1210"/>
                <a:gd name="T57" fmla="*/ 41687 h 1211"/>
                <a:gd name="T58" fmla="*/ 858452 w 1210"/>
                <a:gd name="T59" fmla="*/ 22233 h 1211"/>
                <a:gd name="T60" fmla="*/ 753606 w 1210"/>
                <a:gd name="T61" fmla="*/ 8241 h 1211"/>
                <a:gd name="T62" fmla="*/ 641157 w 1210"/>
                <a:gd name="T63" fmla="*/ 902 h 1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10"/>
                <a:gd name="T97" fmla="*/ 0 h 1211"/>
                <a:gd name="T98" fmla="*/ 1210 w 1210"/>
                <a:gd name="T99" fmla="*/ 1211 h 1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10" h="1211">
                  <a:moveTo>
                    <a:pt x="605" y="0"/>
                  </a:moveTo>
                  <a:lnTo>
                    <a:pt x="544" y="3"/>
                  </a:lnTo>
                  <a:lnTo>
                    <a:pt x="484" y="12"/>
                  </a:lnTo>
                  <a:lnTo>
                    <a:pt x="425" y="27"/>
                  </a:lnTo>
                  <a:lnTo>
                    <a:pt x="369" y="48"/>
                  </a:lnTo>
                  <a:lnTo>
                    <a:pt x="316" y="74"/>
                  </a:lnTo>
                  <a:lnTo>
                    <a:pt x="267" y="104"/>
                  </a:lnTo>
                  <a:lnTo>
                    <a:pt x="221" y="139"/>
                  </a:lnTo>
                  <a:lnTo>
                    <a:pt x="177" y="177"/>
                  </a:lnTo>
                  <a:lnTo>
                    <a:pt x="138" y="221"/>
                  </a:lnTo>
                  <a:lnTo>
                    <a:pt x="104" y="267"/>
                  </a:lnTo>
                  <a:lnTo>
                    <a:pt x="74" y="317"/>
                  </a:lnTo>
                  <a:lnTo>
                    <a:pt x="48" y="371"/>
                  </a:lnTo>
                  <a:lnTo>
                    <a:pt x="27" y="426"/>
                  </a:lnTo>
                  <a:lnTo>
                    <a:pt x="12" y="484"/>
                  </a:lnTo>
                  <a:lnTo>
                    <a:pt x="3" y="544"/>
                  </a:lnTo>
                  <a:lnTo>
                    <a:pt x="0" y="606"/>
                  </a:lnTo>
                  <a:lnTo>
                    <a:pt x="3" y="668"/>
                  </a:lnTo>
                  <a:lnTo>
                    <a:pt x="12" y="728"/>
                  </a:lnTo>
                  <a:lnTo>
                    <a:pt x="27" y="786"/>
                  </a:lnTo>
                  <a:lnTo>
                    <a:pt x="48" y="842"/>
                  </a:lnTo>
                  <a:lnTo>
                    <a:pt x="74" y="895"/>
                  </a:lnTo>
                  <a:lnTo>
                    <a:pt x="104" y="944"/>
                  </a:lnTo>
                  <a:lnTo>
                    <a:pt x="138" y="990"/>
                  </a:lnTo>
                  <a:lnTo>
                    <a:pt x="177" y="1034"/>
                  </a:lnTo>
                  <a:lnTo>
                    <a:pt x="221" y="1074"/>
                  </a:lnTo>
                  <a:lnTo>
                    <a:pt x="267" y="1108"/>
                  </a:lnTo>
                  <a:lnTo>
                    <a:pt x="316" y="1138"/>
                  </a:lnTo>
                  <a:lnTo>
                    <a:pt x="369" y="1163"/>
                  </a:lnTo>
                  <a:lnTo>
                    <a:pt x="425" y="1184"/>
                  </a:lnTo>
                  <a:lnTo>
                    <a:pt x="484" y="1199"/>
                  </a:lnTo>
                  <a:lnTo>
                    <a:pt x="544" y="1208"/>
                  </a:lnTo>
                  <a:lnTo>
                    <a:pt x="605" y="1211"/>
                  </a:lnTo>
                  <a:lnTo>
                    <a:pt x="668" y="1208"/>
                  </a:lnTo>
                  <a:lnTo>
                    <a:pt x="728" y="1199"/>
                  </a:lnTo>
                  <a:lnTo>
                    <a:pt x="785" y="1184"/>
                  </a:lnTo>
                  <a:lnTo>
                    <a:pt x="841" y="1163"/>
                  </a:lnTo>
                  <a:lnTo>
                    <a:pt x="894" y="1138"/>
                  </a:lnTo>
                  <a:lnTo>
                    <a:pt x="944" y="1108"/>
                  </a:lnTo>
                  <a:lnTo>
                    <a:pt x="991" y="1074"/>
                  </a:lnTo>
                  <a:lnTo>
                    <a:pt x="1033" y="1034"/>
                  </a:lnTo>
                  <a:lnTo>
                    <a:pt x="1072" y="990"/>
                  </a:lnTo>
                  <a:lnTo>
                    <a:pt x="1107" y="944"/>
                  </a:lnTo>
                  <a:lnTo>
                    <a:pt x="1138" y="895"/>
                  </a:lnTo>
                  <a:lnTo>
                    <a:pt x="1162" y="842"/>
                  </a:lnTo>
                  <a:lnTo>
                    <a:pt x="1183" y="786"/>
                  </a:lnTo>
                  <a:lnTo>
                    <a:pt x="1198" y="728"/>
                  </a:lnTo>
                  <a:lnTo>
                    <a:pt x="1207" y="668"/>
                  </a:lnTo>
                  <a:lnTo>
                    <a:pt x="1210" y="606"/>
                  </a:lnTo>
                  <a:lnTo>
                    <a:pt x="1207" y="544"/>
                  </a:lnTo>
                  <a:lnTo>
                    <a:pt x="1198" y="484"/>
                  </a:lnTo>
                  <a:lnTo>
                    <a:pt x="1183" y="426"/>
                  </a:lnTo>
                  <a:lnTo>
                    <a:pt x="1162" y="371"/>
                  </a:lnTo>
                  <a:lnTo>
                    <a:pt x="1138" y="317"/>
                  </a:lnTo>
                  <a:lnTo>
                    <a:pt x="1107" y="267"/>
                  </a:lnTo>
                  <a:lnTo>
                    <a:pt x="1072" y="221"/>
                  </a:lnTo>
                  <a:lnTo>
                    <a:pt x="1033" y="177"/>
                  </a:lnTo>
                  <a:lnTo>
                    <a:pt x="991" y="139"/>
                  </a:lnTo>
                  <a:lnTo>
                    <a:pt x="944" y="104"/>
                  </a:lnTo>
                  <a:lnTo>
                    <a:pt x="894" y="74"/>
                  </a:lnTo>
                  <a:lnTo>
                    <a:pt x="841" y="48"/>
                  </a:lnTo>
                  <a:lnTo>
                    <a:pt x="785" y="27"/>
                  </a:lnTo>
                  <a:lnTo>
                    <a:pt x="728" y="12"/>
                  </a:lnTo>
                  <a:lnTo>
                    <a:pt x="668" y="3"/>
                  </a:lnTo>
                  <a:lnTo>
                    <a:pt x="605" y="0"/>
                  </a:lnTo>
                  <a:close/>
                </a:path>
              </a:pathLst>
            </a:custGeom>
            <a:solidFill>
              <a:srgbClr val="BF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20498" name="Freeform 19">
              <a:extLst>
                <a:ext uri="{FF2B5EF4-FFF2-40B4-BE49-F238E27FC236}">
                  <a16:creationId xmlns:a16="http://schemas.microsoft.com/office/drawing/2014/main" id="{C34919FC-0BF2-99B7-C902-3CB029B5DB04}"/>
                </a:ext>
              </a:extLst>
            </p:cNvPr>
            <p:cNvSpPr>
              <a:spLocks/>
            </p:cNvSpPr>
            <p:nvPr/>
          </p:nvSpPr>
          <p:spPr bwMode="auto">
            <a:xfrm>
              <a:off x="2384" y="285"/>
              <a:ext cx="1605" cy="1500"/>
            </a:xfrm>
            <a:custGeom>
              <a:avLst/>
              <a:gdLst>
                <a:gd name="T0" fmla="*/ 419097 w 1213"/>
                <a:gd name="T1" fmla="*/ 425 h 1211"/>
                <a:gd name="T2" fmla="*/ 492996 w 1213"/>
                <a:gd name="T3" fmla="*/ 3710 h 1211"/>
                <a:gd name="T4" fmla="*/ 561779 w 1213"/>
                <a:gd name="T5" fmla="*/ 9896 h 1211"/>
                <a:gd name="T6" fmla="*/ 621904 w 1213"/>
                <a:gd name="T7" fmla="*/ 19095 h 1211"/>
                <a:gd name="T8" fmla="*/ 673246 w 1213"/>
                <a:gd name="T9" fmla="*/ 30343 h 1211"/>
                <a:gd name="T10" fmla="*/ 713827 w 1213"/>
                <a:gd name="T11" fmla="*/ 43597 h 1211"/>
                <a:gd name="T12" fmla="*/ 743327 w 1213"/>
                <a:gd name="T13" fmla="*/ 58495 h 1211"/>
                <a:gd name="T14" fmla="*/ 758202 w 1213"/>
                <a:gd name="T15" fmla="*/ 74867 h 1211"/>
                <a:gd name="T16" fmla="*/ 758202 w 1213"/>
                <a:gd name="T17" fmla="*/ 91946 h 1211"/>
                <a:gd name="T18" fmla="*/ 743327 w 1213"/>
                <a:gd name="T19" fmla="*/ 108011 h 1211"/>
                <a:gd name="T20" fmla="*/ 713827 w 1213"/>
                <a:gd name="T21" fmla="*/ 122981 h 1211"/>
                <a:gd name="T22" fmla="*/ 673246 w 1213"/>
                <a:gd name="T23" fmla="*/ 136249 h 1211"/>
                <a:gd name="T24" fmla="*/ 621904 w 1213"/>
                <a:gd name="T25" fmla="*/ 147393 h 1211"/>
                <a:gd name="T26" fmla="*/ 561779 w 1213"/>
                <a:gd name="T27" fmla="*/ 156486 h 1211"/>
                <a:gd name="T28" fmla="*/ 492996 w 1213"/>
                <a:gd name="T29" fmla="*/ 162650 h 1211"/>
                <a:gd name="T30" fmla="*/ 419097 w 1213"/>
                <a:gd name="T31" fmla="*/ 165855 h 1211"/>
                <a:gd name="T32" fmla="*/ 341485 w 1213"/>
                <a:gd name="T33" fmla="*/ 165855 h 1211"/>
                <a:gd name="T34" fmla="*/ 267780 w 1213"/>
                <a:gd name="T35" fmla="*/ 162650 h 1211"/>
                <a:gd name="T36" fmla="*/ 199418 w 1213"/>
                <a:gd name="T37" fmla="*/ 156486 h 1211"/>
                <a:gd name="T38" fmla="*/ 138128 w 1213"/>
                <a:gd name="T39" fmla="*/ 147393 h 1211"/>
                <a:gd name="T40" fmla="*/ 87136 w 1213"/>
                <a:gd name="T41" fmla="*/ 136249 h 1211"/>
                <a:gd name="T42" fmla="*/ 46673 w 1213"/>
                <a:gd name="T43" fmla="*/ 122981 h 1211"/>
                <a:gd name="T44" fmla="*/ 17668 w 1213"/>
                <a:gd name="T45" fmla="*/ 108011 h 1211"/>
                <a:gd name="T46" fmla="*/ 1880 w 1213"/>
                <a:gd name="T47" fmla="*/ 91946 h 1211"/>
                <a:gd name="T48" fmla="*/ 1880 w 1213"/>
                <a:gd name="T49" fmla="*/ 74867 h 1211"/>
                <a:gd name="T50" fmla="*/ 17668 w 1213"/>
                <a:gd name="T51" fmla="*/ 58495 h 1211"/>
                <a:gd name="T52" fmla="*/ 46673 w 1213"/>
                <a:gd name="T53" fmla="*/ 43597 h 1211"/>
                <a:gd name="T54" fmla="*/ 87136 w 1213"/>
                <a:gd name="T55" fmla="*/ 30343 h 1211"/>
                <a:gd name="T56" fmla="*/ 138128 w 1213"/>
                <a:gd name="T57" fmla="*/ 19095 h 1211"/>
                <a:gd name="T58" fmla="*/ 199418 w 1213"/>
                <a:gd name="T59" fmla="*/ 9896 h 1211"/>
                <a:gd name="T60" fmla="*/ 267780 w 1213"/>
                <a:gd name="T61" fmla="*/ 3710 h 1211"/>
                <a:gd name="T62" fmla="*/ 341485 w 1213"/>
                <a:gd name="T63" fmla="*/ 425 h 1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13"/>
                <a:gd name="T97" fmla="*/ 0 h 1211"/>
                <a:gd name="T98" fmla="*/ 1213 w 1213"/>
                <a:gd name="T99" fmla="*/ 1211 h 1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13" h="1211">
                  <a:moveTo>
                    <a:pt x="607" y="0"/>
                  </a:moveTo>
                  <a:lnTo>
                    <a:pt x="669" y="3"/>
                  </a:lnTo>
                  <a:lnTo>
                    <a:pt x="729" y="12"/>
                  </a:lnTo>
                  <a:lnTo>
                    <a:pt x="787" y="27"/>
                  </a:lnTo>
                  <a:lnTo>
                    <a:pt x="842" y="48"/>
                  </a:lnTo>
                  <a:lnTo>
                    <a:pt x="896" y="73"/>
                  </a:lnTo>
                  <a:lnTo>
                    <a:pt x="946" y="103"/>
                  </a:lnTo>
                  <a:lnTo>
                    <a:pt x="992" y="139"/>
                  </a:lnTo>
                  <a:lnTo>
                    <a:pt x="1036" y="178"/>
                  </a:lnTo>
                  <a:lnTo>
                    <a:pt x="1074" y="221"/>
                  </a:lnTo>
                  <a:lnTo>
                    <a:pt x="1109" y="268"/>
                  </a:lnTo>
                  <a:lnTo>
                    <a:pt x="1139" y="317"/>
                  </a:lnTo>
                  <a:lnTo>
                    <a:pt x="1165" y="370"/>
                  </a:lnTo>
                  <a:lnTo>
                    <a:pt x="1186" y="426"/>
                  </a:lnTo>
                  <a:lnTo>
                    <a:pt x="1201" y="485"/>
                  </a:lnTo>
                  <a:lnTo>
                    <a:pt x="1210" y="545"/>
                  </a:lnTo>
                  <a:lnTo>
                    <a:pt x="1213" y="606"/>
                  </a:lnTo>
                  <a:lnTo>
                    <a:pt x="1210" y="669"/>
                  </a:lnTo>
                  <a:lnTo>
                    <a:pt x="1201" y="729"/>
                  </a:lnTo>
                  <a:lnTo>
                    <a:pt x="1186" y="786"/>
                  </a:lnTo>
                  <a:lnTo>
                    <a:pt x="1165" y="842"/>
                  </a:lnTo>
                  <a:lnTo>
                    <a:pt x="1139" y="895"/>
                  </a:lnTo>
                  <a:lnTo>
                    <a:pt x="1109" y="945"/>
                  </a:lnTo>
                  <a:lnTo>
                    <a:pt x="1074" y="992"/>
                  </a:lnTo>
                  <a:lnTo>
                    <a:pt x="1036" y="1034"/>
                  </a:lnTo>
                  <a:lnTo>
                    <a:pt x="992" y="1073"/>
                  </a:lnTo>
                  <a:lnTo>
                    <a:pt x="946" y="1107"/>
                  </a:lnTo>
                  <a:lnTo>
                    <a:pt x="896" y="1139"/>
                  </a:lnTo>
                  <a:lnTo>
                    <a:pt x="842" y="1163"/>
                  </a:lnTo>
                  <a:lnTo>
                    <a:pt x="787" y="1184"/>
                  </a:lnTo>
                  <a:lnTo>
                    <a:pt x="729" y="1199"/>
                  </a:lnTo>
                  <a:lnTo>
                    <a:pt x="669" y="1208"/>
                  </a:lnTo>
                  <a:lnTo>
                    <a:pt x="607" y="1211"/>
                  </a:lnTo>
                  <a:lnTo>
                    <a:pt x="545" y="1208"/>
                  </a:lnTo>
                  <a:lnTo>
                    <a:pt x="485" y="1199"/>
                  </a:lnTo>
                  <a:lnTo>
                    <a:pt x="427" y="1184"/>
                  </a:lnTo>
                  <a:lnTo>
                    <a:pt x="371" y="1163"/>
                  </a:lnTo>
                  <a:lnTo>
                    <a:pt x="318" y="1139"/>
                  </a:lnTo>
                  <a:lnTo>
                    <a:pt x="269" y="1107"/>
                  </a:lnTo>
                  <a:lnTo>
                    <a:pt x="221" y="1073"/>
                  </a:lnTo>
                  <a:lnTo>
                    <a:pt x="179" y="1034"/>
                  </a:lnTo>
                  <a:lnTo>
                    <a:pt x="139" y="992"/>
                  </a:lnTo>
                  <a:lnTo>
                    <a:pt x="104" y="945"/>
                  </a:lnTo>
                  <a:lnTo>
                    <a:pt x="74" y="895"/>
                  </a:lnTo>
                  <a:lnTo>
                    <a:pt x="48" y="842"/>
                  </a:lnTo>
                  <a:lnTo>
                    <a:pt x="28" y="786"/>
                  </a:lnTo>
                  <a:lnTo>
                    <a:pt x="13" y="729"/>
                  </a:lnTo>
                  <a:lnTo>
                    <a:pt x="3" y="669"/>
                  </a:lnTo>
                  <a:lnTo>
                    <a:pt x="0" y="606"/>
                  </a:lnTo>
                  <a:lnTo>
                    <a:pt x="3" y="545"/>
                  </a:lnTo>
                  <a:lnTo>
                    <a:pt x="13" y="485"/>
                  </a:lnTo>
                  <a:lnTo>
                    <a:pt x="28" y="426"/>
                  </a:lnTo>
                  <a:lnTo>
                    <a:pt x="48" y="370"/>
                  </a:lnTo>
                  <a:lnTo>
                    <a:pt x="74" y="317"/>
                  </a:lnTo>
                  <a:lnTo>
                    <a:pt x="104" y="268"/>
                  </a:lnTo>
                  <a:lnTo>
                    <a:pt x="139" y="221"/>
                  </a:lnTo>
                  <a:lnTo>
                    <a:pt x="179" y="178"/>
                  </a:lnTo>
                  <a:lnTo>
                    <a:pt x="221" y="139"/>
                  </a:lnTo>
                  <a:lnTo>
                    <a:pt x="269" y="103"/>
                  </a:lnTo>
                  <a:lnTo>
                    <a:pt x="318" y="73"/>
                  </a:lnTo>
                  <a:lnTo>
                    <a:pt x="371" y="48"/>
                  </a:lnTo>
                  <a:lnTo>
                    <a:pt x="427" y="27"/>
                  </a:lnTo>
                  <a:lnTo>
                    <a:pt x="485" y="12"/>
                  </a:lnTo>
                  <a:lnTo>
                    <a:pt x="545" y="3"/>
                  </a:lnTo>
                  <a:lnTo>
                    <a:pt x="607" y="0"/>
                  </a:lnTo>
                  <a:close/>
                </a:path>
              </a:pathLst>
            </a:custGeom>
            <a:solidFill>
              <a:srgbClr val="DDDDB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20499" name="Freeform 20">
              <a:extLst>
                <a:ext uri="{FF2B5EF4-FFF2-40B4-BE49-F238E27FC236}">
                  <a16:creationId xmlns:a16="http://schemas.microsoft.com/office/drawing/2014/main" id="{F06DE5EB-81A6-AE05-CE01-A40199402820}"/>
                </a:ext>
              </a:extLst>
            </p:cNvPr>
            <p:cNvSpPr>
              <a:spLocks/>
            </p:cNvSpPr>
            <p:nvPr/>
          </p:nvSpPr>
          <p:spPr bwMode="auto">
            <a:xfrm>
              <a:off x="2249" y="1270"/>
              <a:ext cx="270" cy="101"/>
            </a:xfrm>
            <a:custGeom>
              <a:avLst/>
              <a:gdLst>
                <a:gd name="T0" fmla="*/ 220 w 270"/>
                <a:gd name="T1" fmla="*/ 0 h 101"/>
                <a:gd name="T2" fmla="*/ 49 w 270"/>
                <a:gd name="T3" fmla="*/ 0 h 101"/>
                <a:gd name="T4" fmla="*/ 40 w 270"/>
                <a:gd name="T5" fmla="*/ 1 h 101"/>
                <a:gd name="T6" fmla="*/ 30 w 270"/>
                <a:gd name="T7" fmla="*/ 4 h 101"/>
                <a:gd name="T8" fmla="*/ 22 w 270"/>
                <a:gd name="T9" fmla="*/ 8 h 101"/>
                <a:gd name="T10" fmla="*/ 15 w 270"/>
                <a:gd name="T11" fmla="*/ 15 h 101"/>
                <a:gd name="T12" fmla="*/ 8 w 270"/>
                <a:gd name="T13" fmla="*/ 23 h 101"/>
                <a:gd name="T14" fmla="*/ 4 w 270"/>
                <a:gd name="T15" fmla="*/ 31 h 101"/>
                <a:gd name="T16" fmla="*/ 2 w 270"/>
                <a:gd name="T17" fmla="*/ 41 h 101"/>
                <a:gd name="T18" fmla="*/ 0 w 270"/>
                <a:gd name="T19" fmla="*/ 50 h 101"/>
                <a:gd name="T20" fmla="*/ 2 w 270"/>
                <a:gd name="T21" fmla="*/ 60 h 101"/>
                <a:gd name="T22" fmla="*/ 4 w 270"/>
                <a:gd name="T23" fmla="*/ 69 h 101"/>
                <a:gd name="T24" fmla="*/ 8 w 270"/>
                <a:gd name="T25" fmla="*/ 78 h 101"/>
                <a:gd name="T26" fmla="*/ 15 w 270"/>
                <a:gd name="T27" fmla="*/ 86 h 101"/>
                <a:gd name="T28" fmla="*/ 22 w 270"/>
                <a:gd name="T29" fmla="*/ 93 h 101"/>
                <a:gd name="T30" fmla="*/ 30 w 270"/>
                <a:gd name="T31" fmla="*/ 97 h 101"/>
                <a:gd name="T32" fmla="*/ 40 w 270"/>
                <a:gd name="T33" fmla="*/ 99 h 101"/>
                <a:gd name="T34" fmla="*/ 49 w 270"/>
                <a:gd name="T35" fmla="*/ 101 h 101"/>
                <a:gd name="T36" fmla="*/ 220 w 270"/>
                <a:gd name="T37" fmla="*/ 101 h 101"/>
                <a:gd name="T38" fmla="*/ 229 w 270"/>
                <a:gd name="T39" fmla="*/ 99 h 101"/>
                <a:gd name="T40" fmla="*/ 239 w 270"/>
                <a:gd name="T41" fmla="*/ 97 h 101"/>
                <a:gd name="T42" fmla="*/ 247 w 270"/>
                <a:gd name="T43" fmla="*/ 93 h 101"/>
                <a:gd name="T44" fmla="*/ 255 w 270"/>
                <a:gd name="T45" fmla="*/ 86 h 101"/>
                <a:gd name="T46" fmla="*/ 262 w 270"/>
                <a:gd name="T47" fmla="*/ 78 h 101"/>
                <a:gd name="T48" fmla="*/ 266 w 270"/>
                <a:gd name="T49" fmla="*/ 69 h 101"/>
                <a:gd name="T50" fmla="*/ 269 w 270"/>
                <a:gd name="T51" fmla="*/ 60 h 101"/>
                <a:gd name="T52" fmla="*/ 270 w 270"/>
                <a:gd name="T53" fmla="*/ 50 h 101"/>
                <a:gd name="T54" fmla="*/ 269 w 270"/>
                <a:gd name="T55" fmla="*/ 41 h 101"/>
                <a:gd name="T56" fmla="*/ 266 w 270"/>
                <a:gd name="T57" fmla="*/ 31 h 101"/>
                <a:gd name="T58" fmla="*/ 262 w 270"/>
                <a:gd name="T59" fmla="*/ 23 h 101"/>
                <a:gd name="T60" fmla="*/ 255 w 270"/>
                <a:gd name="T61" fmla="*/ 15 h 101"/>
                <a:gd name="T62" fmla="*/ 247 w 270"/>
                <a:gd name="T63" fmla="*/ 8 h 101"/>
                <a:gd name="T64" fmla="*/ 239 w 270"/>
                <a:gd name="T65" fmla="*/ 4 h 101"/>
                <a:gd name="T66" fmla="*/ 229 w 270"/>
                <a:gd name="T67" fmla="*/ 1 h 101"/>
                <a:gd name="T68" fmla="*/ 220 w 270"/>
                <a:gd name="T69" fmla="*/ 0 h 10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70"/>
                <a:gd name="T106" fmla="*/ 0 h 101"/>
                <a:gd name="T107" fmla="*/ 270 w 270"/>
                <a:gd name="T108" fmla="*/ 101 h 10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70" h="101">
                  <a:moveTo>
                    <a:pt x="220" y="0"/>
                  </a:moveTo>
                  <a:lnTo>
                    <a:pt x="49" y="0"/>
                  </a:lnTo>
                  <a:lnTo>
                    <a:pt x="40" y="1"/>
                  </a:lnTo>
                  <a:lnTo>
                    <a:pt x="30" y="4"/>
                  </a:lnTo>
                  <a:lnTo>
                    <a:pt x="22" y="8"/>
                  </a:lnTo>
                  <a:lnTo>
                    <a:pt x="15" y="15"/>
                  </a:lnTo>
                  <a:lnTo>
                    <a:pt x="8" y="23"/>
                  </a:lnTo>
                  <a:lnTo>
                    <a:pt x="4" y="31"/>
                  </a:lnTo>
                  <a:lnTo>
                    <a:pt x="2" y="41"/>
                  </a:lnTo>
                  <a:lnTo>
                    <a:pt x="0" y="50"/>
                  </a:lnTo>
                  <a:lnTo>
                    <a:pt x="2" y="60"/>
                  </a:lnTo>
                  <a:lnTo>
                    <a:pt x="4" y="69"/>
                  </a:lnTo>
                  <a:lnTo>
                    <a:pt x="8" y="78"/>
                  </a:lnTo>
                  <a:lnTo>
                    <a:pt x="15" y="86"/>
                  </a:lnTo>
                  <a:lnTo>
                    <a:pt x="22" y="93"/>
                  </a:lnTo>
                  <a:lnTo>
                    <a:pt x="30" y="97"/>
                  </a:lnTo>
                  <a:lnTo>
                    <a:pt x="40" y="99"/>
                  </a:lnTo>
                  <a:lnTo>
                    <a:pt x="49" y="101"/>
                  </a:lnTo>
                  <a:lnTo>
                    <a:pt x="220" y="101"/>
                  </a:lnTo>
                  <a:lnTo>
                    <a:pt x="229" y="99"/>
                  </a:lnTo>
                  <a:lnTo>
                    <a:pt x="239" y="97"/>
                  </a:lnTo>
                  <a:lnTo>
                    <a:pt x="247" y="93"/>
                  </a:lnTo>
                  <a:lnTo>
                    <a:pt x="255" y="86"/>
                  </a:lnTo>
                  <a:lnTo>
                    <a:pt x="262" y="78"/>
                  </a:lnTo>
                  <a:lnTo>
                    <a:pt x="266" y="69"/>
                  </a:lnTo>
                  <a:lnTo>
                    <a:pt x="269" y="60"/>
                  </a:lnTo>
                  <a:lnTo>
                    <a:pt x="270" y="50"/>
                  </a:lnTo>
                  <a:lnTo>
                    <a:pt x="269" y="41"/>
                  </a:lnTo>
                  <a:lnTo>
                    <a:pt x="266" y="31"/>
                  </a:lnTo>
                  <a:lnTo>
                    <a:pt x="262" y="23"/>
                  </a:lnTo>
                  <a:lnTo>
                    <a:pt x="255" y="15"/>
                  </a:lnTo>
                  <a:lnTo>
                    <a:pt x="247" y="8"/>
                  </a:lnTo>
                  <a:lnTo>
                    <a:pt x="239" y="4"/>
                  </a:lnTo>
                  <a:lnTo>
                    <a:pt x="229" y="1"/>
                  </a:lnTo>
                  <a:lnTo>
                    <a:pt x="22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20500" name="Freeform 21">
              <a:extLst>
                <a:ext uri="{FF2B5EF4-FFF2-40B4-BE49-F238E27FC236}">
                  <a16:creationId xmlns:a16="http://schemas.microsoft.com/office/drawing/2014/main" id="{BC3484F5-8338-E076-A5CC-A2A70C1448C9}"/>
                </a:ext>
              </a:extLst>
            </p:cNvPr>
            <p:cNvSpPr>
              <a:spLocks/>
            </p:cNvSpPr>
            <p:nvPr/>
          </p:nvSpPr>
          <p:spPr bwMode="auto">
            <a:xfrm>
              <a:off x="2221" y="1429"/>
              <a:ext cx="241" cy="172"/>
            </a:xfrm>
            <a:custGeom>
              <a:avLst/>
              <a:gdLst>
                <a:gd name="T0" fmla="*/ 563 w 222"/>
                <a:gd name="T1" fmla="*/ 2 h 221"/>
                <a:gd name="T2" fmla="*/ 512 w 222"/>
                <a:gd name="T3" fmla="*/ 2 h 221"/>
                <a:gd name="T4" fmla="*/ 457 w 222"/>
                <a:gd name="T5" fmla="*/ 2 h 221"/>
                <a:gd name="T6" fmla="*/ 401 w 222"/>
                <a:gd name="T7" fmla="*/ 2 h 221"/>
                <a:gd name="T8" fmla="*/ 329 w 222"/>
                <a:gd name="T9" fmla="*/ 0 h 221"/>
                <a:gd name="T10" fmla="*/ 265 w 222"/>
                <a:gd name="T11" fmla="*/ 2 h 221"/>
                <a:gd name="T12" fmla="*/ 207 w 222"/>
                <a:gd name="T13" fmla="*/ 2 h 221"/>
                <a:gd name="T14" fmla="*/ 149 w 222"/>
                <a:gd name="T15" fmla="*/ 2 h 221"/>
                <a:gd name="T16" fmla="*/ 96 w 222"/>
                <a:gd name="T17" fmla="*/ 2 h 221"/>
                <a:gd name="T18" fmla="*/ 4 w 222"/>
                <a:gd name="T19" fmla="*/ 2 h 221"/>
                <a:gd name="T20" fmla="*/ 0 w 222"/>
                <a:gd name="T21" fmla="*/ 2 h 221"/>
                <a:gd name="T22" fmla="*/ 4 w 222"/>
                <a:gd name="T23" fmla="*/ 2 h 221"/>
                <a:gd name="T24" fmla="*/ 96 w 222"/>
                <a:gd name="T25" fmla="*/ 2 h 221"/>
                <a:gd name="T26" fmla="*/ 906 w 222"/>
                <a:gd name="T27" fmla="*/ 2 h 221"/>
                <a:gd name="T28" fmla="*/ 951 w 222"/>
                <a:gd name="T29" fmla="*/ 2 h 221"/>
                <a:gd name="T30" fmla="*/ 1005 w 222"/>
                <a:gd name="T31" fmla="*/ 2 h 221"/>
                <a:gd name="T32" fmla="*/ 1074 w 222"/>
                <a:gd name="T33" fmla="*/ 2 h 221"/>
                <a:gd name="T34" fmla="*/ 1130 w 222"/>
                <a:gd name="T35" fmla="*/ 2 h 221"/>
                <a:gd name="T36" fmla="*/ 1190 w 222"/>
                <a:gd name="T37" fmla="*/ 2 h 221"/>
                <a:gd name="T38" fmla="*/ 1258 w 222"/>
                <a:gd name="T39" fmla="*/ 2 h 221"/>
                <a:gd name="T40" fmla="*/ 1320 w 222"/>
                <a:gd name="T41" fmla="*/ 2 h 221"/>
                <a:gd name="T42" fmla="*/ 1374 w 222"/>
                <a:gd name="T43" fmla="*/ 2 h 221"/>
                <a:gd name="T44" fmla="*/ 1441 w 222"/>
                <a:gd name="T45" fmla="*/ 2 h 221"/>
                <a:gd name="T46" fmla="*/ 1468 w 222"/>
                <a:gd name="T47" fmla="*/ 2 h 221"/>
                <a:gd name="T48" fmla="*/ 1441 w 222"/>
                <a:gd name="T49" fmla="*/ 2 h 221"/>
                <a:gd name="T50" fmla="*/ 1374 w 222"/>
                <a:gd name="T51" fmla="*/ 2 h 221"/>
                <a:gd name="T52" fmla="*/ 563 w 222"/>
                <a:gd name="T53" fmla="*/ 2 h 22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22"/>
                <a:gd name="T82" fmla="*/ 0 h 221"/>
                <a:gd name="T83" fmla="*/ 222 w 222"/>
                <a:gd name="T84" fmla="*/ 221 h 221"/>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22" h="221">
                  <a:moveTo>
                    <a:pt x="85" y="15"/>
                  </a:moveTo>
                  <a:lnTo>
                    <a:pt x="77" y="8"/>
                  </a:lnTo>
                  <a:lnTo>
                    <a:pt x="69" y="4"/>
                  </a:lnTo>
                  <a:lnTo>
                    <a:pt x="60" y="2"/>
                  </a:lnTo>
                  <a:lnTo>
                    <a:pt x="50" y="0"/>
                  </a:lnTo>
                  <a:lnTo>
                    <a:pt x="40" y="2"/>
                  </a:lnTo>
                  <a:lnTo>
                    <a:pt x="31" y="4"/>
                  </a:lnTo>
                  <a:lnTo>
                    <a:pt x="23" y="8"/>
                  </a:lnTo>
                  <a:lnTo>
                    <a:pt x="15" y="15"/>
                  </a:lnTo>
                  <a:lnTo>
                    <a:pt x="4" y="32"/>
                  </a:lnTo>
                  <a:lnTo>
                    <a:pt x="0" y="51"/>
                  </a:lnTo>
                  <a:lnTo>
                    <a:pt x="4" y="68"/>
                  </a:lnTo>
                  <a:lnTo>
                    <a:pt x="15" y="85"/>
                  </a:lnTo>
                  <a:lnTo>
                    <a:pt x="136" y="206"/>
                  </a:lnTo>
                  <a:lnTo>
                    <a:pt x="144" y="213"/>
                  </a:lnTo>
                  <a:lnTo>
                    <a:pt x="152" y="217"/>
                  </a:lnTo>
                  <a:lnTo>
                    <a:pt x="162" y="221"/>
                  </a:lnTo>
                  <a:lnTo>
                    <a:pt x="171" y="221"/>
                  </a:lnTo>
                  <a:lnTo>
                    <a:pt x="181" y="221"/>
                  </a:lnTo>
                  <a:lnTo>
                    <a:pt x="190" y="217"/>
                  </a:lnTo>
                  <a:lnTo>
                    <a:pt x="199" y="213"/>
                  </a:lnTo>
                  <a:lnTo>
                    <a:pt x="207" y="206"/>
                  </a:lnTo>
                  <a:lnTo>
                    <a:pt x="218" y="190"/>
                  </a:lnTo>
                  <a:lnTo>
                    <a:pt x="222" y="171"/>
                  </a:lnTo>
                  <a:lnTo>
                    <a:pt x="218" y="152"/>
                  </a:lnTo>
                  <a:lnTo>
                    <a:pt x="207" y="135"/>
                  </a:lnTo>
                  <a:lnTo>
                    <a:pt x="85"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20501" name="Freeform 22">
              <a:extLst>
                <a:ext uri="{FF2B5EF4-FFF2-40B4-BE49-F238E27FC236}">
                  <a16:creationId xmlns:a16="http://schemas.microsoft.com/office/drawing/2014/main" id="{A3E3FE99-E037-A7DA-E183-BAB18376070B}"/>
                </a:ext>
              </a:extLst>
            </p:cNvPr>
            <p:cNvSpPr>
              <a:spLocks/>
            </p:cNvSpPr>
            <p:nvPr/>
          </p:nvSpPr>
          <p:spPr bwMode="auto">
            <a:xfrm>
              <a:off x="2151" y="403"/>
              <a:ext cx="222" cy="221"/>
            </a:xfrm>
            <a:custGeom>
              <a:avLst/>
              <a:gdLst>
                <a:gd name="T0" fmla="*/ 86 w 222"/>
                <a:gd name="T1" fmla="*/ 208 h 221"/>
                <a:gd name="T2" fmla="*/ 207 w 222"/>
                <a:gd name="T3" fmla="*/ 86 h 221"/>
                <a:gd name="T4" fmla="*/ 218 w 222"/>
                <a:gd name="T5" fmla="*/ 70 h 221"/>
                <a:gd name="T6" fmla="*/ 222 w 222"/>
                <a:gd name="T7" fmla="*/ 51 h 221"/>
                <a:gd name="T8" fmla="*/ 218 w 222"/>
                <a:gd name="T9" fmla="*/ 32 h 221"/>
                <a:gd name="T10" fmla="*/ 207 w 222"/>
                <a:gd name="T11" fmla="*/ 15 h 221"/>
                <a:gd name="T12" fmla="*/ 199 w 222"/>
                <a:gd name="T13" fmla="*/ 9 h 221"/>
                <a:gd name="T14" fmla="*/ 191 w 222"/>
                <a:gd name="T15" fmla="*/ 5 h 221"/>
                <a:gd name="T16" fmla="*/ 181 w 222"/>
                <a:gd name="T17" fmla="*/ 0 h 221"/>
                <a:gd name="T18" fmla="*/ 172 w 222"/>
                <a:gd name="T19" fmla="*/ 0 h 221"/>
                <a:gd name="T20" fmla="*/ 162 w 222"/>
                <a:gd name="T21" fmla="*/ 0 h 221"/>
                <a:gd name="T22" fmla="*/ 153 w 222"/>
                <a:gd name="T23" fmla="*/ 5 h 221"/>
                <a:gd name="T24" fmla="*/ 145 w 222"/>
                <a:gd name="T25" fmla="*/ 9 h 221"/>
                <a:gd name="T26" fmla="*/ 136 w 222"/>
                <a:gd name="T27" fmla="*/ 15 h 221"/>
                <a:gd name="T28" fmla="*/ 15 w 222"/>
                <a:gd name="T29" fmla="*/ 137 h 221"/>
                <a:gd name="T30" fmla="*/ 4 w 222"/>
                <a:gd name="T31" fmla="*/ 153 h 221"/>
                <a:gd name="T32" fmla="*/ 0 w 222"/>
                <a:gd name="T33" fmla="*/ 172 h 221"/>
                <a:gd name="T34" fmla="*/ 4 w 222"/>
                <a:gd name="T35" fmla="*/ 191 h 221"/>
                <a:gd name="T36" fmla="*/ 15 w 222"/>
                <a:gd name="T37" fmla="*/ 208 h 221"/>
                <a:gd name="T38" fmla="*/ 23 w 222"/>
                <a:gd name="T39" fmla="*/ 214 h 221"/>
                <a:gd name="T40" fmla="*/ 31 w 222"/>
                <a:gd name="T41" fmla="*/ 218 h 221"/>
                <a:gd name="T42" fmla="*/ 41 w 222"/>
                <a:gd name="T43" fmla="*/ 221 h 221"/>
                <a:gd name="T44" fmla="*/ 51 w 222"/>
                <a:gd name="T45" fmla="*/ 221 h 221"/>
                <a:gd name="T46" fmla="*/ 60 w 222"/>
                <a:gd name="T47" fmla="*/ 221 h 221"/>
                <a:gd name="T48" fmla="*/ 70 w 222"/>
                <a:gd name="T49" fmla="*/ 218 h 221"/>
                <a:gd name="T50" fmla="*/ 78 w 222"/>
                <a:gd name="T51" fmla="*/ 214 h 221"/>
                <a:gd name="T52" fmla="*/ 86 w 222"/>
                <a:gd name="T53" fmla="*/ 208 h 22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22"/>
                <a:gd name="T82" fmla="*/ 0 h 221"/>
                <a:gd name="T83" fmla="*/ 222 w 222"/>
                <a:gd name="T84" fmla="*/ 221 h 221"/>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22" h="221">
                  <a:moveTo>
                    <a:pt x="86" y="208"/>
                  </a:moveTo>
                  <a:lnTo>
                    <a:pt x="207" y="86"/>
                  </a:lnTo>
                  <a:lnTo>
                    <a:pt x="218" y="70"/>
                  </a:lnTo>
                  <a:lnTo>
                    <a:pt x="222" y="51"/>
                  </a:lnTo>
                  <a:lnTo>
                    <a:pt x="218" y="32"/>
                  </a:lnTo>
                  <a:lnTo>
                    <a:pt x="207" y="15"/>
                  </a:lnTo>
                  <a:lnTo>
                    <a:pt x="199" y="9"/>
                  </a:lnTo>
                  <a:lnTo>
                    <a:pt x="191" y="5"/>
                  </a:lnTo>
                  <a:lnTo>
                    <a:pt x="181" y="0"/>
                  </a:lnTo>
                  <a:lnTo>
                    <a:pt x="172" y="0"/>
                  </a:lnTo>
                  <a:lnTo>
                    <a:pt x="162" y="0"/>
                  </a:lnTo>
                  <a:lnTo>
                    <a:pt x="153" y="5"/>
                  </a:lnTo>
                  <a:lnTo>
                    <a:pt x="145" y="9"/>
                  </a:lnTo>
                  <a:lnTo>
                    <a:pt x="136" y="15"/>
                  </a:lnTo>
                  <a:lnTo>
                    <a:pt x="15" y="137"/>
                  </a:lnTo>
                  <a:lnTo>
                    <a:pt x="4" y="153"/>
                  </a:lnTo>
                  <a:lnTo>
                    <a:pt x="0" y="172"/>
                  </a:lnTo>
                  <a:lnTo>
                    <a:pt x="4" y="191"/>
                  </a:lnTo>
                  <a:lnTo>
                    <a:pt x="15" y="208"/>
                  </a:lnTo>
                  <a:lnTo>
                    <a:pt x="23" y="214"/>
                  </a:lnTo>
                  <a:lnTo>
                    <a:pt x="31" y="218"/>
                  </a:lnTo>
                  <a:lnTo>
                    <a:pt x="41" y="221"/>
                  </a:lnTo>
                  <a:lnTo>
                    <a:pt x="51" y="221"/>
                  </a:lnTo>
                  <a:lnTo>
                    <a:pt x="60" y="221"/>
                  </a:lnTo>
                  <a:lnTo>
                    <a:pt x="70" y="218"/>
                  </a:lnTo>
                  <a:lnTo>
                    <a:pt x="78" y="214"/>
                  </a:lnTo>
                  <a:lnTo>
                    <a:pt x="86" y="20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20502" name="Freeform 23">
              <a:extLst>
                <a:ext uri="{FF2B5EF4-FFF2-40B4-BE49-F238E27FC236}">
                  <a16:creationId xmlns:a16="http://schemas.microsoft.com/office/drawing/2014/main" id="{A770D45F-28AB-144E-DB75-3E0FC04843B2}"/>
                </a:ext>
              </a:extLst>
            </p:cNvPr>
            <p:cNvSpPr>
              <a:spLocks/>
            </p:cNvSpPr>
            <p:nvPr/>
          </p:nvSpPr>
          <p:spPr bwMode="auto">
            <a:xfrm>
              <a:off x="1911" y="403"/>
              <a:ext cx="221" cy="221"/>
            </a:xfrm>
            <a:custGeom>
              <a:avLst/>
              <a:gdLst>
                <a:gd name="T0" fmla="*/ 14 w 221"/>
                <a:gd name="T1" fmla="*/ 86 h 221"/>
                <a:gd name="T2" fmla="*/ 135 w 221"/>
                <a:gd name="T3" fmla="*/ 208 h 221"/>
                <a:gd name="T4" fmla="*/ 143 w 221"/>
                <a:gd name="T5" fmla="*/ 214 h 221"/>
                <a:gd name="T6" fmla="*/ 152 w 221"/>
                <a:gd name="T7" fmla="*/ 218 h 221"/>
                <a:gd name="T8" fmla="*/ 161 w 221"/>
                <a:gd name="T9" fmla="*/ 221 h 221"/>
                <a:gd name="T10" fmla="*/ 171 w 221"/>
                <a:gd name="T11" fmla="*/ 221 h 221"/>
                <a:gd name="T12" fmla="*/ 180 w 221"/>
                <a:gd name="T13" fmla="*/ 221 h 221"/>
                <a:gd name="T14" fmla="*/ 190 w 221"/>
                <a:gd name="T15" fmla="*/ 218 h 221"/>
                <a:gd name="T16" fmla="*/ 198 w 221"/>
                <a:gd name="T17" fmla="*/ 214 h 221"/>
                <a:gd name="T18" fmla="*/ 206 w 221"/>
                <a:gd name="T19" fmla="*/ 208 h 221"/>
                <a:gd name="T20" fmla="*/ 217 w 221"/>
                <a:gd name="T21" fmla="*/ 191 h 221"/>
                <a:gd name="T22" fmla="*/ 221 w 221"/>
                <a:gd name="T23" fmla="*/ 172 h 221"/>
                <a:gd name="T24" fmla="*/ 217 w 221"/>
                <a:gd name="T25" fmla="*/ 153 h 221"/>
                <a:gd name="T26" fmla="*/ 206 w 221"/>
                <a:gd name="T27" fmla="*/ 137 h 221"/>
                <a:gd name="T28" fmla="*/ 85 w 221"/>
                <a:gd name="T29" fmla="*/ 15 h 221"/>
                <a:gd name="T30" fmla="*/ 77 w 221"/>
                <a:gd name="T31" fmla="*/ 9 h 221"/>
                <a:gd name="T32" fmla="*/ 68 w 221"/>
                <a:gd name="T33" fmla="*/ 5 h 221"/>
                <a:gd name="T34" fmla="*/ 59 w 221"/>
                <a:gd name="T35" fmla="*/ 0 h 221"/>
                <a:gd name="T36" fmla="*/ 49 w 221"/>
                <a:gd name="T37" fmla="*/ 0 h 221"/>
                <a:gd name="T38" fmla="*/ 40 w 221"/>
                <a:gd name="T39" fmla="*/ 0 h 221"/>
                <a:gd name="T40" fmla="*/ 30 w 221"/>
                <a:gd name="T41" fmla="*/ 5 h 221"/>
                <a:gd name="T42" fmla="*/ 22 w 221"/>
                <a:gd name="T43" fmla="*/ 9 h 221"/>
                <a:gd name="T44" fmla="*/ 14 w 221"/>
                <a:gd name="T45" fmla="*/ 15 h 221"/>
                <a:gd name="T46" fmla="*/ 3 w 221"/>
                <a:gd name="T47" fmla="*/ 32 h 221"/>
                <a:gd name="T48" fmla="*/ 0 w 221"/>
                <a:gd name="T49" fmla="*/ 51 h 221"/>
                <a:gd name="T50" fmla="*/ 3 w 221"/>
                <a:gd name="T51" fmla="*/ 70 h 221"/>
                <a:gd name="T52" fmla="*/ 14 w 221"/>
                <a:gd name="T53" fmla="*/ 86 h 221"/>
                <a:gd name="T54" fmla="*/ 14 w 221"/>
                <a:gd name="T55" fmla="*/ 86 h 22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21"/>
                <a:gd name="T85" fmla="*/ 0 h 221"/>
                <a:gd name="T86" fmla="*/ 221 w 221"/>
                <a:gd name="T87" fmla="*/ 221 h 22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21" h="221">
                  <a:moveTo>
                    <a:pt x="14" y="86"/>
                  </a:moveTo>
                  <a:lnTo>
                    <a:pt x="135" y="208"/>
                  </a:lnTo>
                  <a:lnTo>
                    <a:pt x="143" y="214"/>
                  </a:lnTo>
                  <a:lnTo>
                    <a:pt x="152" y="218"/>
                  </a:lnTo>
                  <a:lnTo>
                    <a:pt x="161" y="221"/>
                  </a:lnTo>
                  <a:lnTo>
                    <a:pt x="171" y="221"/>
                  </a:lnTo>
                  <a:lnTo>
                    <a:pt x="180" y="221"/>
                  </a:lnTo>
                  <a:lnTo>
                    <a:pt x="190" y="218"/>
                  </a:lnTo>
                  <a:lnTo>
                    <a:pt x="198" y="214"/>
                  </a:lnTo>
                  <a:lnTo>
                    <a:pt x="206" y="208"/>
                  </a:lnTo>
                  <a:lnTo>
                    <a:pt x="217" y="191"/>
                  </a:lnTo>
                  <a:lnTo>
                    <a:pt x="221" y="172"/>
                  </a:lnTo>
                  <a:lnTo>
                    <a:pt x="217" y="153"/>
                  </a:lnTo>
                  <a:lnTo>
                    <a:pt x="206" y="137"/>
                  </a:lnTo>
                  <a:lnTo>
                    <a:pt x="85" y="15"/>
                  </a:lnTo>
                  <a:lnTo>
                    <a:pt x="77" y="9"/>
                  </a:lnTo>
                  <a:lnTo>
                    <a:pt x="68" y="5"/>
                  </a:lnTo>
                  <a:lnTo>
                    <a:pt x="59" y="0"/>
                  </a:lnTo>
                  <a:lnTo>
                    <a:pt x="49" y="0"/>
                  </a:lnTo>
                  <a:lnTo>
                    <a:pt x="40" y="0"/>
                  </a:lnTo>
                  <a:lnTo>
                    <a:pt x="30" y="5"/>
                  </a:lnTo>
                  <a:lnTo>
                    <a:pt x="22" y="9"/>
                  </a:lnTo>
                  <a:lnTo>
                    <a:pt x="14" y="15"/>
                  </a:lnTo>
                  <a:lnTo>
                    <a:pt x="3" y="32"/>
                  </a:lnTo>
                  <a:lnTo>
                    <a:pt x="0" y="51"/>
                  </a:lnTo>
                  <a:lnTo>
                    <a:pt x="3" y="70"/>
                  </a:lnTo>
                  <a:lnTo>
                    <a:pt x="14" y="8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20503" name="Freeform 24">
              <a:extLst>
                <a:ext uri="{FF2B5EF4-FFF2-40B4-BE49-F238E27FC236}">
                  <a16:creationId xmlns:a16="http://schemas.microsoft.com/office/drawing/2014/main" id="{F8312844-09BE-FF92-5664-55283BC3DA2D}"/>
                </a:ext>
              </a:extLst>
            </p:cNvPr>
            <p:cNvSpPr>
              <a:spLocks/>
            </p:cNvSpPr>
            <p:nvPr/>
          </p:nvSpPr>
          <p:spPr bwMode="auto">
            <a:xfrm>
              <a:off x="2628" y="1270"/>
              <a:ext cx="271" cy="101"/>
            </a:xfrm>
            <a:custGeom>
              <a:avLst/>
              <a:gdLst>
                <a:gd name="T0" fmla="*/ 271 w 271"/>
                <a:gd name="T1" fmla="*/ 50 h 101"/>
                <a:gd name="T2" fmla="*/ 270 w 271"/>
                <a:gd name="T3" fmla="*/ 41 h 101"/>
                <a:gd name="T4" fmla="*/ 267 w 271"/>
                <a:gd name="T5" fmla="*/ 31 h 101"/>
                <a:gd name="T6" fmla="*/ 263 w 271"/>
                <a:gd name="T7" fmla="*/ 23 h 101"/>
                <a:gd name="T8" fmla="*/ 256 w 271"/>
                <a:gd name="T9" fmla="*/ 15 h 101"/>
                <a:gd name="T10" fmla="*/ 249 w 271"/>
                <a:gd name="T11" fmla="*/ 8 h 101"/>
                <a:gd name="T12" fmla="*/ 241 w 271"/>
                <a:gd name="T13" fmla="*/ 4 h 101"/>
                <a:gd name="T14" fmla="*/ 232 w 271"/>
                <a:gd name="T15" fmla="*/ 1 h 101"/>
                <a:gd name="T16" fmla="*/ 221 w 271"/>
                <a:gd name="T17" fmla="*/ 0 h 101"/>
                <a:gd name="T18" fmla="*/ 50 w 271"/>
                <a:gd name="T19" fmla="*/ 0 h 101"/>
                <a:gd name="T20" fmla="*/ 40 w 271"/>
                <a:gd name="T21" fmla="*/ 1 h 101"/>
                <a:gd name="T22" fmla="*/ 30 w 271"/>
                <a:gd name="T23" fmla="*/ 4 h 101"/>
                <a:gd name="T24" fmla="*/ 22 w 271"/>
                <a:gd name="T25" fmla="*/ 8 h 101"/>
                <a:gd name="T26" fmla="*/ 15 w 271"/>
                <a:gd name="T27" fmla="*/ 15 h 101"/>
                <a:gd name="T28" fmla="*/ 8 w 271"/>
                <a:gd name="T29" fmla="*/ 23 h 101"/>
                <a:gd name="T30" fmla="*/ 4 w 271"/>
                <a:gd name="T31" fmla="*/ 31 h 101"/>
                <a:gd name="T32" fmla="*/ 1 w 271"/>
                <a:gd name="T33" fmla="*/ 41 h 101"/>
                <a:gd name="T34" fmla="*/ 0 w 271"/>
                <a:gd name="T35" fmla="*/ 50 h 101"/>
                <a:gd name="T36" fmla="*/ 1 w 271"/>
                <a:gd name="T37" fmla="*/ 60 h 101"/>
                <a:gd name="T38" fmla="*/ 4 w 271"/>
                <a:gd name="T39" fmla="*/ 69 h 101"/>
                <a:gd name="T40" fmla="*/ 8 w 271"/>
                <a:gd name="T41" fmla="*/ 78 h 101"/>
                <a:gd name="T42" fmla="*/ 15 w 271"/>
                <a:gd name="T43" fmla="*/ 86 h 101"/>
                <a:gd name="T44" fmla="*/ 22 w 271"/>
                <a:gd name="T45" fmla="*/ 93 h 101"/>
                <a:gd name="T46" fmla="*/ 30 w 271"/>
                <a:gd name="T47" fmla="*/ 97 h 101"/>
                <a:gd name="T48" fmla="*/ 40 w 271"/>
                <a:gd name="T49" fmla="*/ 99 h 101"/>
                <a:gd name="T50" fmla="*/ 50 w 271"/>
                <a:gd name="T51" fmla="*/ 101 h 101"/>
                <a:gd name="T52" fmla="*/ 221 w 271"/>
                <a:gd name="T53" fmla="*/ 101 h 101"/>
                <a:gd name="T54" fmla="*/ 232 w 271"/>
                <a:gd name="T55" fmla="*/ 99 h 101"/>
                <a:gd name="T56" fmla="*/ 241 w 271"/>
                <a:gd name="T57" fmla="*/ 97 h 101"/>
                <a:gd name="T58" fmla="*/ 249 w 271"/>
                <a:gd name="T59" fmla="*/ 93 h 101"/>
                <a:gd name="T60" fmla="*/ 256 w 271"/>
                <a:gd name="T61" fmla="*/ 86 h 101"/>
                <a:gd name="T62" fmla="*/ 263 w 271"/>
                <a:gd name="T63" fmla="*/ 78 h 101"/>
                <a:gd name="T64" fmla="*/ 267 w 271"/>
                <a:gd name="T65" fmla="*/ 69 h 101"/>
                <a:gd name="T66" fmla="*/ 270 w 271"/>
                <a:gd name="T67" fmla="*/ 60 h 101"/>
                <a:gd name="T68" fmla="*/ 271 w 271"/>
                <a:gd name="T69" fmla="*/ 50 h 10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71"/>
                <a:gd name="T106" fmla="*/ 0 h 101"/>
                <a:gd name="T107" fmla="*/ 271 w 271"/>
                <a:gd name="T108" fmla="*/ 101 h 10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71" h="101">
                  <a:moveTo>
                    <a:pt x="271" y="50"/>
                  </a:moveTo>
                  <a:lnTo>
                    <a:pt x="270" y="41"/>
                  </a:lnTo>
                  <a:lnTo>
                    <a:pt x="267" y="31"/>
                  </a:lnTo>
                  <a:lnTo>
                    <a:pt x="263" y="23"/>
                  </a:lnTo>
                  <a:lnTo>
                    <a:pt x="256" y="15"/>
                  </a:lnTo>
                  <a:lnTo>
                    <a:pt x="249" y="8"/>
                  </a:lnTo>
                  <a:lnTo>
                    <a:pt x="241" y="4"/>
                  </a:lnTo>
                  <a:lnTo>
                    <a:pt x="232" y="1"/>
                  </a:lnTo>
                  <a:lnTo>
                    <a:pt x="221" y="0"/>
                  </a:lnTo>
                  <a:lnTo>
                    <a:pt x="50" y="0"/>
                  </a:lnTo>
                  <a:lnTo>
                    <a:pt x="40" y="1"/>
                  </a:lnTo>
                  <a:lnTo>
                    <a:pt x="30" y="4"/>
                  </a:lnTo>
                  <a:lnTo>
                    <a:pt x="22" y="8"/>
                  </a:lnTo>
                  <a:lnTo>
                    <a:pt x="15" y="15"/>
                  </a:lnTo>
                  <a:lnTo>
                    <a:pt x="8" y="23"/>
                  </a:lnTo>
                  <a:lnTo>
                    <a:pt x="4" y="31"/>
                  </a:lnTo>
                  <a:lnTo>
                    <a:pt x="1" y="41"/>
                  </a:lnTo>
                  <a:lnTo>
                    <a:pt x="0" y="50"/>
                  </a:lnTo>
                  <a:lnTo>
                    <a:pt x="1" y="60"/>
                  </a:lnTo>
                  <a:lnTo>
                    <a:pt x="4" y="69"/>
                  </a:lnTo>
                  <a:lnTo>
                    <a:pt x="8" y="78"/>
                  </a:lnTo>
                  <a:lnTo>
                    <a:pt x="15" y="86"/>
                  </a:lnTo>
                  <a:lnTo>
                    <a:pt x="22" y="93"/>
                  </a:lnTo>
                  <a:lnTo>
                    <a:pt x="30" y="97"/>
                  </a:lnTo>
                  <a:lnTo>
                    <a:pt x="40" y="99"/>
                  </a:lnTo>
                  <a:lnTo>
                    <a:pt x="50" y="101"/>
                  </a:lnTo>
                  <a:lnTo>
                    <a:pt x="221" y="101"/>
                  </a:lnTo>
                  <a:lnTo>
                    <a:pt x="232" y="99"/>
                  </a:lnTo>
                  <a:lnTo>
                    <a:pt x="241" y="97"/>
                  </a:lnTo>
                  <a:lnTo>
                    <a:pt x="249" y="93"/>
                  </a:lnTo>
                  <a:lnTo>
                    <a:pt x="256" y="86"/>
                  </a:lnTo>
                  <a:lnTo>
                    <a:pt x="263" y="78"/>
                  </a:lnTo>
                  <a:lnTo>
                    <a:pt x="267" y="69"/>
                  </a:lnTo>
                  <a:lnTo>
                    <a:pt x="270" y="60"/>
                  </a:lnTo>
                  <a:lnTo>
                    <a:pt x="271" y="5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20504" name="Freeform 25">
              <a:extLst>
                <a:ext uri="{FF2B5EF4-FFF2-40B4-BE49-F238E27FC236}">
                  <a16:creationId xmlns:a16="http://schemas.microsoft.com/office/drawing/2014/main" id="{3F72E611-8F93-25DC-4B76-BA7293880C28}"/>
                </a:ext>
              </a:extLst>
            </p:cNvPr>
            <p:cNvSpPr>
              <a:spLocks/>
            </p:cNvSpPr>
            <p:nvPr/>
          </p:nvSpPr>
          <p:spPr bwMode="auto">
            <a:xfrm>
              <a:off x="2673" y="1429"/>
              <a:ext cx="255" cy="172"/>
            </a:xfrm>
            <a:custGeom>
              <a:avLst/>
              <a:gdLst>
                <a:gd name="T0" fmla="*/ 3648 w 221"/>
                <a:gd name="T1" fmla="*/ 2 h 221"/>
                <a:gd name="T2" fmla="*/ 3648 w 221"/>
                <a:gd name="T3" fmla="*/ 2 h 221"/>
                <a:gd name="T4" fmla="*/ 372 w 221"/>
                <a:gd name="T5" fmla="*/ 2 h 221"/>
                <a:gd name="T6" fmla="*/ 3 w 221"/>
                <a:gd name="T7" fmla="*/ 2 h 221"/>
                <a:gd name="T8" fmla="*/ 0 w 221"/>
                <a:gd name="T9" fmla="*/ 2 h 221"/>
                <a:gd name="T10" fmla="*/ 3 w 221"/>
                <a:gd name="T11" fmla="*/ 2 h 221"/>
                <a:gd name="T12" fmla="*/ 372 w 221"/>
                <a:gd name="T13" fmla="*/ 2 h 221"/>
                <a:gd name="T14" fmla="*/ 572 w 221"/>
                <a:gd name="T15" fmla="*/ 2 h 221"/>
                <a:gd name="T16" fmla="*/ 795 w 221"/>
                <a:gd name="T17" fmla="*/ 2 h 221"/>
                <a:gd name="T18" fmla="*/ 1058 w 221"/>
                <a:gd name="T19" fmla="*/ 2 h 221"/>
                <a:gd name="T20" fmla="*/ 1344 w 221"/>
                <a:gd name="T21" fmla="*/ 2 h 221"/>
                <a:gd name="T22" fmla="*/ 1558 w 221"/>
                <a:gd name="T23" fmla="*/ 2 h 221"/>
                <a:gd name="T24" fmla="*/ 1798 w 221"/>
                <a:gd name="T25" fmla="*/ 2 h 221"/>
                <a:gd name="T26" fmla="*/ 2065 w 221"/>
                <a:gd name="T27" fmla="*/ 2 h 221"/>
                <a:gd name="T28" fmla="*/ 2250 w 221"/>
                <a:gd name="T29" fmla="*/ 2 h 221"/>
                <a:gd name="T30" fmla="*/ 5545 w 221"/>
                <a:gd name="T31" fmla="*/ 2 h 221"/>
                <a:gd name="T32" fmla="*/ 5798 w 221"/>
                <a:gd name="T33" fmla="*/ 2 h 221"/>
                <a:gd name="T34" fmla="*/ 5923 w 221"/>
                <a:gd name="T35" fmla="*/ 2 h 221"/>
                <a:gd name="T36" fmla="*/ 5798 w 221"/>
                <a:gd name="T37" fmla="*/ 2 h 221"/>
                <a:gd name="T38" fmla="*/ 5545 w 221"/>
                <a:gd name="T39" fmla="*/ 2 h 221"/>
                <a:gd name="T40" fmla="*/ 5310 w 221"/>
                <a:gd name="T41" fmla="*/ 2 h 221"/>
                <a:gd name="T42" fmla="*/ 5108 w 221"/>
                <a:gd name="T43" fmla="*/ 2 h 221"/>
                <a:gd name="T44" fmla="*/ 4857 w 221"/>
                <a:gd name="T45" fmla="*/ 2 h 221"/>
                <a:gd name="T46" fmla="*/ 4561 w 221"/>
                <a:gd name="T47" fmla="*/ 0 h 221"/>
                <a:gd name="T48" fmla="*/ 4343 w 221"/>
                <a:gd name="T49" fmla="*/ 2 h 221"/>
                <a:gd name="T50" fmla="*/ 4056 w 221"/>
                <a:gd name="T51" fmla="*/ 2 h 221"/>
                <a:gd name="T52" fmla="*/ 3839 w 221"/>
                <a:gd name="T53" fmla="*/ 2 h 221"/>
                <a:gd name="T54" fmla="*/ 3648 w 221"/>
                <a:gd name="T55" fmla="*/ 2 h 22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21"/>
                <a:gd name="T85" fmla="*/ 0 h 221"/>
                <a:gd name="T86" fmla="*/ 221 w 221"/>
                <a:gd name="T87" fmla="*/ 221 h 22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21" h="221">
                  <a:moveTo>
                    <a:pt x="135" y="15"/>
                  </a:moveTo>
                  <a:lnTo>
                    <a:pt x="135" y="15"/>
                  </a:lnTo>
                  <a:lnTo>
                    <a:pt x="14" y="135"/>
                  </a:lnTo>
                  <a:lnTo>
                    <a:pt x="3" y="152"/>
                  </a:lnTo>
                  <a:lnTo>
                    <a:pt x="0" y="171"/>
                  </a:lnTo>
                  <a:lnTo>
                    <a:pt x="3" y="190"/>
                  </a:lnTo>
                  <a:lnTo>
                    <a:pt x="14" y="206"/>
                  </a:lnTo>
                  <a:lnTo>
                    <a:pt x="22" y="213"/>
                  </a:lnTo>
                  <a:lnTo>
                    <a:pt x="30" y="217"/>
                  </a:lnTo>
                  <a:lnTo>
                    <a:pt x="40" y="221"/>
                  </a:lnTo>
                  <a:lnTo>
                    <a:pt x="49" y="221"/>
                  </a:lnTo>
                  <a:lnTo>
                    <a:pt x="59" y="221"/>
                  </a:lnTo>
                  <a:lnTo>
                    <a:pt x="68" y="217"/>
                  </a:lnTo>
                  <a:lnTo>
                    <a:pt x="76" y="213"/>
                  </a:lnTo>
                  <a:lnTo>
                    <a:pt x="84" y="206"/>
                  </a:lnTo>
                  <a:lnTo>
                    <a:pt x="206" y="85"/>
                  </a:lnTo>
                  <a:lnTo>
                    <a:pt x="217" y="68"/>
                  </a:lnTo>
                  <a:lnTo>
                    <a:pt x="221" y="51"/>
                  </a:lnTo>
                  <a:lnTo>
                    <a:pt x="217" y="32"/>
                  </a:lnTo>
                  <a:lnTo>
                    <a:pt x="206" y="15"/>
                  </a:lnTo>
                  <a:lnTo>
                    <a:pt x="198" y="8"/>
                  </a:lnTo>
                  <a:lnTo>
                    <a:pt x="189" y="4"/>
                  </a:lnTo>
                  <a:lnTo>
                    <a:pt x="180" y="2"/>
                  </a:lnTo>
                  <a:lnTo>
                    <a:pt x="170" y="0"/>
                  </a:lnTo>
                  <a:lnTo>
                    <a:pt x="161" y="2"/>
                  </a:lnTo>
                  <a:lnTo>
                    <a:pt x="151" y="4"/>
                  </a:lnTo>
                  <a:lnTo>
                    <a:pt x="143" y="8"/>
                  </a:lnTo>
                  <a:lnTo>
                    <a:pt x="135"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20505" name="Freeform 28">
              <a:extLst>
                <a:ext uri="{FF2B5EF4-FFF2-40B4-BE49-F238E27FC236}">
                  <a16:creationId xmlns:a16="http://schemas.microsoft.com/office/drawing/2014/main" id="{AEA74221-BC3E-9383-DCA1-40F2569AD4F7}"/>
                </a:ext>
              </a:extLst>
            </p:cNvPr>
            <p:cNvSpPr>
              <a:spLocks/>
            </p:cNvSpPr>
            <p:nvPr/>
          </p:nvSpPr>
          <p:spPr bwMode="auto">
            <a:xfrm>
              <a:off x="1424" y="1168"/>
              <a:ext cx="99" cy="52"/>
            </a:xfrm>
            <a:custGeom>
              <a:avLst/>
              <a:gdLst>
                <a:gd name="T0" fmla="*/ 99 w 99"/>
                <a:gd name="T1" fmla="*/ 4 h 52"/>
                <a:gd name="T2" fmla="*/ 0 w 99"/>
                <a:gd name="T3" fmla="*/ 0 h 52"/>
                <a:gd name="T4" fmla="*/ 0 w 99"/>
                <a:gd name="T5" fmla="*/ 52 h 52"/>
                <a:gd name="T6" fmla="*/ 99 w 99"/>
                <a:gd name="T7" fmla="*/ 37 h 52"/>
                <a:gd name="T8" fmla="*/ 99 w 99"/>
                <a:gd name="T9" fmla="*/ 4 h 52"/>
                <a:gd name="T10" fmla="*/ 0 60000 65536"/>
                <a:gd name="T11" fmla="*/ 0 60000 65536"/>
                <a:gd name="T12" fmla="*/ 0 60000 65536"/>
                <a:gd name="T13" fmla="*/ 0 60000 65536"/>
                <a:gd name="T14" fmla="*/ 0 60000 65536"/>
                <a:gd name="T15" fmla="*/ 0 w 99"/>
                <a:gd name="T16" fmla="*/ 0 h 52"/>
                <a:gd name="T17" fmla="*/ 99 w 99"/>
                <a:gd name="T18" fmla="*/ 52 h 52"/>
              </a:gdLst>
              <a:ahLst/>
              <a:cxnLst>
                <a:cxn ang="T10">
                  <a:pos x="T0" y="T1"/>
                </a:cxn>
                <a:cxn ang="T11">
                  <a:pos x="T2" y="T3"/>
                </a:cxn>
                <a:cxn ang="T12">
                  <a:pos x="T4" y="T5"/>
                </a:cxn>
                <a:cxn ang="T13">
                  <a:pos x="T6" y="T7"/>
                </a:cxn>
                <a:cxn ang="T14">
                  <a:pos x="T8" y="T9"/>
                </a:cxn>
              </a:cxnLst>
              <a:rect l="T15" t="T16" r="T17" b="T18"/>
              <a:pathLst>
                <a:path w="99" h="52">
                  <a:moveTo>
                    <a:pt x="99" y="4"/>
                  </a:moveTo>
                  <a:lnTo>
                    <a:pt x="0" y="0"/>
                  </a:lnTo>
                  <a:lnTo>
                    <a:pt x="0" y="52"/>
                  </a:lnTo>
                  <a:lnTo>
                    <a:pt x="99" y="37"/>
                  </a:lnTo>
                  <a:lnTo>
                    <a:pt x="99"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20506" name="Freeform 29">
              <a:extLst>
                <a:ext uri="{FF2B5EF4-FFF2-40B4-BE49-F238E27FC236}">
                  <a16:creationId xmlns:a16="http://schemas.microsoft.com/office/drawing/2014/main" id="{A3DBA514-B088-3EB3-5BCD-A68BC9FA3C91}"/>
                </a:ext>
              </a:extLst>
            </p:cNvPr>
            <p:cNvSpPr>
              <a:spLocks/>
            </p:cNvSpPr>
            <p:nvPr/>
          </p:nvSpPr>
          <p:spPr bwMode="auto">
            <a:xfrm>
              <a:off x="1305" y="529"/>
              <a:ext cx="1021" cy="1045"/>
            </a:xfrm>
            <a:custGeom>
              <a:avLst/>
              <a:gdLst>
                <a:gd name="T0" fmla="*/ 815 w 1021"/>
                <a:gd name="T1" fmla="*/ 162 h 1045"/>
                <a:gd name="T2" fmla="*/ 767 w 1021"/>
                <a:gd name="T3" fmla="*/ 124 h 1045"/>
                <a:gd name="T4" fmla="*/ 717 w 1021"/>
                <a:gd name="T5" fmla="*/ 90 h 1045"/>
                <a:gd name="T6" fmla="*/ 662 w 1021"/>
                <a:gd name="T7" fmla="*/ 61 h 1045"/>
                <a:gd name="T8" fmla="*/ 606 w 1021"/>
                <a:gd name="T9" fmla="*/ 38 h 1045"/>
                <a:gd name="T10" fmla="*/ 548 w 1021"/>
                <a:gd name="T11" fmla="*/ 20 h 1045"/>
                <a:gd name="T12" fmla="*/ 486 w 1021"/>
                <a:gd name="T13" fmla="*/ 8 h 1045"/>
                <a:gd name="T14" fmla="*/ 425 w 1021"/>
                <a:gd name="T15" fmla="*/ 2 h 1045"/>
                <a:gd name="T16" fmla="*/ 119 w 1021"/>
                <a:gd name="T17" fmla="*/ 0 h 1045"/>
                <a:gd name="T18" fmla="*/ 0 w 1021"/>
                <a:gd name="T19" fmla="*/ 231 h 1045"/>
                <a:gd name="T20" fmla="*/ 119 w 1021"/>
                <a:gd name="T21" fmla="*/ 331 h 1045"/>
                <a:gd name="T22" fmla="*/ 218 w 1021"/>
                <a:gd name="T23" fmla="*/ 643 h 1045"/>
                <a:gd name="T24" fmla="*/ 508 w 1021"/>
                <a:gd name="T25" fmla="*/ 331 h 1045"/>
                <a:gd name="T26" fmla="*/ 218 w 1021"/>
                <a:gd name="T27" fmla="*/ 231 h 1045"/>
                <a:gd name="T28" fmla="*/ 394 w 1021"/>
                <a:gd name="T29" fmla="*/ 101 h 1045"/>
                <a:gd name="T30" fmla="*/ 446 w 1021"/>
                <a:gd name="T31" fmla="*/ 103 h 1045"/>
                <a:gd name="T32" fmla="*/ 497 w 1021"/>
                <a:gd name="T33" fmla="*/ 110 h 1045"/>
                <a:gd name="T34" fmla="*/ 548 w 1021"/>
                <a:gd name="T35" fmla="*/ 124 h 1045"/>
                <a:gd name="T36" fmla="*/ 595 w 1021"/>
                <a:gd name="T37" fmla="*/ 140 h 1045"/>
                <a:gd name="T38" fmla="*/ 642 w 1021"/>
                <a:gd name="T39" fmla="*/ 162 h 1045"/>
                <a:gd name="T40" fmla="*/ 687 w 1021"/>
                <a:gd name="T41" fmla="*/ 189 h 1045"/>
                <a:gd name="T42" fmla="*/ 728 w 1021"/>
                <a:gd name="T43" fmla="*/ 219 h 1045"/>
                <a:gd name="T44" fmla="*/ 767 w 1021"/>
                <a:gd name="T45" fmla="*/ 255 h 1045"/>
                <a:gd name="T46" fmla="*/ 826 w 1021"/>
                <a:gd name="T47" fmla="*/ 325 h 1045"/>
                <a:gd name="T48" fmla="*/ 872 w 1021"/>
                <a:gd name="T49" fmla="*/ 403 h 1045"/>
                <a:gd name="T50" fmla="*/ 902 w 1021"/>
                <a:gd name="T51" fmla="*/ 489 h 1045"/>
                <a:gd name="T52" fmla="*/ 918 w 1021"/>
                <a:gd name="T53" fmla="*/ 577 h 1045"/>
                <a:gd name="T54" fmla="*/ 736 w 1021"/>
                <a:gd name="T55" fmla="*/ 648 h 1045"/>
                <a:gd name="T56" fmla="*/ 703 w 1021"/>
                <a:gd name="T57" fmla="*/ 654 h 1045"/>
                <a:gd name="T58" fmla="*/ 665 w 1021"/>
                <a:gd name="T59" fmla="*/ 662 h 1045"/>
                <a:gd name="T60" fmla="*/ 624 w 1021"/>
                <a:gd name="T61" fmla="*/ 676 h 1045"/>
                <a:gd name="T62" fmla="*/ 583 w 1021"/>
                <a:gd name="T63" fmla="*/ 695 h 1045"/>
                <a:gd name="T64" fmla="*/ 544 w 1021"/>
                <a:gd name="T65" fmla="*/ 719 h 1045"/>
                <a:gd name="T66" fmla="*/ 510 w 1021"/>
                <a:gd name="T67" fmla="*/ 750 h 1045"/>
                <a:gd name="T68" fmla="*/ 480 w 1021"/>
                <a:gd name="T69" fmla="*/ 790 h 1045"/>
                <a:gd name="T70" fmla="*/ 458 w 1021"/>
                <a:gd name="T71" fmla="*/ 839 h 1045"/>
                <a:gd name="T72" fmla="*/ 736 w 1021"/>
                <a:gd name="T73" fmla="*/ 904 h 1045"/>
                <a:gd name="T74" fmla="*/ 218 w 1021"/>
                <a:gd name="T75" fmla="*/ 945 h 1045"/>
                <a:gd name="T76" fmla="*/ 119 w 1021"/>
                <a:gd name="T77" fmla="*/ 691 h 1045"/>
                <a:gd name="T78" fmla="*/ 835 w 1021"/>
                <a:gd name="T79" fmla="*/ 1043 h 1045"/>
                <a:gd name="T80" fmla="*/ 600 w 1021"/>
                <a:gd name="T81" fmla="*/ 804 h 1045"/>
                <a:gd name="T82" fmla="*/ 658 w 1021"/>
                <a:gd name="T83" fmla="*/ 770 h 1045"/>
                <a:gd name="T84" fmla="*/ 718 w 1021"/>
                <a:gd name="T85" fmla="*/ 752 h 1045"/>
                <a:gd name="T86" fmla="*/ 766 w 1021"/>
                <a:gd name="T87" fmla="*/ 745 h 1045"/>
                <a:gd name="T88" fmla="*/ 786 w 1021"/>
                <a:gd name="T89" fmla="*/ 744 h 1045"/>
                <a:gd name="T90" fmla="*/ 835 w 1021"/>
                <a:gd name="T91" fmla="*/ 678 h 1045"/>
                <a:gd name="T92" fmla="*/ 1021 w 1021"/>
                <a:gd name="T93" fmla="*/ 628 h 1045"/>
                <a:gd name="T94" fmla="*/ 1008 w 1021"/>
                <a:gd name="T95" fmla="*/ 504 h 1045"/>
                <a:gd name="T96" fmla="*/ 973 w 1021"/>
                <a:gd name="T97" fmla="*/ 387 h 1045"/>
                <a:gd name="T98" fmla="*/ 916 w 1021"/>
                <a:gd name="T99" fmla="*/ 279 h 1045"/>
                <a:gd name="T100" fmla="*/ 838 w 1021"/>
                <a:gd name="T101" fmla="*/ 184 h 104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021"/>
                <a:gd name="T154" fmla="*/ 0 h 1045"/>
                <a:gd name="T155" fmla="*/ 1021 w 1021"/>
                <a:gd name="T156" fmla="*/ 1045 h 1045"/>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021" h="1045">
                  <a:moveTo>
                    <a:pt x="838" y="184"/>
                  </a:moveTo>
                  <a:lnTo>
                    <a:pt x="815" y="162"/>
                  </a:lnTo>
                  <a:lnTo>
                    <a:pt x="792" y="143"/>
                  </a:lnTo>
                  <a:lnTo>
                    <a:pt x="767" y="124"/>
                  </a:lnTo>
                  <a:lnTo>
                    <a:pt x="743" y="106"/>
                  </a:lnTo>
                  <a:lnTo>
                    <a:pt x="717" y="90"/>
                  </a:lnTo>
                  <a:lnTo>
                    <a:pt x="689" y="75"/>
                  </a:lnTo>
                  <a:lnTo>
                    <a:pt x="662" y="61"/>
                  </a:lnTo>
                  <a:lnTo>
                    <a:pt x="635" y="49"/>
                  </a:lnTo>
                  <a:lnTo>
                    <a:pt x="606" y="38"/>
                  </a:lnTo>
                  <a:lnTo>
                    <a:pt x="576" y="28"/>
                  </a:lnTo>
                  <a:lnTo>
                    <a:pt x="548" y="20"/>
                  </a:lnTo>
                  <a:lnTo>
                    <a:pt x="518" y="13"/>
                  </a:lnTo>
                  <a:lnTo>
                    <a:pt x="486" y="8"/>
                  </a:lnTo>
                  <a:lnTo>
                    <a:pt x="456" y="4"/>
                  </a:lnTo>
                  <a:lnTo>
                    <a:pt x="425" y="2"/>
                  </a:lnTo>
                  <a:lnTo>
                    <a:pt x="394" y="1"/>
                  </a:lnTo>
                  <a:lnTo>
                    <a:pt x="119" y="0"/>
                  </a:lnTo>
                  <a:lnTo>
                    <a:pt x="119" y="231"/>
                  </a:lnTo>
                  <a:lnTo>
                    <a:pt x="0" y="231"/>
                  </a:lnTo>
                  <a:lnTo>
                    <a:pt x="0" y="331"/>
                  </a:lnTo>
                  <a:lnTo>
                    <a:pt x="119" y="331"/>
                  </a:lnTo>
                  <a:lnTo>
                    <a:pt x="119" y="639"/>
                  </a:lnTo>
                  <a:lnTo>
                    <a:pt x="218" y="643"/>
                  </a:lnTo>
                  <a:lnTo>
                    <a:pt x="218" y="331"/>
                  </a:lnTo>
                  <a:lnTo>
                    <a:pt x="508" y="331"/>
                  </a:lnTo>
                  <a:lnTo>
                    <a:pt x="508" y="231"/>
                  </a:lnTo>
                  <a:lnTo>
                    <a:pt x="218" y="231"/>
                  </a:lnTo>
                  <a:lnTo>
                    <a:pt x="218" y="101"/>
                  </a:lnTo>
                  <a:lnTo>
                    <a:pt x="394" y="101"/>
                  </a:lnTo>
                  <a:lnTo>
                    <a:pt x="420" y="101"/>
                  </a:lnTo>
                  <a:lnTo>
                    <a:pt x="446" y="103"/>
                  </a:lnTo>
                  <a:lnTo>
                    <a:pt x="471" y="106"/>
                  </a:lnTo>
                  <a:lnTo>
                    <a:pt x="497" y="110"/>
                  </a:lnTo>
                  <a:lnTo>
                    <a:pt x="522" y="117"/>
                  </a:lnTo>
                  <a:lnTo>
                    <a:pt x="548" y="124"/>
                  </a:lnTo>
                  <a:lnTo>
                    <a:pt x="572" y="131"/>
                  </a:lnTo>
                  <a:lnTo>
                    <a:pt x="595" y="140"/>
                  </a:lnTo>
                  <a:lnTo>
                    <a:pt x="620" y="151"/>
                  </a:lnTo>
                  <a:lnTo>
                    <a:pt x="642" y="162"/>
                  </a:lnTo>
                  <a:lnTo>
                    <a:pt x="665" y="174"/>
                  </a:lnTo>
                  <a:lnTo>
                    <a:pt x="687" y="189"/>
                  </a:lnTo>
                  <a:lnTo>
                    <a:pt x="707" y="203"/>
                  </a:lnTo>
                  <a:lnTo>
                    <a:pt x="728" y="219"/>
                  </a:lnTo>
                  <a:lnTo>
                    <a:pt x="748" y="237"/>
                  </a:lnTo>
                  <a:lnTo>
                    <a:pt x="767" y="255"/>
                  </a:lnTo>
                  <a:lnTo>
                    <a:pt x="798" y="289"/>
                  </a:lnTo>
                  <a:lnTo>
                    <a:pt x="826" y="325"/>
                  </a:lnTo>
                  <a:lnTo>
                    <a:pt x="850" y="364"/>
                  </a:lnTo>
                  <a:lnTo>
                    <a:pt x="872" y="403"/>
                  </a:lnTo>
                  <a:lnTo>
                    <a:pt x="888" y="445"/>
                  </a:lnTo>
                  <a:lnTo>
                    <a:pt x="902" y="489"/>
                  </a:lnTo>
                  <a:lnTo>
                    <a:pt x="913" y="532"/>
                  </a:lnTo>
                  <a:lnTo>
                    <a:pt x="918" y="577"/>
                  </a:lnTo>
                  <a:lnTo>
                    <a:pt x="736" y="577"/>
                  </a:lnTo>
                  <a:lnTo>
                    <a:pt x="736" y="648"/>
                  </a:lnTo>
                  <a:lnTo>
                    <a:pt x="719" y="651"/>
                  </a:lnTo>
                  <a:lnTo>
                    <a:pt x="703" y="654"/>
                  </a:lnTo>
                  <a:lnTo>
                    <a:pt x="684" y="658"/>
                  </a:lnTo>
                  <a:lnTo>
                    <a:pt x="665" y="662"/>
                  </a:lnTo>
                  <a:lnTo>
                    <a:pt x="644" y="669"/>
                  </a:lnTo>
                  <a:lnTo>
                    <a:pt x="624" y="676"/>
                  </a:lnTo>
                  <a:lnTo>
                    <a:pt x="604" y="684"/>
                  </a:lnTo>
                  <a:lnTo>
                    <a:pt x="583" y="695"/>
                  </a:lnTo>
                  <a:lnTo>
                    <a:pt x="564" y="705"/>
                  </a:lnTo>
                  <a:lnTo>
                    <a:pt x="544" y="719"/>
                  </a:lnTo>
                  <a:lnTo>
                    <a:pt x="526" y="734"/>
                  </a:lnTo>
                  <a:lnTo>
                    <a:pt x="510" y="750"/>
                  </a:lnTo>
                  <a:lnTo>
                    <a:pt x="493" y="770"/>
                  </a:lnTo>
                  <a:lnTo>
                    <a:pt x="480" y="790"/>
                  </a:lnTo>
                  <a:lnTo>
                    <a:pt x="467" y="813"/>
                  </a:lnTo>
                  <a:lnTo>
                    <a:pt x="458" y="839"/>
                  </a:lnTo>
                  <a:lnTo>
                    <a:pt x="437" y="903"/>
                  </a:lnTo>
                  <a:lnTo>
                    <a:pt x="736" y="904"/>
                  </a:lnTo>
                  <a:lnTo>
                    <a:pt x="736" y="945"/>
                  </a:lnTo>
                  <a:lnTo>
                    <a:pt x="218" y="945"/>
                  </a:lnTo>
                  <a:lnTo>
                    <a:pt x="218" y="676"/>
                  </a:lnTo>
                  <a:lnTo>
                    <a:pt x="119" y="691"/>
                  </a:lnTo>
                  <a:lnTo>
                    <a:pt x="119" y="1045"/>
                  </a:lnTo>
                  <a:lnTo>
                    <a:pt x="835" y="1043"/>
                  </a:lnTo>
                  <a:lnTo>
                    <a:pt x="835" y="804"/>
                  </a:lnTo>
                  <a:lnTo>
                    <a:pt x="600" y="804"/>
                  </a:lnTo>
                  <a:lnTo>
                    <a:pt x="627" y="785"/>
                  </a:lnTo>
                  <a:lnTo>
                    <a:pt x="658" y="770"/>
                  </a:lnTo>
                  <a:lnTo>
                    <a:pt x="688" y="760"/>
                  </a:lnTo>
                  <a:lnTo>
                    <a:pt x="718" y="752"/>
                  </a:lnTo>
                  <a:lnTo>
                    <a:pt x="745" y="748"/>
                  </a:lnTo>
                  <a:lnTo>
                    <a:pt x="766" y="745"/>
                  </a:lnTo>
                  <a:lnTo>
                    <a:pt x="781" y="744"/>
                  </a:lnTo>
                  <a:lnTo>
                    <a:pt x="786" y="744"/>
                  </a:lnTo>
                  <a:lnTo>
                    <a:pt x="835" y="744"/>
                  </a:lnTo>
                  <a:lnTo>
                    <a:pt x="835" y="678"/>
                  </a:lnTo>
                  <a:lnTo>
                    <a:pt x="1021" y="678"/>
                  </a:lnTo>
                  <a:lnTo>
                    <a:pt x="1021" y="628"/>
                  </a:lnTo>
                  <a:lnTo>
                    <a:pt x="1018" y="565"/>
                  </a:lnTo>
                  <a:lnTo>
                    <a:pt x="1008" y="504"/>
                  </a:lnTo>
                  <a:lnTo>
                    <a:pt x="993" y="445"/>
                  </a:lnTo>
                  <a:lnTo>
                    <a:pt x="973" y="387"/>
                  </a:lnTo>
                  <a:lnTo>
                    <a:pt x="947" y="332"/>
                  </a:lnTo>
                  <a:lnTo>
                    <a:pt x="916" y="279"/>
                  </a:lnTo>
                  <a:lnTo>
                    <a:pt x="879" y="230"/>
                  </a:lnTo>
                  <a:lnTo>
                    <a:pt x="838" y="18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20507" name="Freeform 32">
              <a:extLst>
                <a:ext uri="{FF2B5EF4-FFF2-40B4-BE49-F238E27FC236}">
                  <a16:creationId xmlns:a16="http://schemas.microsoft.com/office/drawing/2014/main" id="{8691F028-D034-8442-6864-8E8B82629604}"/>
                </a:ext>
              </a:extLst>
            </p:cNvPr>
            <p:cNvSpPr>
              <a:spLocks/>
            </p:cNvSpPr>
            <p:nvPr/>
          </p:nvSpPr>
          <p:spPr bwMode="auto">
            <a:xfrm>
              <a:off x="1768" y="621"/>
              <a:ext cx="438" cy="438"/>
            </a:xfrm>
            <a:custGeom>
              <a:avLst/>
              <a:gdLst>
                <a:gd name="T0" fmla="*/ 436 w 438"/>
                <a:gd name="T1" fmla="*/ 197 h 438"/>
                <a:gd name="T2" fmla="*/ 428 w 438"/>
                <a:gd name="T3" fmla="*/ 154 h 438"/>
                <a:gd name="T4" fmla="*/ 412 w 438"/>
                <a:gd name="T5" fmla="*/ 116 h 438"/>
                <a:gd name="T6" fmla="*/ 389 w 438"/>
                <a:gd name="T7" fmla="*/ 81 h 438"/>
                <a:gd name="T8" fmla="*/ 357 w 438"/>
                <a:gd name="T9" fmla="*/ 49 h 438"/>
                <a:gd name="T10" fmla="*/ 322 w 438"/>
                <a:gd name="T11" fmla="*/ 26 h 438"/>
                <a:gd name="T12" fmla="*/ 282 w 438"/>
                <a:gd name="T13" fmla="*/ 10 h 438"/>
                <a:gd name="T14" fmla="*/ 240 w 438"/>
                <a:gd name="T15" fmla="*/ 2 h 438"/>
                <a:gd name="T16" fmla="*/ 196 w 438"/>
                <a:gd name="T17" fmla="*/ 2 h 438"/>
                <a:gd name="T18" fmla="*/ 154 w 438"/>
                <a:gd name="T19" fmla="*/ 10 h 438"/>
                <a:gd name="T20" fmla="*/ 115 w 438"/>
                <a:gd name="T21" fmla="*/ 26 h 438"/>
                <a:gd name="T22" fmla="*/ 79 w 438"/>
                <a:gd name="T23" fmla="*/ 51 h 438"/>
                <a:gd name="T24" fmla="*/ 51 w 438"/>
                <a:gd name="T25" fmla="*/ 79 h 438"/>
                <a:gd name="T26" fmla="*/ 26 w 438"/>
                <a:gd name="T27" fmla="*/ 115 h 438"/>
                <a:gd name="T28" fmla="*/ 10 w 438"/>
                <a:gd name="T29" fmla="*/ 154 h 438"/>
                <a:gd name="T30" fmla="*/ 2 w 438"/>
                <a:gd name="T31" fmla="*/ 197 h 438"/>
                <a:gd name="T32" fmla="*/ 2 w 438"/>
                <a:gd name="T33" fmla="*/ 240 h 438"/>
                <a:gd name="T34" fmla="*/ 10 w 438"/>
                <a:gd name="T35" fmla="*/ 282 h 438"/>
                <a:gd name="T36" fmla="*/ 26 w 438"/>
                <a:gd name="T37" fmla="*/ 322 h 438"/>
                <a:gd name="T38" fmla="*/ 49 w 438"/>
                <a:gd name="T39" fmla="*/ 357 h 438"/>
                <a:gd name="T40" fmla="*/ 81 w 438"/>
                <a:gd name="T41" fmla="*/ 389 h 438"/>
                <a:gd name="T42" fmla="*/ 116 w 438"/>
                <a:gd name="T43" fmla="*/ 412 h 438"/>
                <a:gd name="T44" fmla="*/ 154 w 438"/>
                <a:gd name="T45" fmla="*/ 428 h 438"/>
                <a:gd name="T46" fmla="*/ 196 w 438"/>
                <a:gd name="T47" fmla="*/ 436 h 438"/>
                <a:gd name="T48" fmla="*/ 240 w 438"/>
                <a:gd name="T49" fmla="*/ 436 h 438"/>
                <a:gd name="T50" fmla="*/ 282 w 438"/>
                <a:gd name="T51" fmla="*/ 428 h 438"/>
                <a:gd name="T52" fmla="*/ 322 w 438"/>
                <a:gd name="T53" fmla="*/ 412 h 438"/>
                <a:gd name="T54" fmla="*/ 357 w 438"/>
                <a:gd name="T55" fmla="*/ 389 h 438"/>
                <a:gd name="T56" fmla="*/ 389 w 438"/>
                <a:gd name="T57" fmla="*/ 357 h 438"/>
                <a:gd name="T58" fmla="*/ 412 w 438"/>
                <a:gd name="T59" fmla="*/ 322 h 438"/>
                <a:gd name="T60" fmla="*/ 428 w 438"/>
                <a:gd name="T61" fmla="*/ 282 h 438"/>
                <a:gd name="T62" fmla="*/ 436 w 438"/>
                <a:gd name="T63" fmla="*/ 240 h 43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38"/>
                <a:gd name="T97" fmla="*/ 0 h 438"/>
                <a:gd name="T98" fmla="*/ 438 w 438"/>
                <a:gd name="T99" fmla="*/ 438 h 43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38" h="438">
                  <a:moveTo>
                    <a:pt x="438" y="218"/>
                  </a:moveTo>
                  <a:lnTo>
                    <a:pt x="436" y="197"/>
                  </a:lnTo>
                  <a:lnTo>
                    <a:pt x="434" y="175"/>
                  </a:lnTo>
                  <a:lnTo>
                    <a:pt x="428" y="154"/>
                  </a:lnTo>
                  <a:lnTo>
                    <a:pt x="421" y="135"/>
                  </a:lnTo>
                  <a:lnTo>
                    <a:pt x="412" y="116"/>
                  </a:lnTo>
                  <a:lnTo>
                    <a:pt x="401" y="97"/>
                  </a:lnTo>
                  <a:lnTo>
                    <a:pt x="389" y="81"/>
                  </a:lnTo>
                  <a:lnTo>
                    <a:pt x="374" y="64"/>
                  </a:lnTo>
                  <a:lnTo>
                    <a:pt x="357" y="49"/>
                  </a:lnTo>
                  <a:lnTo>
                    <a:pt x="341" y="37"/>
                  </a:lnTo>
                  <a:lnTo>
                    <a:pt x="322" y="26"/>
                  </a:lnTo>
                  <a:lnTo>
                    <a:pt x="303" y="17"/>
                  </a:lnTo>
                  <a:lnTo>
                    <a:pt x="282" y="10"/>
                  </a:lnTo>
                  <a:lnTo>
                    <a:pt x="262" y="5"/>
                  </a:lnTo>
                  <a:lnTo>
                    <a:pt x="240" y="2"/>
                  </a:lnTo>
                  <a:lnTo>
                    <a:pt x="218" y="0"/>
                  </a:lnTo>
                  <a:lnTo>
                    <a:pt x="196" y="2"/>
                  </a:lnTo>
                  <a:lnTo>
                    <a:pt x="175" y="5"/>
                  </a:lnTo>
                  <a:lnTo>
                    <a:pt x="154" y="10"/>
                  </a:lnTo>
                  <a:lnTo>
                    <a:pt x="134" y="18"/>
                  </a:lnTo>
                  <a:lnTo>
                    <a:pt x="115" y="26"/>
                  </a:lnTo>
                  <a:lnTo>
                    <a:pt x="97" y="37"/>
                  </a:lnTo>
                  <a:lnTo>
                    <a:pt x="79" y="51"/>
                  </a:lnTo>
                  <a:lnTo>
                    <a:pt x="64" y="64"/>
                  </a:lnTo>
                  <a:lnTo>
                    <a:pt x="51" y="79"/>
                  </a:lnTo>
                  <a:lnTo>
                    <a:pt x="37" y="97"/>
                  </a:lnTo>
                  <a:lnTo>
                    <a:pt x="26" y="115"/>
                  </a:lnTo>
                  <a:lnTo>
                    <a:pt x="18" y="134"/>
                  </a:lnTo>
                  <a:lnTo>
                    <a:pt x="10" y="154"/>
                  </a:lnTo>
                  <a:lnTo>
                    <a:pt x="4" y="175"/>
                  </a:lnTo>
                  <a:lnTo>
                    <a:pt x="2" y="197"/>
                  </a:lnTo>
                  <a:lnTo>
                    <a:pt x="0" y="218"/>
                  </a:lnTo>
                  <a:lnTo>
                    <a:pt x="2" y="240"/>
                  </a:lnTo>
                  <a:lnTo>
                    <a:pt x="4" y="262"/>
                  </a:lnTo>
                  <a:lnTo>
                    <a:pt x="10" y="282"/>
                  </a:lnTo>
                  <a:lnTo>
                    <a:pt x="17" y="302"/>
                  </a:lnTo>
                  <a:lnTo>
                    <a:pt x="26" y="322"/>
                  </a:lnTo>
                  <a:lnTo>
                    <a:pt x="37" y="340"/>
                  </a:lnTo>
                  <a:lnTo>
                    <a:pt x="49" y="357"/>
                  </a:lnTo>
                  <a:lnTo>
                    <a:pt x="64" y="374"/>
                  </a:lnTo>
                  <a:lnTo>
                    <a:pt x="81" y="389"/>
                  </a:lnTo>
                  <a:lnTo>
                    <a:pt x="97" y="401"/>
                  </a:lnTo>
                  <a:lnTo>
                    <a:pt x="116" y="412"/>
                  </a:lnTo>
                  <a:lnTo>
                    <a:pt x="135" y="421"/>
                  </a:lnTo>
                  <a:lnTo>
                    <a:pt x="154" y="428"/>
                  </a:lnTo>
                  <a:lnTo>
                    <a:pt x="175" y="434"/>
                  </a:lnTo>
                  <a:lnTo>
                    <a:pt x="196" y="436"/>
                  </a:lnTo>
                  <a:lnTo>
                    <a:pt x="218" y="438"/>
                  </a:lnTo>
                  <a:lnTo>
                    <a:pt x="240" y="436"/>
                  </a:lnTo>
                  <a:lnTo>
                    <a:pt x="262" y="434"/>
                  </a:lnTo>
                  <a:lnTo>
                    <a:pt x="282" y="428"/>
                  </a:lnTo>
                  <a:lnTo>
                    <a:pt x="303" y="421"/>
                  </a:lnTo>
                  <a:lnTo>
                    <a:pt x="322" y="412"/>
                  </a:lnTo>
                  <a:lnTo>
                    <a:pt x="341" y="401"/>
                  </a:lnTo>
                  <a:lnTo>
                    <a:pt x="357" y="389"/>
                  </a:lnTo>
                  <a:lnTo>
                    <a:pt x="374" y="374"/>
                  </a:lnTo>
                  <a:lnTo>
                    <a:pt x="389" y="357"/>
                  </a:lnTo>
                  <a:lnTo>
                    <a:pt x="401" y="340"/>
                  </a:lnTo>
                  <a:lnTo>
                    <a:pt x="412" y="322"/>
                  </a:lnTo>
                  <a:lnTo>
                    <a:pt x="421" y="302"/>
                  </a:lnTo>
                  <a:lnTo>
                    <a:pt x="428" y="282"/>
                  </a:lnTo>
                  <a:lnTo>
                    <a:pt x="434" y="262"/>
                  </a:lnTo>
                  <a:lnTo>
                    <a:pt x="436" y="240"/>
                  </a:lnTo>
                  <a:lnTo>
                    <a:pt x="438" y="2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20508" name="Freeform 33">
              <a:extLst>
                <a:ext uri="{FF2B5EF4-FFF2-40B4-BE49-F238E27FC236}">
                  <a16:creationId xmlns:a16="http://schemas.microsoft.com/office/drawing/2014/main" id="{EA8B1AD2-AE69-8A0A-687F-A2D5D31C9BCF}"/>
                </a:ext>
              </a:extLst>
            </p:cNvPr>
            <p:cNvSpPr>
              <a:spLocks/>
            </p:cNvSpPr>
            <p:nvPr/>
          </p:nvSpPr>
          <p:spPr bwMode="auto">
            <a:xfrm>
              <a:off x="1880" y="733"/>
              <a:ext cx="213" cy="213"/>
            </a:xfrm>
            <a:custGeom>
              <a:avLst/>
              <a:gdLst>
                <a:gd name="T0" fmla="*/ 106 w 213"/>
                <a:gd name="T1" fmla="*/ 213 h 213"/>
                <a:gd name="T2" fmla="*/ 97 w 213"/>
                <a:gd name="T3" fmla="*/ 213 h 213"/>
                <a:gd name="T4" fmla="*/ 86 w 213"/>
                <a:gd name="T5" fmla="*/ 211 h 213"/>
                <a:gd name="T6" fmla="*/ 76 w 213"/>
                <a:gd name="T7" fmla="*/ 209 h 213"/>
                <a:gd name="T8" fmla="*/ 67 w 213"/>
                <a:gd name="T9" fmla="*/ 204 h 213"/>
                <a:gd name="T10" fmla="*/ 57 w 213"/>
                <a:gd name="T11" fmla="*/ 200 h 213"/>
                <a:gd name="T12" fmla="*/ 48 w 213"/>
                <a:gd name="T13" fmla="*/ 195 h 213"/>
                <a:gd name="T14" fmla="*/ 39 w 213"/>
                <a:gd name="T15" fmla="*/ 188 h 213"/>
                <a:gd name="T16" fmla="*/ 31 w 213"/>
                <a:gd name="T17" fmla="*/ 181 h 213"/>
                <a:gd name="T18" fmla="*/ 19 w 213"/>
                <a:gd name="T19" fmla="*/ 165 h 213"/>
                <a:gd name="T20" fmla="*/ 8 w 213"/>
                <a:gd name="T21" fmla="*/ 147 h 213"/>
                <a:gd name="T22" fmla="*/ 3 w 213"/>
                <a:gd name="T23" fmla="*/ 127 h 213"/>
                <a:gd name="T24" fmla="*/ 0 w 213"/>
                <a:gd name="T25" fmla="*/ 106 h 213"/>
                <a:gd name="T26" fmla="*/ 3 w 213"/>
                <a:gd name="T27" fmla="*/ 86 h 213"/>
                <a:gd name="T28" fmla="*/ 8 w 213"/>
                <a:gd name="T29" fmla="*/ 66 h 213"/>
                <a:gd name="T30" fmla="*/ 19 w 213"/>
                <a:gd name="T31" fmla="*/ 48 h 213"/>
                <a:gd name="T32" fmla="*/ 31 w 213"/>
                <a:gd name="T33" fmla="*/ 31 h 213"/>
                <a:gd name="T34" fmla="*/ 39 w 213"/>
                <a:gd name="T35" fmla="*/ 25 h 213"/>
                <a:gd name="T36" fmla="*/ 48 w 213"/>
                <a:gd name="T37" fmla="*/ 18 h 213"/>
                <a:gd name="T38" fmla="*/ 57 w 213"/>
                <a:gd name="T39" fmla="*/ 12 h 213"/>
                <a:gd name="T40" fmla="*/ 67 w 213"/>
                <a:gd name="T41" fmla="*/ 8 h 213"/>
                <a:gd name="T42" fmla="*/ 76 w 213"/>
                <a:gd name="T43" fmla="*/ 4 h 213"/>
                <a:gd name="T44" fmla="*/ 86 w 213"/>
                <a:gd name="T45" fmla="*/ 1 h 213"/>
                <a:gd name="T46" fmla="*/ 97 w 213"/>
                <a:gd name="T47" fmla="*/ 0 h 213"/>
                <a:gd name="T48" fmla="*/ 106 w 213"/>
                <a:gd name="T49" fmla="*/ 0 h 213"/>
                <a:gd name="T50" fmla="*/ 117 w 213"/>
                <a:gd name="T51" fmla="*/ 0 h 213"/>
                <a:gd name="T52" fmla="*/ 127 w 213"/>
                <a:gd name="T53" fmla="*/ 1 h 213"/>
                <a:gd name="T54" fmla="*/ 138 w 213"/>
                <a:gd name="T55" fmla="*/ 4 h 213"/>
                <a:gd name="T56" fmla="*/ 147 w 213"/>
                <a:gd name="T57" fmla="*/ 8 h 213"/>
                <a:gd name="T58" fmla="*/ 157 w 213"/>
                <a:gd name="T59" fmla="*/ 12 h 213"/>
                <a:gd name="T60" fmla="*/ 165 w 213"/>
                <a:gd name="T61" fmla="*/ 18 h 213"/>
                <a:gd name="T62" fmla="*/ 173 w 213"/>
                <a:gd name="T63" fmla="*/ 25 h 213"/>
                <a:gd name="T64" fmla="*/ 181 w 213"/>
                <a:gd name="T65" fmla="*/ 31 h 213"/>
                <a:gd name="T66" fmla="*/ 195 w 213"/>
                <a:gd name="T67" fmla="*/ 48 h 213"/>
                <a:gd name="T68" fmla="*/ 204 w 213"/>
                <a:gd name="T69" fmla="*/ 66 h 213"/>
                <a:gd name="T70" fmla="*/ 211 w 213"/>
                <a:gd name="T71" fmla="*/ 86 h 213"/>
                <a:gd name="T72" fmla="*/ 213 w 213"/>
                <a:gd name="T73" fmla="*/ 106 h 213"/>
                <a:gd name="T74" fmla="*/ 210 w 213"/>
                <a:gd name="T75" fmla="*/ 128 h 213"/>
                <a:gd name="T76" fmla="*/ 204 w 213"/>
                <a:gd name="T77" fmla="*/ 147 h 213"/>
                <a:gd name="T78" fmla="*/ 195 w 213"/>
                <a:gd name="T79" fmla="*/ 166 h 213"/>
                <a:gd name="T80" fmla="*/ 181 w 213"/>
                <a:gd name="T81" fmla="*/ 181 h 213"/>
                <a:gd name="T82" fmla="*/ 166 w 213"/>
                <a:gd name="T83" fmla="*/ 195 h 213"/>
                <a:gd name="T84" fmla="*/ 147 w 213"/>
                <a:gd name="T85" fmla="*/ 204 h 213"/>
                <a:gd name="T86" fmla="*/ 128 w 213"/>
                <a:gd name="T87" fmla="*/ 210 h 213"/>
                <a:gd name="T88" fmla="*/ 106 w 213"/>
                <a:gd name="T89" fmla="*/ 213 h 21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13"/>
                <a:gd name="T136" fmla="*/ 0 h 213"/>
                <a:gd name="T137" fmla="*/ 213 w 213"/>
                <a:gd name="T138" fmla="*/ 213 h 21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13" h="213">
                  <a:moveTo>
                    <a:pt x="106" y="213"/>
                  </a:moveTo>
                  <a:lnTo>
                    <a:pt x="97" y="213"/>
                  </a:lnTo>
                  <a:lnTo>
                    <a:pt x="86" y="211"/>
                  </a:lnTo>
                  <a:lnTo>
                    <a:pt x="76" y="209"/>
                  </a:lnTo>
                  <a:lnTo>
                    <a:pt x="67" y="204"/>
                  </a:lnTo>
                  <a:lnTo>
                    <a:pt x="57" y="200"/>
                  </a:lnTo>
                  <a:lnTo>
                    <a:pt x="48" y="195"/>
                  </a:lnTo>
                  <a:lnTo>
                    <a:pt x="39" y="188"/>
                  </a:lnTo>
                  <a:lnTo>
                    <a:pt x="31" y="181"/>
                  </a:lnTo>
                  <a:lnTo>
                    <a:pt x="19" y="165"/>
                  </a:lnTo>
                  <a:lnTo>
                    <a:pt x="8" y="147"/>
                  </a:lnTo>
                  <a:lnTo>
                    <a:pt x="3" y="127"/>
                  </a:lnTo>
                  <a:lnTo>
                    <a:pt x="0" y="106"/>
                  </a:lnTo>
                  <a:lnTo>
                    <a:pt x="3" y="86"/>
                  </a:lnTo>
                  <a:lnTo>
                    <a:pt x="8" y="66"/>
                  </a:lnTo>
                  <a:lnTo>
                    <a:pt x="19" y="48"/>
                  </a:lnTo>
                  <a:lnTo>
                    <a:pt x="31" y="31"/>
                  </a:lnTo>
                  <a:lnTo>
                    <a:pt x="39" y="25"/>
                  </a:lnTo>
                  <a:lnTo>
                    <a:pt x="48" y="18"/>
                  </a:lnTo>
                  <a:lnTo>
                    <a:pt x="57" y="12"/>
                  </a:lnTo>
                  <a:lnTo>
                    <a:pt x="67" y="8"/>
                  </a:lnTo>
                  <a:lnTo>
                    <a:pt x="76" y="4"/>
                  </a:lnTo>
                  <a:lnTo>
                    <a:pt x="86" y="1"/>
                  </a:lnTo>
                  <a:lnTo>
                    <a:pt x="97" y="0"/>
                  </a:lnTo>
                  <a:lnTo>
                    <a:pt x="106" y="0"/>
                  </a:lnTo>
                  <a:lnTo>
                    <a:pt x="117" y="0"/>
                  </a:lnTo>
                  <a:lnTo>
                    <a:pt x="127" y="1"/>
                  </a:lnTo>
                  <a:lnTo>
                    <a:pt x="138" y="4"/>
                  </a:lnTo>
                  <a:lnTo>
                    <a:pt x="147" y="8"/>
                  </a:lnTo>
                  <a:lnTo>
                    <a:pt x="157" y="12"/>
                  </a:lnTo>
                  <a:lnTo>
                    <a:pt x="165" y="18"/>
                  </a:lnTo>
                  <a:lnTo>
                    <a:pt x="173" y="25"/>
                  </a:lnTo>
                  <a:lnTo>
                    <a:pt x="181" y="31"/>
                  </a:lnTo>
                  <a:lnTo>
                    <a:pt x="195" y="48"/>
                  </a:lnTo>
                  <a:lnTo>
                    <a:pt x="204" y="66"/>
                  </a:lnTo>
                  <a:lnTo>
                    <a:pt x="211" y="86"/>
                  </a:lnTo>
                  <a:lnTo>
                    <a:pt x="213" y="106"/>
                  </a:lnTo>
                  <a:lnTo>
                    <a:pt x="210" y="128"/>
                  </a:lnTo>
                  <a:lnTo>
                    <a:pt x="204" y="147"/>
                  </a:lnTo>
                  <a:lnTo>
                    <a:pt x="195" y="166"/>
                  </a:lnTo>
                  <a:lnTo>
                    <a:pt x="181" y="181"/>
                  </a:lnTo>
                  <a:lnTo>
                    <a:pt x="166" y="195"/>
                  </a:lnTo>
                  <a:lnTo>
                    <a:pt x="147" y="204"/>
                  </a:lnTo>
                  <a:lnTo>
                    <a:pt x="128" y="210"/>
                  </a:lnTo>
                  <a:lnTo>
                    <a:pt x="106" y="2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20509" name="Freeform 34">
              <a:extLst>
                <a:ext uri="{FF2B5EF4-FFF2-40B4-BE49-F238E27FC236}">
                  <a16:creationId xmlns:a16="http://schemas.microsoft.com/office/drawing/2014/main" id="{9D412A14-EE7A-03FA-F231-9925D66EDC1C}"/>
                </a:ext>
              </a:extLst>
            </p:cNvPr>
            <p:cNvSpPr>
              <a:spLocks/>
            </p:cNvSpPr>
            <p:nvPr/>
          </p:nvSpPr>
          <p:spPr bwMode="auto">
            <a:xfrm>
              <a:off x="2112" y="621"/>
              <a:ext cx="437" cy="438"/>
            </a:xfrm>
            <a:custGeom>
              <a:avLst/>
              <a:gdLst>
                <a:gd name="T0" fmla="*/ 436 w 437"/>
                <a:gd name="T1" fmla="*/ 197 h 438"/>
                <a:gd name="T2" fmla="*/ 427 w 437"/>
                <a:gd name="T3" fmla="*/ 154 h 438"/>
                <a:gd name="T4" fmla="*/ 411 w 437"/>
                <a:gd name="T5" fmla="*/ 116 h 438"/>
                <a:gd name="T6" fmla="*/ 387 w 437"/>
                <a:gd name="T7" fmla="*/ 81 h 438"/>
                <a:gd name="T8" fmla="*/ 357 w 437"/>
                <a:gd name="T9" fmla="*/ 49 h 438"/>
                <a:gd name="T10" fmla="*/ 321 w 437"/>
                <a:gd name="T11" fmla="*/ 26 h 438"/>
                <a:gd name="T12" fmla="*/ 283 w 437"/>
                <a:gd name="T13" fmla="*/ 10 h 438"/>
                <a:gd name="T14" fmla="*/ 241 w 437"/>
                <a:gd name="T15" fmla="*/ 2 h 438"/>
                <a:gd name="T16" fmla="*/ 197 w 437"/>
                <a:gd name="T17" fmla="*/ 2 h 438"/>
                <a:gd name="T18" fmla="*/ 154 w 437"/>
                <a:gd name="T19" fmla="*/ 10 h 438"/>
                <a:gd name="T20" fmla="*/ 114 w 437"/>
                <a:gd name="T21" fmla="*/ 26 h 438"/>
                <a:gd name="T22" fmla="*/ 80 w 437"/>
                <a:gd name="T23" fmla="*/ 51 h 438"/>
                <a:gd name="T24" fmla="*/ 50 w 437"/>
                <a:gd name="T25" fmla="*/ 79 h 438"/>
                <a:gd name="T26" fmla="*/ 25 w 437"/>
                <a:gd name="T27" fmla="*/ 115 h 438"/>
                <a:gd name="T28" fmla="*/ 9 w 437"/>
                <a:gd name="T29" fmla="*/ 154 h 438"/>
                <a:gd name="T30" fmla="*/ 1 w 437"/>
                <a:gd name="T31" fmla="*/ 197 h 438"/>
                <a:gd name="T32" fmla="*/ 1 w 437"/>
                <a:gd name="T33" fmla="*/ 240 h 438"/>
                <a:gd name="T34" fmla="*/ 9 w 437"/>
                <a:gd name="T35" fmla="*/ 282 h 438"/>
                <a:gd name="T36" fmla="*/ 25 w 437"/>
                <a:gd name="T37" fmla="*/ 322 h 438"/>
                <a:gd name="T38" fmla="*/ 49 w 437"/>
                <a:gd name="T39" fmla="*/ 357 h 438"/>
                <a:gd name="T40" fmla="*/ 80 w 437"/>
                <a:gd name="T41" fmla="*/ 389 h 438"/>
                <a:gd name="T42" fmla="*/ 115 w 437"/>
                <a:gd name="T43" fmla="*/ 412 h 438"/>
                <a:gd name="T44" fmla="*/ 155 w 437"/>
                <a:gd name="T45" fmla="*/ 428 h 438"/>
                <a:gd name="T46" fmla="*/ 197 w 437"/>
                <a:gd name="T47" fmla="*/ 436 h 438"/>
                <a:gd name="T48" fmla="*/ 241 w 437"/>
                <a:gd name="T49" fmla="*/ 436 h 438"/>
                <a:gd name="T50" fmla="*/ 283 w 437"/>
                <a:gd name="T51" fmla="*/ 428 h 438"/>
                <a:gd name="T52" fmla="*/ 321 w 437"/>
                <a:gd name="T53" fmla="*/ 412 h 438"/>
                <a:gd name="T54" fmla="*/ 357 w 437"/>
                <a:gd name="T55" fmla="*/ 389 h 438"/>
                <a:gd name="T56" fmla="*/ 387 w 437"/>
                <a:gd name="T57" fmla="*/ 357 h 438"/>
                <a:gd name="T58" fmla="*/ 411 w 437"/>
                <a:gd name="T59" fmla="*/ 322 h 438"/>
                <a:gd name="T60" fmla="*/ 427 w 437"/>
                <a:gd name="T61" fmla="*/ 282 h 438"/>
                <a:gd name="T62" fmla="*/ 436 w 437"/>
                <a:gd name="T63" fmla="*/ 240 h 43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37"/>
                <a:gd name="T97" fmla="*/ 0 h 438"/>
                <a:gd name="T98" fmla="*/ 437 w 437"/>
                <a:gd name="T99" fmla="*/ 438 h 43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37" h="438">
                  <a:moveTo>
                    <a:pt x="437" y="218"/>
                  </a:moveTo>
                  <a:lnTo>
                    <a:pt x="436" y="197"/>
                  </a:lnTo>
                  <a:lnTo>
                    <a:pt x="433" y="175"/>
                  </a:lnTo>
                  <a:lnTo>
                    <a:pt x="427" y="154"/>
                  </a:lnTo>
                  <a:lnTo>
                    <a:pt x="421" y="135"/>
                  </a:lnTo>
                  <a:lnTo>
                    <a:pt x="411" y="116"/>
                  </a:lnTo>
                  <a:lnTo>
                    <a:pt x="400" y="97"/>
                  </a:lnTo>
                  <a:lnTo>
                    <a:pt x="387" y="81"/>
                  </a:lnTo>
                  <a:lnTo>
                    <a:pt x="372" y="64"/>
                  </a:lnTo>
                  <a:lnTo>
                    <a:pt x="357" y="49"/>
                  </a:lnTo>
                  <a:lnTo>
                    <a:pt x="339" y="37"/>
                  </a:lnTo>
                  <a:lnTo>
                    <a:pt x="321" y="26"/>
                  </a:lnTo>
                  <a:lnTo>
                    <a:pt x="302" y="17"/>
                  </a:lnTo>
                  <a:lnTo>
                    <a:pt x="283" y="10"/>
                  </a:lnTo>
                  <a:lnTo>
                    <a:pt x="263" y="5"/>
                  </a:lnTo>
                  <a:lnTo>
                    <a:pt x="241" y="2"/>
                  </a:lnTo>
                  <a:lnTo>
                    <a:pt x="219" y="0"/>
                  </a:lnTo>
                  <a:lnTo>
                    <a:pt x="197" y="2"/>
                  </a:lnTo>
                  <a:lnTo>
                    <a:pt x="175" y="5"/>
                  </a:lnTo>
                  <a:lnTo>
                    <a:pt x="154" y="10"/>
                  </a:lnTo>
                  <a:lnTo>
                    <a:pt x="133" y="18"/>
                  </a:lnTo>
                  <a:lnTo>
                    <a:pt x="114" y="26"/>
                  </a:lnTo>
                  <a:lnTo>
                    <a:pt x="96" y="37"/>
                  </a:lnTo>
                  <a:lnTo>
                    <a:pt x="80" y="51"/>
                  </a:lnTo>
                  <a:lnTo>
                    <a:pt x="64" y="64"/>
                  </a:lnTo>
                  <a:lnTo>
                    <a:pt x="50" y="79"/>
                  </a:lnTo>
                  <a:lnTo>
                    <a:pt x="36" y="97"/>
                  </a:lnTo>
                  <a:lnTo>
                    <a:pt x="25" y="115"/>
                  </a:lnTo>
                  <a:lnTo>
                    <a:pt x="17" y="134"/>
                  </a:lnTo>
                  <a:lnTo>
                    <a:pt x="9" y="154"/>
                  </a:lnTo>
                  <a:lnTo>
                    <a:pt x="4" y="175"/>
                  </a:lnTo>
                  <a:lnTo>
                    <a:pt x="1" y="197"/>
                  </a:lnTo>
                  <a:lnTo>
                    <a:pt x="0" y="218"/>
                  </a:lnTo>
                  <a:lnTo>
                    <a:pt x="1" y="240"/>
                  </a:lnTo>
                  <a:lnTo>
                    <a:pt x="4" y="262"/>
                  </a:lnTo>
                  <a:lnTo>
                    <a:pt x="9" y="282"/>
                  </a:lnTo>
                  <a:lnTo>
                    <a:pt x="16" y="302"/>
                  </a:lnTo>
                  <a:lnTo>
                    <a:pt x="25" y="322"/>
                  </a:lnTo>
                  <a:lnTo>
                    <a:pt x="36" y="340"/>
                  </a:lnTo>
                  <a:lnTo>
                    <a:pt x="49" y="357"/>
                  </a:lnTo>
                  <a:lnTo>
                    <a:pt x="64" y="374"/>
                  </a:lnTo>
                  <a:lnTo>
                    <a:pt x="80" y="389"/>
                  </a:lnTo>
                  <a:lnTo>
                    <a:pt x="98" y="401"/>
                  </a:lnTo>
                  <a:lnTo>
                    <a:pt x="115" y="412"/>
                  </a:lnTo>
                  <a:lnTo>
                    <a:pt x="136" y="421"/>
                  </a:lnTo>
                  <a:lnTo>
                    <a:pt x="155" y="428"/>
                  </a:lnTo>
                  <a:lnTo>
                    <a:pt x="175" y="434"/>
                  </a:lnTo>
                  <a:lnTo>
                    <a:pt x="197" y="436"/>
                  </a:lnTo>
                  <a:lnTo>
                    <a:pt x="219" y="438"/>
                  </a:lnTo>
                  <a:lnTo>
                    <a:pt x="241" y="436"/>
                  </a:lnTo>
                  <a:lnTo>
                    <a:pt x="263" y="434"/>
                  </a:lnTo>
                  <a:lnTo>
                    <a:pt x="283" y="428"/>
                  </a:lnTo>
                  <a:lnTo>
                    <a:pt x="302" y="421"/>
                  </a:lnTo>
                  <a:lnTo>
                    <a:pt x="321" y="412"/>
                  </a:lnTo>
                  <a:lnTo>
                    <a:pt x="339" y="401"/>
                  </a:lnTo>
                  <a:lnTo>
                    <a:pt x="357" y="389"/>
                  </a:lnTo>
                  <a:lnTo>
                    <a:pt x="372" y="374"/>
                  </a:lnTo>
                  <a:lnTo>
                    <a:pt x="387" y="357"/>
                  </a:lnTo>
                  <a:lnTo>
                    <a:pt x="400" y="340"/>
                  </a:lnTo>
                  <a:lnTo>
                    <a:pt x="411" y="322"/>
                  </a:lnTo>
                  <a:lnTo>
                    <a:pt x="421" y="302"/>
                  </a:lnTo>
                  <a:lnTo>
                    <a:pt x="427" y="282"/>
                  </a:lnTo>
                  <a:lnTo>
                    <a:pt x="433" y="262"/>
                  </a:lnTo>
                  <a:lnTo>
                    <a:pt x="436" y="240"/>
                  </a:lnTo>
                  <a:lnTo>
                    <a:pt x="437" y="2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20510" name="Freeform 35">
              <a:extLst>
                <a:ext uri="{FF2B5EF4-FFF2-40B4-BE49-F238E27FC236}">
                  <a16:creationId xmlns:a16="http://schemas.microsoft.com/office/drawing/2014/main" id="{3CC6C1A4-4F1B-6ACE-A552-AD8D8C236B55}"/>
                </a:ext>
              </a:extLst>
            </p:cNvPr>
            <p:cNvSpPr>
              <a:spLocks/>
            </p:cNvSpPr>
            <p:nvPr/>
          </p:nvSpPr>
          <p:spPr bwMode="auto">
            <a:xfrm>
              <a:off x="2225" y="733"/>
              <a:ext cx="212" cy="213"/>
            </a:xfrm>
            <a:custGeom>
              <a:avLst/>
              <a:gdLst>
                <a:gd name="T0" fmla="*/ 106 w 212"/>
                <a:gd name="T1" fmla="*/ 213 h 213"/>
                <a:gd name="T2" fmla="*/ 95 w 212"/>
                <a:gd name="T3" fmla="*/ 213 h 213"/>
                <a:gd name="T4" fmla="*/ 86 w 212"/>
                <a:gd name="T5" fmla="*/ 211 h 213"/>
                <a:gd name="T6" fmla="*/ 75 w 212"/>
                <a:gd name="T7" fmla="*/ 209 h 213"/>
                <a:gd name="T8" fmla="*/ 65 w 212"/>
                <a:gd name="T9" fmla="*/ 204 h 213"/>
                <a:gd name="T10" fmla="*/ 56 w 212"/>
                <a:gd name="T11" fmla="*/ 200 h 213"/>
                <a:gd name="T12" fmla="*/ 47 w 212"/>
                <a:gd name="T13" fmla="*/ 195 h 213"/>
                <a:gd name="T14" fmla="*/ 39 w 212"/>
                <a:gd name="T15" fmla="*/ 188 h 213"/>
                <a:gd name="T16" fmla="*/ 31 w 212"/>
                <a:gd name="T17" fmla="*/ 181 h 213"/>
                <a:gd name="T18" fmla="*/ 17 w 212"/>
                <a:gd name="T19" fmla="*/ 165 h 213"/>
                <a:gd name="T20" fmla="*/ 8 w 212"/>
                <a:gd name="T21" fmla="*/ 147 h 213"/>
                <a:gd name="T22" fmla="*/ 1 w 212"/>
                <a:gd name="T23" fmla="*/ 127 h 213"/>
                <a:gd name="T24" fmla="*/ 0 w 212"/>
                <a:gd name="T25" fmla="*/ 106 h 213"/>
                <a:gd name="T26" fmla="*/ 1 w 212"/>
                <a:gd name="T27" fmla="*/ 86 h 213"/>
                <a:gd name="T28" fmla="*/ 8 w 212"/>
                <a:gd name="T29" fmla="*/ 66 h 213"/>
                <a:gd name="T30" fmla="*/ 17 w 212"/>
                <a:gd name="T31" fmla="*/ 48 h 213"/>
                <a:gd name="T32" fmla="*/ 31 w 212"/>
                <a:gd name="T33" fmla="*/ 31 h 213"/>
                <a:gd name="T34" fmla="*/ 39 w 212"/>
                <a:gd name="T35" fmla="*/ 25 h 213"/>
                <a:gd name="T36" fmla="*/ 47 w 212"/>
                <a:gd name="T37" fmla="*/ 18 h 213"/>
                <a:gd name="T38" fmla="*/ 56 w 212"/>
                <a:gd name="T39" fmla="*/ 12 h 213"/>
                <a:gd name="T40" fmla="*/ 65 w 212"/>
                <a:gd name="T41" fmla="*/ 8 h 213"/>
                <a:gd name="T42" fmla="*/ 75 w 212"/>
                <a:gd name="T43" fmla="*/ 4 h 213"/>
                <a:gd name="T44" fmla="*/ 86 w 212"/>
                <a:gd name="T45" fmla="*/ 1 h 213"/>
                <a:gd name="T46" fmla="*/ 95 w 212"/>
                <a:gd name="T47" fmla="*/ 0 h 213"/>
                <a:gd name="T48" fmla="*/ 106 w 212"/>
                <a:gd name="T49" fmla="*/ 0 h 213"/>
                <a:gd name="T50" fmla="*/ 117 w 212"/>
                <a:gd name="T51" fmla="*/ 0 h 213"/>
                <a:gd name="T52" fmla="*/ 126 w 212"/>
                <a:gd name="T53" fmla="*/ 1 h 213"/>
                <a:gd name="T54" fmla="*/ 137 w 212"/>
                <a:gd name="T55" fmla="*/ 4 h 213"/>
                <a:gd name="T56" fmla="*/ 147 w 212"/>
                <a:gd name="T57" fmla="*/ 8 h 213"/>
                <a:gd name="T58" fmla="*/ 156 w 212"/>
                <a:gd name="T59" fmla="*/ 12 h 213"/>
                <a:gd name="T60" fmla="*/ 165 w 212"/>
                <a:gd name="T61" fmla="*/ 18 h 213"/>
                <a:gd name="T62" fmla="*/ 173 w 212"/>
                <a:gd name="T63" fmla="*/ 25 h 213"/>
                <a:gd name="T64" fmla="*/ 181 w 212"/>
                <a:gd name="T65" fmla="*/ 31 h 213"/>
                <a:gd name="T66" fmla="*/ 195 w 212"/>
                <a:gd name="T67" fmla="*/ 48 h 213"/>
                <a:gd name="T68" fmla="*/ 204 w 212"/>
                <a:gd name="T69" fmla="*/ 66 h 213"/>
                <a:gd name="T70" fmla="*/ 211 w 212"/>
                <a:gd name="T71" fmla="*/ 86 h 213"/>
                <a:gd name="T72" fmla="*/ 212 w 212"/>
                <a:gd name="T73" fmla="*/ 106 h 213"/>
                <a:gd name="T74" fmla="*/ 210 w 212"/>
                <a:gd name="T75" fmla="*/ 128 h 213"/>
                <a:gd name="T76" fmla="*/ 204 w 212"/>
                <a:gd name="T77" fmla="*/ 147 h 213"/>
                <a:gd name="T78" fmla="*/ 195 w 212"/>
                <a:gd name="T79" fmla="*/ 166 h 213"/>
                <a:gd name="T80" fmla="*/ 181 w 212"/>
                <a:gd name="T81" fmla="*/ 181 h 213"/>
                <a:gd name="T82" fmla="*/ 166 w 212"/>
                <a:gd name="T83" fmla="*/ 195 h 213"/>
                <a:gd name="T84" fmla="*/ 147 w 212"/>
                <a:gd name="T85" fmla="*/ 204 h 213"/>
                <a:gd name="T86" fmla="*/ 128 w 212"/>
                <a:gd name="T87" fmla="*/ 210 h 213"/>
                <a:gd name="T88" fmla="*/ 106 w 212"/>
                <a:gd name="T89" fmla="*/ 213 h 21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12"/>
                <a:gd name="T136" fmla="*/ 0 h 213"/>
                <a:gd name="T137" fmla="*/ 212 w 212"/>
                <a:gd name="T138" fmla="*/ 213 h 21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12" h="213">
                  <a:moveTo>
                    <a:pt x="106" y="213"/>
                  </a:moveTo>
                  <a:lnTo>
                    <a:pt x="95" y="213"/>
                  </a:lnTo>
                  <a:lnTo>
                    <a:pt x="86" y="211"/>
                  </a:lnTo>
                  <a:lnTo>
                    <a:pt x="75" y="209"/>
                  </a:lnTo>
                  <a:lnTo>
                    <a:pt x="65" y="204"/>
                  </a:lnTo>
                  <a:lnTo>
                    <a:pt x="56" y="200"/>
                  </a:lnTo>
                  <a:lnTo>
                    <a:pt x="47" y="195"/>
                  </a:lnTo>
                  <a:lnTo>
                    <a:pt x="39" y="188"/>
                  </a:lnTo>
                  <a:lnTo>
                    <a:pt x="31" y="181"/>
                  </a:lnTo>
                  <a:lnTo>
                    <a:pt x="17" y="165"/>
                  </a:lnTo>
                  <a:lnTo>
                    <a:pt x="8" y="147"/>
                  </a:lnTo>
                  <a:lnTo>
                    <a:pt x="1" y="127"/>
                  </a:lnTo>
                  <a:lnTo>
                    <a:pt x="0" y="106"/>
                  </a:lnTo>
                  <a:lnTo>
                    <a:pt x="1" y="86"/>
                  </a:lnTo>
                  <a:lnTo>
                    <a:pt x="8" y="66"/>
                  </a:lnTo>
                  <a:lnTo>
                    <a:pt x="17" y="48"/>
                  </a:lnTo>
                  <a:lnTo>
                    <a:pt x="31" y="31"/>
                  </a:lnTo>
                  <a:lnTo>
                    <a:pt x="39" y="25"/>
                  </a:lnTo>
                  <a:lnTo>
                    <a:pt x="47" y="18"/>
                  </a:lnTo>
                  <a:lnTo>
                    <a:pt x="56" y="12"/>
                  </a:lnTo>
                  <a:lnTo>
                    <a:pt x="65" y="8"/>
                  </a:lnTo>
                  <a:lnTo>
                    <a:pt x="75" y="4"/>
                  </a:lnTo>
                  <a:lnTo>
                    <a:pt x="86" y="1"/>
                  </a:lnTo>
                  <a:lnTo>
                    <a:pt x="95" y="0"/>
                  </a:lnTo>
                  <a:lnTo>
                    <a:pt x="106" y="0"/>
                  </a:lnTo>
                  <a:lnTo>
                    <a:pt x="117" y="0"/>
                  </a:lnTo>
                  <a:lnTo>
                    <a:pt x="126" y="1"/>
                  </a:lnTo>
                  <a:lnTo>
                    <a:pt x="137" y="4"/>
                  </a:lnTo>
                  <a:lnTo>
                    <a:pt x="147" y="8"/>
                  </a:lnTo>
                  <a:lnTo>
                    <a:pt x="156" y="12"/>
                  </a:lnTo>
                  <a:lnTo>
                    <a:pt x="165" y="18"/>
                  </a:lnTo>
                  <a:lnTo>
                    <a:pt x="173" y="25"/>
                  </a:lnTo>
                  <a:lnTo>
                    <a:pt x="181" y="31"/>
                  </a:lnTo>
                  <a:lnTo>
                    <a:pt x="195" y="48"/>
                  </a:lnTo>
                  <a:lnTo>
                    <a:pt x="204" y="66"/>
                  </a:lnTo>
                  <a:lnTo>
                    <a:pt x="211" y="86"/>
                  </a:lnTo>
                  <a:lnTo>
                    <a:pt x="212" y="106"/>
                  </a:lnTo>
                  <a:lnTo>
                    <a:pt x="210" y="128"/>
                  </a:lnTo>
                  <a:lnTo>
                    <a:pt x="204" y="147"/>
                  </a:lnTo>
                  <a:lnTo>
                    <a:pt x="195" y="166"/>
                  </a:lnTo>
                  <a:lnTo>
                    <a:pt x="181" y="181"/>
                  </a:lnTo>
                  <a:lnTo>
                    <a:pt x="166" y="195"/>
                  </a:lnTo>
                  <a:lnTo>
                    <a:pt x="147" y="204"/>
                  </a:lnTo>
                  <a:lnTo>
                    <a:pt x="128" y="210"/>
                  </a:lnTo>
                  <a:lnTo>
                    <a:pt x="106" y="2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20511" name="Freeform 40">
              <a:extLst>
                <a:ext uri="{FF2B5EF4-FFF2-40B4-BE49-F238E27FC236}">
                  <a16:creationId xmlns:a16="http://schemas.microsoft.com/office/drawing/2014/main" id="{DC01FAD2-5899-1B43-BAE7-F5CC7680DB11}"/>
                </a:ext>
              </a:extLst>
            </p:cNvPr>
            <p:cNvSpPr>
              <a:spLocks/>
            </p:cNvSpPr>
            <p:nvPr/>
          </p:nvSpPr>
          <p:spPr bwMode="auto">
            <a:xfrm>
              <a:off x="1958" y="811"/>
              <a:ext cx="58" cy="58"/>
            </a:xfrm>
            <a:custGeom>
              <a:avLst/>
              <a:gdLst>
                <a:gd name="T0" fmla="*/ 28 w 58"/>
                <a:gd name="T1" fmla="*/ 58 h 58"/>
                <a:gd name="T2" fmla="*/ 17 w 58"/>
                <a:gd name="T3" fmla="*/ 56 h 58"/>
                <a:gd name="T4" fmla="*/ 8 w 58"/>
                <a:gd name="T5" fmla="*/ 49 h 58"/>
                <a:gd name="T6" fmla="*/ 2 w 58"/>
                <a:gd name="T7" fmla="*/ 39 h 58"/>
                <a:gd name="T8" fmla="*/ 0 w 58"/>
                <a:gd name="T9" fmla="*/ 28 h 58"/>
                <a:gd name="T10" fmla="*/ 2 w 58"/>
                <a:gd name="T11" fmla="*/ 17 h 58"/>
                <a:gd name="T12" fmla="*/ 8 w 58"/>
                <a:gd name="T13" fmla="*/ 8 h 58"/>
                <a:gd name="T14" fmla="*/ 17 w 58"/>
                <a:gd name="T15" fmla="*/ 3 h 58"/>
                <a:gd name="T16" fmla="*/ 28 w 58"/>
                <a:gd name="T17" fmla="*/ 0 h 58"/>
                <a:gd name="T18" fmla="*/ 41 w 58"/>
                <a:gd name="T19" fmla="*/ 3 h 58"/>
                <a:gd name="T20" fmla="*/ 50 w 58"/>
                <a:gd name="T21" fmla="*/ 8 h 58"/>
                <a:gd name="T22" fmla="*/ 56 w 58"/>
                <a:gd name="T23" fmla="*/ 17 h 58"/>
                <a:gd name="T24" fmla="*/ 58 w 58"/>
                <a:gd name="T25" fmla="*/ 28 h 58"/>
                <a:gd name="T26" fmla="*/ 56 w 58"/>
                <a:gd name="T27" fmla="*/ 39 h 58"/>
                <a:gd name="T28" fmla="*/ 50 w 58"/>
                <a:gd name="T29" fmla="*/ 49 h 58"/>
                <a:gd name="T30" fmla="*/ 41 w 58"/>
                <a:gd name="T31" fmla="*/ 56 h 58"/>
                <a:gd name="T32" fmla="*/ 28 w 58"/>
                <a:gd name="T33" fmla="*/ 58 h 5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8"/>
                <a:gd name="T52" fmla="*/ 0 h 58"/>
                <a:gd name="T53" fmla="*/ 58 w 58"/>
                <a:gd name="T54" fmla="*/ 58 h 5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8" h="58">
                  <a:moveTo>
                    <a:pt x="28" y="58"/>
                  </a:moveTo>
                  <a:lnTo>
                    <a:pt x="17" y="56"/>
                  </a:lnTo>
                  <a:lnTo>
                    <a:pt x="8" y="49"/>
                  </a:lnTo>
                  <a:lnTo>
                    <a:pt x="2" y="39"/>
                  </a:lnTo>
                  <a:lnTo>
                    <a:pt x="0" y="28"/>
                  </a:lnTo>
                  <a:lnTo>
                    <a:pt x="2" y="17"/>
                  </a:lnTo>
                  <a:lnTo>
                    <a:pt x="8" y="8"/>
                  </a:lnTo>
                  <a:lnTo>
                    <a:pt x="17" y="3"/>
                  </a:lnTo>
                  <a:lnTo>
                    <a:pt x="28" y="0"/>
                  </a:lnTo>
                  <a:lnTo>
                    <a:pt x="41" y="3"/>
                  </a:lnTo>
                  <a:lnTo>
                    <a:pt x="50" y="8"/>
                  </a:lnTo>
                  <a:lnTo>
                    <a:pt x="56" y="17"/>
                  </a:lnTo>
                  <a:lnTo>
                    <a:pt x="58" y="28"/>
                  </a:lnTo>
                  <a:lnTo>
                    <a:pt x="56" y="39"/>
                  </a:lnTo>
                  <a:lnTo>
                    <a:pt x="50" y="49"/>
                  </a:lnTo>
                  <a:lnTo>
                    <a:pt x="41" y="56"/>
                  </a:lnTo>
                  <a:lnTo>
                    <a:pt x="28" y="5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20512" name="Freeform 41">
              <a:extLst>
                <a:ext uri="{FF2B5EF4-FFF2-40B4-BE49-F238E27FC236}">
                  <a16:creationId xmlns:a16="http://schemas.microsoft.com/office/drawing/2014/main" id="{241AB0A1-5DA7-0E24-6CEC-A74A9A1D28F3}"/>
                </a:ext>
              </a:extLst>
            </p:cNvPr>
            <p:cNvSpPr>
              <a:spLocks/>
            </p:cNvSpPr>
            <p:nvPr/>
          </p:nvSpPr>
          <p:spPr bwMode="auto">
            <a:xfrm>
              <a:off x="2302" y="811"/>
              <a:ext cx="58" cy="58"/>
            </a:xfrm>
            <a:custGeom>
              <a:avLst/>
              <a:gdLst>
                <a:gd name="T0" fmla="*/ 29 w 58"/>
                <a:gd name="T1" fmla="*/ 58 h 58"/>
                <a:gd name="T2" fmla="*/ 18 w 58"/>
                <a:gd name="T3" fmla="*/ 56 h 58"/>
                <a:gd name="T4" fmla="*/ 9 w 58"/>
                <a:gd name="T5" fmla="*/ 49 h 58"/>
                <a:gd name="T6" fmla="*/ 3 w 58"/>
                <a:gd name="T7" fmla="*/ 39 h 58"/>
                <a:gd name="T8" fmla="*/ 0 w 58"/>
                <a:gd name="T9" fmla="*/ 28 h 58"/>
                <a:gd name="T10" fmla="*/ 3 w 58"/>
                <a:gd name="T11" fmla="*/ 17 h 58"/>
                <a:gd name="T12" fmla="*/ 9 w 58"/>
                <a:gd name="T13" fmla="*/ 8 h 58"/>
                <a:gd name="T14" fmla="*/ 18 w 58"/>
                <a:gd name="T15" fmla="*/ 3 h 58"/>
                <a:gd name="T16" fmla="*/ 29 w 58"/>
                <a:gd name="T17" fmla="*/ 0 h 58"/>
                <a:gd name="T18" fmla="*/ 40 w 58"/>
                <a:gd name="T19" fmla="*/ 3 h 58"/>
                <a:gd name="T20" fmla="*/ 49 w 58"/>
                <a:gd name="T21" fmla="*/ 8 h 58"/>
                <a:gd name="T22" fmla="*/ 55 w 58"/>
                <a:gd name="T23" fmla="*/ 17 h 58"/>
                <a:gd name="T24" fmla="*/ 58 w 58"/>
                <a:gd name="T25" fmla="*/ 28 h 58"/>
                <a:gd name="T26" fmla="*/ 55 w 58"/>
                <a:gd name="T27" fmla="*/ 39 h 58"/>
                <a:gd name="T28" fmla="*/ 49 w 58"/>
                <a:gd name="T29" fmla="*/ 49 h 58"/>
                <a:gd name="T30" fmla="*/ 40 w 58"/>
                <a:gd name="T31" fmla="*/ 56 h 58"/>
                <a:gd name="T32" fmla="*/ 29 w 58"/>
                <a:gd name="T33" fmla="*/ 58 h 5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8"/>
                <a:gd name="T52" fmla="*/ 0 h 58"/>
                <a:gd name="T53" fmla="*/ 58 w 58"/>
                <a:gd name="T54" fmla="*/ 58 h 5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8" h="58">
                  <a:moveTo>
                    <a:pt x="29" y="58"/>
                  </a:moveTo>
                  <a:lnTo>
                    <a:pt x="18" y="56"/>
                  </a:lnTo>
                  <a:lnTo>
                    <a:pt x="9" y="49"/>
                  </a:lnTo>
                  <a:lnTo>
                    <a:pt x="3" y="39"/>
                  </a:lnTo>
                  <a:lnTo>
                    <a:pt x="0" y="28"/>
                  </a:lnTo>
                  <a:lnTo>
                    <a:pt x="3" y="17"/>
                  </a:lnTo>
                  <a:lnTo>
                    <a:pt x="9" y="8"/>
                  </a:lnTo>
                  <a:lnTo>
                    <a:pt x="18" y="3"/>
                  </a:lnTo>
                  <a:lnTo>
                    <a:pt x="29" y="0"/>
                  </a:lnTo>
                  <a:lnTo>
                    <a:pt x="40" y="3"/>
                  </a:lnTo>
                  <a:lnTo>
                    <a:pt x="49" y="8"/>
                  </a:lnTo>
                  <a:lnTo>
                    <a:pt x="55" y="17"/>
                  </a:lnTo>
                  <a:lnTo>
                    <a:pt x="58" y="28"/>
                  </a:lnTo>
                  <a:lnTo>
                    <a:pt x="55" y="39"/>
                  </a:lnTo>
                  <a:lnTo>
                    <a:pt x="49" y="49"/>
                  </a:lnTo>
                  <a:lnTo>
                    <a:pt x="40" y="56"/>
                  </a:lnTo>
                  <a:lnTo>
                    <a:pt x="29" y="5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grpSp>
      <p:sp>
        <p:nvSpPr>
          <p:cNvPr id="20483" name="Title 82">
            <a:extLst>
              <a:ext uri="{FF2B5EF4-FFF2-40B4-BE49-F238E27FC236}">
                <a16:creationId xmlns:a16="http://schemas.microsoft.com/office/drawing/2014/main" id="{882ABD16-59D7-904F-EC64-E0BEBE8FE27F}"/>
              </a:ext>
            </a:extLst>
          </p:cNvPr>
          <p:cNvSpPr>
            <a:spLocks noGrp="1"/>
          </p:cNvSpPr>
          <p:nvPr>
            <p:ph type="title"/>
          </p:nvPr>
        </p:nvSpPr>
        <p:spPr/>
        <p:txBody>
          <a:bodyPr/>
          <a:lstStyle/>
          <a:p>
            <a:pPr algn="ctr"/>
            <a:r>
              <a:rPr lang="en-US" altLang="LID4096" sz="3600"/>
              <a:t>Warning: Opinions Ahead</a:t>
            </a:r>
          </a:p>
        </p:txBody>
      </p:sp>
      <p:sp>
        <p:nvSpPr>
          <p:cNvPr id="20484" name="Freeform 21">
            <a:extLst>
              <a:ext uri="{FF2B5EF4-FFF2-40B4-BE49-F238E27FC236}">
                <a16:creationId xmlns:a16="http://schemas.microsoft.com/office/drawing/2014/main" id="{029BB875-9BA8-4AA2-346F-E5F01C45D07C}"/>
              </a:ext>
            </a:extLst>
          </p:cNvPr>
          <p:cNvSpPr>
            <a:spLocks/>
          </p:cNvSpPr>
          <p:nvPr/>
        </p:nvSpPr>
        <p:spPr bwMode="auto">
          <a:xfrm>
            <a:off x="3571875" y="5572125"/>
            <a:ext cx="428625" cy="785813"/>
          </a:xfrm>
          <a:custGeom>
            <a:avLst/>
            <a:gdLst>
              <a:gd name="T0" fmla="*/ 2147483647 w 222"/>
              <a:gd name="T1" fmla="*/ 2147483647 h 221"/>
              <a:gd name="T2" fmla="*/ 2147483647 w 222"/>
              <a:gd name="T3" fmla="*/ 2147483647 h 221"/>
              <a:gd name="T4" fmla="*/ 2147483647 w 222"/>
              <a:gd name="T5" fmla="*/ 2147483647 h 221"/>
              <a:gd name="T6" fmla="*/ 2147483647 w 222"/>
              <a:gd name="T7" fmla="*/ 2147483647 h 221"/>
              <a:gd name="T8" fmla="*/ 2147483647 w 222"/>
              <a:gd name="T9" fmla="*/ 0 h 221"/>
              <a:gd name="T10" fmla="*/ 2147483647 w 222"/>
              <a:gd name="T11" fmla="*/ 2147483647 h 221"/>
              <a:gd name="T12" fmla="*/ 2147483647 w 222"/>
              <a:gd name="T13" fmla="*/ 2147483647 h 221"/>
              <a:gd name="T14" fmla="*/ 2147483647 w 222"/>
              <a:gd name="T15" fmla="*/ 2147483647 h 221"/>
              <a:gd name="T16" fmla="*/ 2147483647 w 222"/>
              <a:gd name="T17" fmla="*/ 2147483647 h 221"/>
              <a:gd name="T18" fmla="*/ 2147483647 w 222"/>
              <a:gd name="T19" fmla="*/ 2147483647 h 221"/>
              <a:gd name="T20" fmla="*/ 0 w 222"/>
              <a:gd name="T21" fmla="*/ 2147483647 h 221"/>
              <a:gd name="T22" fmla="*/ 2147483647 w 222"/>
              <a:gd name="T23" fmla="*/ 2147483647 h 221"/>
              <a:gd name="T24" fmla="*/ 2147483647 w 222"/>
              <a:gd name="T25" fmla="*/ 2147483647 h 221"/>
              <a:gd name="T26" fmla="*/ 2147483647 w 222"/>
              <a:gd name="T27" fmla="*/ 2147483647 h 221"/>
              <a:gd name="T28" fmla="*/ 2147483647 w 222"/>
              <a:gd name="T29" fmla="*/ 2147483647 h 221"/>
              <a:gd name="T30" fmla="*/ 2147483647 w 222"/>
              <a:gd name="T31" fmla="*/ 2147483647 h 221"/>
              <a:gd name="T32" fmla="*/ 2147483647 w 222"/>
              <a:gd name="T33" fmla="*/ 2147483647 h 221"/>
              <a:gd name="T34" fmla="*/ 2147483647 w 222"/>
              <a:gd name="T35" fmla="*/ 2147483647 h 221"/>
              <a:gd name="T36" fmla="*/ 2147483647 w 222"/>
              <a:gd name="T37" fmla="*/ 2147483647 h 221"/>
              <a:gd name="T38" fmla="*/ 2147483647 w 222"/>
              <a:gd name="T39" fmla="*/ 2147483647 h 221"/>
              <a:gd name="T40" fmla="*/ 2147483647 w 222"/>
              <a:gd name="T41" fmla="*/ 2147483647 h 221"/>
              <a:gd name="T42" fmla="*/ 2147483647 w 222"/>
              <a:gd name="T43" fmla="*/ 2147483647 h 221"/>
              <a:gd name="T44" fmla="*/ 2147483647 w 222"/>
              <a:gd name="T45" fmla="*/ 2147483647 h 221"/>
              <a:gd name="T46" fmla="*/ 2147483647 w 222"/>
              <a:gd name="T47" fmla="*/ 2147483647 h 221"/>
              <a:gd name="T48" fmla="*/ 2147483647 w 222"/>
              <a:gd name="T49" fmla="*/ 2147483647 h 221"/>
              <a:gd name="T50" fmla="*/ 2147483647 w 222"/>
              <a:gd name="T51" fmla="*/ 2147483647 h 221"/>
              <a:gd name="T52" fmla="*/ 2147483647 w 222"/>
              <a:gd name="T53" fmla="*/ 2147483647 h 22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22"/>
              <a:gd name="T82" fmla="*/ 0 h 221"/>
              <a:gd name="T83" fmla="*/ 222 w 222"/>
              <a:gd name="T84" fmla="*/ 221 h 221"/>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22" h="221">
                <a:moveTo>
                  <a:pt x="85" y="15"/>
                </a:moveTo>
                <a:lnTo>
                  <a:pt x="77" y="8"/>
                </a:lnTo>
                <a:lnTo>
                  <a:pt x="69" y="4"/>
                </a:lnTo>
                <a:lnTo>
                  <a:pt x="60" y="2"/>
                </a:lnTo>
                <a:lnTo>
                  <a:pt x="50" y="0"/>
                </a:lnTo>
                <a:lnTo>
                  <a:pt x="40" y="2"/>
                </a:lnTo>
                <a:lnTo>
                  <a:pt x="31" y="4"/>
                </a:lnTo>
                <a:lnTo>
                  <a:pt x="23" y="8"/>
                </a:lnTo>
                <a:lnTo>
                  <a:pt x="15" y="15"/>
                </a:lnTo>
                <a:lnTo>
                  <a:pt x="4" y="32"/>
                </a:lnTo>
                <a:lnTo>
                  <a:pt x="0" y="51"/>
                </a:lnTo>
                <a:lnTo>
                  <a:pt x="4" y="68"/>
                </a:lnTo>
                <a:lnTo>
                  <a:pt x="15" y="85"/>
                </a:lnTo>
                <a:lnTo>
                  <a:pt x="136" y="206"/>
                </a:lnTo>
                <a:lnTo>
                  <a:pt x="144" y="213"/>
                </a:lnTo>
                <a:lnTo>
                  <a:pt x="152" y="217"/>
                </a:lnTo>
                <a:lnTo>
                  <a:pt x="162" y="221"/>
                </a:lnTo>
                <a:lnTo>
                  <a:pt x="171" y="221"/>
                </a:lnTo>
                <a:lnTo>
                  <a:pt x="181" y="221"/>
                </a:lnTo>
                <a:lnTo>
                  <a:pt x="190" y="217"/>
                </a:lnTo>
                <a:lnTo>
                  <a:pt x="199" y="213"/>
                </a:lnTo>
                <a:lnTo>
                  <a:pt x="207" y="206"/>
                </a:lnTo>
                <a:lnTo>
                  <a:pt x="218" y="190"/>
                </a:lnTo>
                <a:lnTo>
                  <a:pt x="222" y="171"/>
                </a:lnTo>
                <a:lnTo>
                  <a:pt x="218" y="152"/>
                </a:lnTo>
                <a:lnTo>
                  <a:pt x="207" y="135"/>
                </a:lnTo>
                <a:lnTo>
                  <a:pt x="85"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20485" name="Freeform 21">
            <a:extLst>
              <a:ext uri="{FF2B5EF4-FFF2-40B4-BE49-F238E27FC236}">
                <a16:creationId xmlns:a16="http://schemas.microsoft.com/office/drawing/2014/main" id="{E648B778-63EE-7BD3-872C-5862169A3C3A}"/>
              </a:ext>
            </a:extLst>
          </p:cNvPr>
          <p:cNvSpPr>
            <a:spLocks/>
          </p:cNvSpPr>
          <p:nvPr/>
        </p:nvSpPr>
        <p:spPr bwMode="auto">
          <a:xfrm flipH="1">
            <a:off x="5429250" y="5572125"/>
            <a:ext cx="428625" cy="642938"/>
          </a:xfrm>
          <a:custGeom>
            <a:avLst/>
            <a:gdLst>
              <a:gd name="T0" fmla="*/ 2147483647 w 222"/>
              <a:gd name="T1" fmla="*/ 2147483647 h 221"/>
              <a:gd name="T2" fmla="*/ 2147483647 w 222"/>
              <a:gd name="T3" fmla="*/ 2147483647 h 221"/>
              <a:gd name="T4" fmla="*/ 2147483647 w 222"/>
              <a:gd name="T5" fmla="*/ 2147483647 h 221"/>
              <a:gd name="T6" fmla="*/ 2147483647 w 222"/>
              <a:gd name="T7" fmla="*/ 2147483647 h 221"/>
              <a:gd name="T8" fmla="*/ 2147483647 w 222"/>
              <a:gd name="T9" fmla="*/ 0 h 221"/>
              <a:gd name="T10" fmla="*/ 2147483647 w 222"/>
              <a:gd name="T11" fmla="*/ 2147483647 h 221"/>
              <a:gd name="T12" fmla="*/ 2147483647 w 222"/>
              <a:gd name="T13" fmla="*/ 2147483647 h 221"/>
              <a:gd name="T14" fmla="*/ 2147483647 w 222"/>
              <a:gd name="T15" fmla="*/ 2147483647 h 221"/>
              <a:gd name="T16" fmla="*/ 2147483647 w 222"/>
              <a:gd name="T17" fmla="*/ 2147483647 h 221"/>
              <a:gd name="T18" fmla="*/ 2147483647 w 222"/>
              <a:gd name="T19" fmla="*/ 2147483647 h 221"/>
              <a:gd name="T20" fmla="*/ 0 w 222"/>
              <a:gd name="T21" fmla="*/ 2147483647 h 221"/>
              <a:gd name="T22" fmla="*/ 2147483647 w 222"/>
              <a:gd name="T23" fmla="*/ 2147483647 h 221"/>
              <a:gd name="T24" fmla="*/ 2147483647 w 222"/>
              <a:gd name="T25" fmla="*/ 2147483647 h 221"/>
              <a:gd name="T26" fmla="*/ 2147483647 w 222"/>
              <a:gd name="T27" fmla="*/ 2147483647 h 221"/>
              <a:gd name="T28" fmla="*/ 2147483647 w 222"/>
              <a:gd name="T29" fmla="*/ 2147483647 h 221"/>
              <a:gd name="T30" fmla="*/ 2147483647 w 222"/>
              <a:gd name="T31" fmla="*/ 2147483647 h 221"/>
              <a:gd name="T32" fmla="*/ 2147483647 w 222"/>
              <a:gd name="T33" fmla="*/ 2147483647 h 221"/>
              <a:gd name="T34" fmla="*/ 2147483647 w 222"/>
              <a:gd name="T35" fmla="*/ 2147483647 h 221"/>
              <a:gd name="T36" fmla="*/ 2147483647 w 222"/>
              <a:gd name="T37" fmla="*/ 2147483647 h 221"/>
              <a:gd name="T38" fmla="*/ 2147483647 w 222"/>
              <a:gd name="T39" fmla="*/ 2147483647 h 221"/>
              <a:gd name="T40" fmla="*/ 2147483647 w 222"/>
              <a:gd name="T41" fmla="*/ 2147483647 h 221"/>
              <a:gd name="T42" fmla="*/ 2147483647 w 222"/>
              <a:gd name="T43" fmla="*/ 2147483647 h 221"/>
              <a:gd name="T44" fmla="*/ 2147483647 w 222"/>
              <a:gd name="T45" fmla="*/ 2147483647 h 221"/>
              <a:gd name="T46" fmla="*/ 2147483647 w 222"/>
              <a:gd name="T47" fmla="*/ 2147483647 h 221"/>
              <a:gd name="T48" fmla="*/ 2147483647 w 222"/>
              <a:gd name="T49" fmla="*/ 2147483647 h 221"/>
              <a:gd name="T50" fmla="*/ 2147483647 w 222"/>
              <a:gd name="T51" fmla="*/ 2147483647 h 221"/>
              <a:gd name="T52" fmla="*/ 2147483647 w 222"/>
              <a:gd name="T53" fmla="*/ 2147483647 h 22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22"/>
              <a:gd name="T82" fmla="*/ 0 h 221"/>
              <a:gd name="T83" fmla="*/ 222 w 222"/>
              <a:gd name="T84" fmla="*/ 221 h 221"/>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22" h="221">
                <a:moveTo>
                  <a:pt x="85" y="15"/>
                </a:moveTo>
                <a:lnTo>
                  <a:pt x="77" y="8"/>
                </a:lnTo>
                <a:lnTo>
                  <a:pt x="69" y="4"/>
                </a:lnTo>
                <a:lnTo>
                  <a:pt x="60" y="2"/>
                </a:lnTo>
                <a:lnTo>
                  <a:pt x="50" y="0"/>
                </a:lnTo>
                <a:lnTo>
                  <a:pt x="40" y="2"/>
                </a:lnTo>
                <a:lnTo>
                  <a:pt x="31" y="4"/>
                </a:lnTo>
                <a:lnTo>
                  <a:pt x="23" y="8"/>
                </a:lnTo>
                <a:lnTo>
                  <a:pt x="15" y="15"/>
                </a:lnTo>
                <a:lnTo>
                  <a:pt x="4" y="32"/>
                </a:lnTo>
                <a:lnTo>
                  <a:pt x="0" y="51"/>
                </a:lnTo>
                <a:lnTo>
                  <a:pt x="4" y="68"/>
                </a:lnTo>
                <a:lnTo>
                  <a:pt x="15" y="85"/>
                </a:lnTo>
                <a:lnTo>
                  <a:pt x="136" y="206"/>
                </a:lnTo>
                <a:lnTo>
                  <a:pt x="144" y="213"/>
                </a:lnTo>
                <a:lnTo>
                  <a:pt x="152" y="217"/>
                </a:lnTo>
                <a:lnTo>
                  <a:pt x="162" y="221"/>
                </a:lnTo>
                <a:lnTo>
                  <a:pt x="171" y="221"/>
                </a:lnTo>
                <a:lnTo>
                  <a:pt x="181" y="221"/>
                </a:lnTo>
                <a:lnTo>
                  <a:pt x="190" y="217"/>
                </a:lnTo>
                <a:lnTo>
                  <a:pt x="199" y="213"/>
                </a:lnTo>
                <a:lnTo>
                  <a:pt x="207" y="206"/>
                </a:lnTo>
                <a:lnTo>
                  <a:pt x="218" y="190"/>
                </a:lnTo>
                <a:lnTo>
                  <a:pt x="222" y="171"/>
                </a:lnTo>
                <a:lnTo>
                  <a:pt x="218" y="152"/>
                </a:lnTo>
                <a:lnTo>
                  <a:pt x="207" y="135"/>
                </a:lnTo>
                <a:lnTo>
                  <a:pt x="85"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grpSp>
        <p:nvGrpSpPr>
          <p:cNvPr id="20486" name="Group 79">
            <a:extLst>
              <a:ext uri="{FF2B5EF4-FFF2-40B4-BE49-F238E27FC236}">
                <a16:creationId xmlns:a16="http://schemas.microsoft.com/office/drawing/2014/main" id="{47B3EB95-59BE-022F-36DB-C899F1FCBEE6}"/>
              </a:ext>
            </a:extLst>
          </p:cNvPr>
          <p:cNvGrpSpPr>
            <a:grpSpLocks/>
          </p:cNvGrpSpPr>
          <p:nvPr/>
        </p:nvGrpSpPr>
        <p:grpSpPr bwMode="auto">
          <a:xfrm>
            <a:off x="4857750" y="2500313"/>
            <a:ext cx="3429000" cy="3143250"/>
            <a:chOff x="5215949" y="2714620"/>
            <a:chExt cx="2986884" cy="2835436"/>
          </a:xfrm>
        </p:grpSpPr>
        <p:sp>
          <p:nvSpPr>
            <p:cNvPr id="20487" name="Freeform 7">
              <a:extLst>
                <a:ext uri="{FF2B5EF4-FFF2-40B4-BE49-F238E27FC236}">
                  <a16:creationId xmlns:a16="http://schemas.microsoft.com/office/drawing/2014/main" id="{353A9E1E-FD76-A7F0-0147-27ECD878B47C}"/>
                </a:ext>
              </a:extLst>
            </p:cNvPr>
            <p:cNvSpPr>
              <a:spLocks/>
            </p:cNvSpPr>
            <p:nvPr/>
          </p:nvSpPr>
          <p:spPr bwMode="auto">
            <a:xfrm flipH="1">
              <a:off x="5423489" y="3084825"/>
              <a:ext cx="516044" cy="521653"/>
            </a:xfrm>
            <a:custGeom>
              <a:avLst/>
              <a:gdLst>
                <a:gd name="T0" fmla="*/ 2147483647 w 184"/>
                <a:gd name="T1" fmla="*/ 2147483647 h 186"/>
                <a:gd name="T2" fmla="*/ 2147483647 w 184"/>
                <a:gd name="T3" fmla="*/ 2147483647 h 186"/>
                <a:gd name="T4" fmla="*/ 2147483647 w 184"/>
                <a:gd name="T5" fmla="*/ 2147483647 h 186"/>
                <a:gd name="T6" fmla="*/ 2147483647 w 184"/>
                <a:gd name="T7" fmla="*/ 2147483647 h 186"/>
                <a:gd name="T8" fmla="*/ 2147483647 w 184"/>
                <a:gd name="T9" fmla="*/ 2147483647 h 186"/>
                <a:gd name="T10" fmla="*/ 2147483647 w 184"/>
                <a:gd name="T11" fmla="*/ 2147483647 h 186"/>
                <a:gd name="T12" fmla="*/ 2147483647 w 184"/>
                <a:gd name="T13" fmla="*/ 2147483647 h 186"/>
                <a:gd name="T14" fmla="*/ 2147483647 w 184"/>
                <a:gd name="T15" fmla="*/ 2147483647 h 186"/>
                <a:gd name="T16" fmla="*/ 2147483647 w 184"/>
                <a:gd name="T17" fmla="*/ 2147483647 h 186"/>
                <a:gd name="T18" fmla="*/ 2147483647 w 184"/>
                <a:gd name="T19" fmla="*/ 0 h 186"/>
                <a:gd name="T20" fmla="*/ 2147483647 w 184"/>
                <a:gd name="T21" fmla="*/ 0 h 186"/>
                <a:gd name="T22" fmla="*/ 2147483647 w 184"/>
                <a:gd name="T23" fmla="*/ 0 h 186"/>
                <a:gd name="T24" fmla="*/ 2147483647 w 184"/>
                <a:gd name="T25" fmla="*/ 2147483647 h 186"/>
                <a:gd name="T26" fmla="*/ 2147483647 w 184"/>
                <a:gd name="T27" fmla="*/ 2147483647 h 186"/>
                <a:gd name="T28" fmla="*/ 2147483647 w 184"/>
                <a:gd name="T29" fmla="*/ 2147483647 h 186"/>
                <a:gd name="T30" fmla="*/ 2147483647 w 184"/>
                <a:gd name="T31" fmla="*/ 2147483647 h 186"/>
                <a:gd name="T32" fmla="*/ 2147483647 w 184"/>
                <a:gd name="T33" fmla="*/ 2147483647 h 186"/>
                <a:gd name="T34" fmla="*/ 2147483647 w 184"/>
                <a:gd name="T35" fmla="*/ 2147483647 h 186"/>
                <a:gd name="T36" fmla="*/ 2147483647 w 184"/>
                <a:gd name="T37" fmla="*/ 2147483647 h 186"/>
                <a:gd name="T38" fmla="*/ 0 w 184"/>
                <a:gd name="T39" fmla="*/ 2147483647 h 186"/>
                <a:gd name="T40" fmla="*/ 2147483647 w 184"/>
                <a:gd name="T41" fmla="*/ 2147483647 h 186"/>
                <a:gd name="T42" fmla="*/ 2147483647 w 184"/>
                <a:gd name="T43" fmla="*/ 2147483647 h 186"/>
                <a:gd name="T44" fmla="*/ 2147483647 w 184"/>
                <a:gd name="T45" fmla="*/ 2147483647 h 186"/>
                <a:gd name="T46" fmla="*/ 2147483647 w 184"/>
                <a:gd name="T47" fmla="*/ 2147483647 h 186"/>
                <a:gd name="T48" fmla="*/ 2147483647 w 184"/>
                <a:gd name="T49" fmla="*/ 2147483647 h 186"/>
                <a:gd name="T50" fmla="*/ 2147483647 w 184"/>
                <a:gd name="T51" fmla="*/ 2147483647 h 186"/>
                <a:gd name="T52" fmla="*/ 2147483647 w 184"/>
                <a:gd name="T53" fmla="*/ 2147483647 h 186"/>
                <a:gd name="T54" fmla="*/ 2147483647 w 184"/>
                <a:gd name="T55" fmla="*/ 2147483647 h 186"/>
                <a:gd name="T56" fmla="*/ 2147483647 w 184"/>
                <a:gd name="T57" fmla="*/ 2147483647 h 186"/>
                <a:gd name="T58" fmla="*/ 2147483647 w 184"/>
                <a:gd name="T59" fmla="*/ 2147483647 h 186"/>
                <a:gd name="T60" fmla="*/ 2147483647 w 184"/>
                <a:gd name="T61" fmla="*/ 2147483647 h 18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84"/>
                <a:gd name="T94" fmla="*/ 0 h 186"/>
                <a:gd name="T95" fmla="*/ 184 w 184"/>
                <a:gd name="T96" fmla="*/ 186 h 18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84" h="186">
                  <a:moveTo>
                    <a:pt x="70" y="174"/>
                  </a:moveTo>
                  <a:lnTo>
                    <a:pt x="172" y="71"/>
                  </a:lnTo>
                  <a:lnTo>
                    <a:pt x="180" y="57"/>
                  </a:lnTo>
                  <a:lnTo>
                    <a:pt x="184" y="41"/>
                  </a:lnTo>
                  <a:lnTo>
                    <a:pt x="180" y="26"/>
                  </a:lnTo>
                  <a:lnTo>
                    <a:pt x="172" y="12"/>
                  </a:lnTo>
                  <a:lnTo>
                    <a:pt x="165" y="6"/>
                  </a:lnTo>
                  <a:lnTo>
                    <a:pt x="158" y="3"/>
                  </a:lnTo>
                  <a:lnTo>
                    <a:pt x="151" y="0"/>
                  </a:lnTo>
                  <a:lnTo>
                    <a:pt x="142" y="0"/>
                  </a:lnTo>
                  <a:lnTo>
                    <a:pt x="134" y="0"/>
                  </a:lnTo>
                  <a:lnTo>
                    <a:pt x="126" y="3"/>
                  </a:lnTo>
                  <a:lnTo>
                    <a:pt x="119" y="6"/>
                  </a:lnTo>
                  <a:lnTo>
                    <a:pt x="112" y="12"/>
                  </a:lnTo>
                  <a:lnTo>
                    <a:pt x="12" y="113"/>
                  </a:lnTo>
                  <a:lnTo>
                    <a:pt x="3" y="127"/>
                  </a:lnTo>
                  <a:lnTo>
                    <a:pt x="0" y="143"/>
                  </a:lnTo>
                  <a:lnTo>
                    <a:pt x="3" y="159"/>
                  </a:lnTo>
                  <a:lnTo>
                    <a:pt x="12" y="174"/>
                  </a:lnTo>
                  <a:lnTo>
                    <a:pt x="18" y="179"/>
                  </a:lnTo>
                  <a:lnTo>
                    <a:pt x="26" y="183"/>
                  </a:lnTo>
                  <a:lnTo>
                    <a:pt x="33" y="186"/>
                  </a:lnTo>
                  <a:lnTo>
                    <a:pt x="42" y="186"/>
                  </a:lnTo>
                  <a:lnTo>
                    <a:pt x="49" y="186"/>
                  </a:lnTo>
                  <a:lnTo>
                    <a:pt x="57" y="183"/>
                  </a:lnTo>
                  <a:lnTo>
                    <a:pt x="64" y="179"/>
                  </a:lnTo>
                  <a:lnTo>
                    <a:pt x="70" y="17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20488" name="Freeform 8">
              <a:extLst>
                <a:ext uri="{FF2B5EF4-FFF2-40B4-BE49-F238E27FC236}">
                  <a16:creationId xmlns:a16="http://schemas.microsoft.com/office/drawing/2014/main" id="{938739DD-D58C-20BC-0A89-EC34DE09E405}"/>
                </a:ext>
              </a:extLst>
            </p:cNvPr>
            <p:cNvSpPr>
              <a:spLocks/>
            </p:cNvSpPr>
            <p:nvPr/>
          </p:nvSpPr>
          <p:spPr bwMode="auto">
            <a:xfrm flipH="1">
              <a:off x="5987210" y="3084825"/>
              <a:ext cx="521653" cy="521653"/>
            </a:xfrm>
            <a:custGeom>
              <a:avLst/>
              <a:gdLst>
                <a:gd name="T0" fmla="*/ 2147483647 w 186"/>
                <a:gd name="T1" fmla="*/ 2147483647 h 186"/>
                <a:gd name="T2" fmla="*/ 2147483647 w 186"/>
                <a:gd name="T3" fmla="*/ 2147483647 h 186"/>
                <a:gd name="T4" fmla="*/ 2147483647 w 186"/>
                <a:gd name="T5" fmla="*/ 2147483647 h 186"/>
                <a:gd name="T6" fmla="*/ 2147483647 w 186"/>
                <a:gd name="T7" fmla="*/ 2147483647 h 186"/>
                <a:gd name="T8" fmla="*/ 2147483647 w 186"/>
                <a:gd name="T9" fmla="*/ 2147483647 h 186"/>
                <a:gd name="T10" fmla="*/ 2147483647 w 186"/>
                <a:gd name="T11" fmla="*/ 0 h 186"/>
                <a:gd name="T12" fmla="*/ 2147483647 w 186"/>
                <a:gd name="T13" fmla="*/ 0 h 186"/>
                <a:gd name="T14" fmla="*/ 2147483647 w 186"/>
                <a:gd name="T15" fmla="*/ 0 h 186"/>
                <a:gd name="T16" fmla="*/ 2147483647 w 186"/>
                <a:gd name="T17" fmla="*/ 2147483647 h 186"/>
                <a:gd name="T18" fmla="*/ 2147483647 w 186"/>
                <a:gd name="T19" fmla="*/ 2147483647 h 186"/>
                <a:gd name="T20" fmla="*/ 2147483647 w 186"/>
                <a:gd name="T21" fmla="*/ 2147483647 h 186"/>
                <a:gd name="T22" fmla="*/ 2147483647 w 186"/>
                <a:gd name="T23" fmla="*/ 2147483647 h 186"/>
                <a:gd name="T24" fmla="*/ 0 w 186"/>
                <a:gd name="T25" fmla="*/ 2147483647 h 186"/>
                <a:gd name="T26" fmla="*/ 2147483647 w 186"/>
                <a:gd name="T27" fmla="*/ 2147483647 h 186"/>
                <a:gd name="T28" fmla="*/ 2147483647 w 186"/>
                <a:gd name="T29" fmla="*/ 2147483647 h 186"/>
                <a:gd name="T30" fmla="*/ 2147483647 w 186"/>
                <a:gd name="T31" fmla="*/ 2147483647 h 186"/>
                <a:gd name="T32" fmla="*/ 2147483647 w 186"/>
                <a:gd name="T33" fmla="*/ 2147483647 h 186"/>
                <a:gd name="T34" fmla="*/ 2147483647 w 186"/>
                <a:gd name="T35" fmla="*/ 2147483647 h 186"/>
                <a:gd name="T36" fmla="*/ 2147483647 w 186"/>
                <a:gd name="T37" fmla="*/ 2147483647 h 186"/>
                <a:gd name="T38" fmla="*/ 2147483647 w 186"/>
                <a:gd name="T39" fmla="*/ 2147483647 h 186"/>
                <a:gd name="T40" fmla="*/ 2147483647 w 186"/>
                <a:gd name="T41" fmla="*/ 2147483647 h 186"/>
                <a:gd name="T42" fmla="*/ 2147483647 w 186"/>
                <a:gd name="T43" fmla="*/ 2147483647 h 186"/>
                <a:gd name="T44" fmla="*/ 2147483647 w 186"/>
                <a:gd name="T45" fmla="*/ 2147483647 h 186"/>
                <a:gd name="T46" fmla="*/ 2147483647 w 186"/>
                <a:gd name="T47" fmla="*/ 2147483647 h 186"/>
                <a:gd name="T48" fmla="*/ 2147483647 w 186"/>
                <a:gd name="T49" fmla="*/ 2147483647 h 186"/>
                <a:gd name="T50" fmla="*/ 2147483647 w 186"/>
                <a:gd name="T51" fmla="*/ 2147483647 h 186"/>
                <a:gd name="T52" fmla="*/ 2147483647 w 186"/>
                <a:gd name="T53" fmla="*/ 2147483647 h 186"/>
                <a:gd name="T54" fmla="*/ 2147483647 w 186"/>
                <a:gd name="T55" fmla="*/ 2147483647 h 186"/>
                <a:gd name="T56" fmla="*/ 2147483647 w 186"/>
                <a:gd name="T57" fmla="*/ 2147483647 h 186"/>
                <a:gd name="T58" fmla="*/ 2147483647 w 186"/>
                <a:gd name="T59" fmla="*/ 2147483647 h 186"/>
                <a:gd name="T60" fmla="*/ 2147483647 w 186"/>
                <a:gd name="T61" fmla="*/ 2147483647 h 18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86"/>
                <a:gd name="T94" fmla="*/ 0 h 186"/>
                <a:gd name="T95" fmla="*/ 186 w 186"/>
                <a:gd name="T96" fmla="*/ 186 h 18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86" h="186">
                  <a:moveTo>
                    <a:pt x="174" y="113"/>
                  </a:moveTo>
                  <a:lnTo>
                    <a:pt x="72" y="12"/>
                  </a:lnTo>
                  <a:lnTo>
                    <a:pt x="65" y="6"/>
                  </a:lnTo>
                  <a:lnTo>
                    <a:pt x="57" y="3"/>
                  </a:lnTo>
                  <a:lnTo>
                    <a:pt x="50" y="0"/>
                  </a:lnTo>
                  <a:lnTo>
                    <a:pt x="42" y="0"/>
                  </a:lnTo>
                  <a:lnTo>
                    <a:pt x="34" y="0"/>
                  </a:lnTo>
                  <a:lnTo>
                    <a:pt x="26" y="3"/>
                  </a:lnTo>
                  <a:lnTo>
                    <a:pt x="19" y="6"/>
                  </a:lnTo>
                  <a:lnTo>
                    <a:pt x="12" y="12"/>
                  </a:lnTo>
                  <a:lnTo>
                    <a:pt x="3" y="26"/>
                  </a:lnTo>
                  <a:lnTo>
                    <a:pt x="0" y="41"/>
                  </a:lnTo>
                  <a:lnTo>
                    <a:pt x="3" y="57"/>
                  </a:lnTo>
                  <a:lnTo>
                    <a:pt x="12" y="71"/>
                  </a:lnTo>
                  <a:lnTo>
                    <a:pt x="113" y="174"/>
                  </a:lnTo>
                  <a:lnTo>
                    <a:pt x="120" y="179"/>
                  </a:lnTo>
                  <a:lnTo>
                    <a:pt x="128" y="183"/>
                  </a:lnTo>
                  <a:lnTo>
                    <a:pt x="136" y="186"/>
                  </a:lnTo>
                  <a:lnTo>
                    <a:pt x="144" y="186"/>
                  </a:lnTo>
                  <a:lnTo>
                    <a:pt x="152" y="186"/>
                  </a:lnTo>
                  <a:lnTo>
                    <a:pt x="160" y="183"/>
                  </a:lnTo>
                  <a:lnTo>
                    <a:pt x="167" y="179"/>
                  </a:lnTo>
                  <a:lnTo>
                    <a:pt x="174" y="174"/>
                  </a:lnTo>
                  <a:lnTo>
                    <a:pt x="183" y="159"/>
                  </a:lnTo>
                  <a:lnTo>
                    <a:pt x="186" y="143"/>
                  </a:lnTo>
                  <a:lnTo>
                    <a:pt x="183" y="127"/>
                  </a:lnTo>
                  <a:lnTo>
                    <a:pt x="174" y="1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20489" name="Freeform 19">
              <a:extLst>
                <a:ext uri="{FF2B5EF4-FFF2-40B4-BE49-F238E27FC236}">
                  <a16:creationId xmlns:a16="http://schemas.microsoft.com/office/drawing/2014/main" id="{EA2604C6-E542-42AE-3885-064AB8112978}"/>
                </a:ext>
              </a:extLst>
            </p:cNvPr>
            <p:cNvSpPr>
              <a:spLocks/>
            </p:cNvSpPr>
            <p:nvPr/>
          </p:nvSpPr>
          <p:spPr bwMode="auto">
            <a:xfrm flipH="1">
              <a:off x="5953555" y="3398939"/>
              <a:ext cx="928318" cy="931123"/>
            </a:xfrm>
            <a:custGeom>
              <a:avLst/>
              <a:gdLst>
                <a:gd name="T0" fmla="*/ 2147483647 w 331"/>
                <a:gd name="T1" fmla="*/ 2147483647 h 332"/>
                <a:gd name="T2" fmla="*/ 2147483647 w 331"/>
                <a:gd name="T3" fmla="*/ 2147483647 h 332"/>
                <a:gd name="T4" fmla="*/ 2147483647 w 331"/>
                <a:gd name="T5" fmla="*/ 2147483647 h 332"/>
                <a:gd name="T6" fmla="*/ 2147483647 w 331"/>
                <a:gd name="T7" fmla="*/ 2147483647 h 332"/>
                <a:gd name="T8" fmla="*/ 2147483647 w 331"/>
                <a:gd name="T9" fmla="*/ 2147483647 h 332"/>
                <a:gd name="T10" fmla="*/ 2147483647 w 331"/>
                <a:gd name="T11" fmla="*/ 2147483647 h 332"/>
                <a:gd name="T12" fmla="*/ 2147483647 w 331"/>
                <a:gd name="T13" fmla="*/ 2147483647 h 332"/>
                <a:gd name="T14" fmla="*/ 2147483647 w 331"/>
                <a:gd name="T15" fmla="*/ 2147483647 h 332"/>
                <a:gd name="T16" fmla="*/ 2147483647 w 331"/>
                <a:gd name="T17" fmla="*/ 2147483647 h 332"/>
                <a:gd name="T18" fmla="*/ 2147483647 w 331"/>
                <a:gd name="T19" fmla="*/ 2147483647 h 332"/>
                <a:gd name="T20" fmla="*/ 2147483647 w 331"/>
                <a:gd name="T21" fmla="*/ 2147483647 h 332"/>
                <a:gd name="T22" fmla="*/ 2147483647 w 331"/>
                <a:gd name="T23" fmla="*/ 2147483647 h 332"/>
                <a:gd name="T24" fmla="*/ 2147483647 w 331"/>
                <a:gd name="T25" fmla="*/ 2147483647 h 332"/>
                <a:gd name="T26" fmla="*/ 2147483647 w 331"/>
                <a:gd name="T27" fmla="*/ 2147483647 h 332"/>
                <a:gd name="T28" fmla="*/ 2147483647 w 331"/>
                <a:gd name="T29" fmla="*/ 2147483647 h 332"/>
                <a:gd name="T30" fmla="*/ 2147483647 w 331"/>
                <a:gd name="T31" fmla="*/ 2147483647 h 332"/>
                <a:gd name="T32" fmla="*/ 2147483647 w 331"/>
                <a:gd name="T33" fmla="*/ 2147483647 h 332"/>
                <a:gd name="T34" fmla="*/ 2147483647 w 331"/>
                <a:gd name="T35" fmla="*/ 2147483647 h 332"/>
                <a:gd name="T36" fmla="*/ 2147483647 w 331"/>
                <a:gd name="T37" fmla="*/ 2147483647 h 332"/>
                <a:gd name="T38" fmla="*/ 2147483647 w 331"/>
                <a:gd name="T39" fmla="*/ 2147483647 h 332"/>
                <a:gd name="T40" fmla="*/ 2147483647 w 331"/>
                <a:gd name="T41" fmla="*/ 2147483647 h 332"/>
                <a:gd name="T42" fmla="*/ 2147483647 w 331"/>
                <a:gd name="T43" fmla="*/ 2147483647 h 332"/>
                <a:gd name="T44" fmla="*/ 2147483647 w 331"/>
                <a:gd name="T45" fmla="*/ 2147483647 h 332"/>
                <a:gd name="T46" fmla="*/ 2147483647 w 331"/>
                <a:gd name="T47" fmla="*/ 2147483647 h 332"/>
                <a:gd name="T48" fmla="*/ 2147483647 w 331"/>
                <a:gd name="T49" fmla="*/ 2147483647 h 332"/>
                <a:gd name="T50" fmla="*/ 2147483647 w 331"/>
                <a:gd name="T51" fmla="*/ 2147483647 h 332"/>
                <a:gd name="T52" fmla="*/ 2147483647 w 331"/>
                <a:gd name="T53" fmla="*/ 2147483647 h 332"/>
                <a:gd name="T54" fmla="*/ 2147483647 w 331"/>
                <a:gd name="T55" fmla="*/ 2147483647 h 332"/>
                <a:gd name="T56" fmla="*/ 2147483647 w 331"/>
                <a:gd name="T57" fmla="*/ 2147483647 h 332"/>
                <a:gd name="T58" fmla="*/ 2147483647 w 331"/>
                <a:gd name="T59" fmla="*/ 2147483647 h 332"/>
                <a:gd name="T60" fmla="*/ 2147483647 w 331"/>
                <a:gd name="T61" fmla="*/ 2147483647 h 332"/>
                <a:gd name="T62" fmla="*/ 2147483647 w 331"/>
                <a:gd name="T63" fmla="*/ 2147483647 h 332"/>
                <a:gd name="T64" fmla="*/ 2147483647 w 331"/>
                <a:gd name="T65" fmla="*/ 0 h 332"/>
                <a:gd name="T66" fmla="*/ 2147483647 w 331"/>
                <a:gd name="T67" fmla="*/ 2147483647 h 332"/>
                <a:gd name="T68" fmla="*/ 2147483647 w 331"/>
                <a:gd name="T69" fmla="*/ 2147483647 h 332"/>
                <a:gd name="T70" fmla="*/ 2147483647 w 331"/>
                <a:gd name="T71" fmla="*/ 2147483647 h 332"/>
                <a:gd name="T72" fmla="*/ 2147483647 w 331"/>
                <a:gd name="T73" fmla="*/ 2147483647 h 332"/>
                <a:gd name="T74" fmla="*/ 2147483647 w 331"/>
                <a:gd name="T75" fmla="*/ 2147483647 h 332"/>
                <a:gd name="T76" fmla="*/ 2147483647 w 331"/>
                <a:gd name="T77" fmla="*/ 2147483647 h 332"/>
                <a:gd name="T78" fmla="*/ 2147483647 w 331"/>
                <a:gd name="T79" fmla="*/ 2147483647 h 332"/>
                <a:gd name="T80" fmla="*/ 2147483647 w 331"/>
                <a:gd name="T81" fmla="*/ 2147483647 h 332"/>
                <a:gd name="T82" fmla="*/ 2147483647 w 331"/>
                <a:gd name="T83" fmla="*/ 2147483647 h 332"/>
                <a:gd name="T84" fmla="*/ 2147483647 w 331"/>
                <a:gd name="T85" fmla="*/ 2147483647 h 332"/>
                <a:gd name="T86" fmla="*/ 2147483647 w 331"/>
                <a:gd name="T87" fmla="*/ 2147483647 h 332"/>
                <a:gd name="T88" fmla="*/ 2147483647 w 331"/>
                <a:gd name="T89" fmla="*/ 2147483647 h 332"/>
                <a:gd name="T90" fmla="*/ 2147483647 w 331"/>
                <a:gd name="T91" fmla="*/ 2147483647 h 332"/>
                <a:gd name="T92" fmla="*/ 2147483647 w 331"/>
                <a:gd name="T93" fmla="*/ 2147483647 h 332"/>
                <a:gd name="T94" fmla="*/ 2147483647 w 331"/>
                <a:gd name="T95" fmla="*/ 2147483647 h 332"/>
                <a:gd name="T96" fmla="*/ 0 w 331"/>
                <a:gd name="T97" fmla="*/ 2147483647 h 332"/>
                <a:gd name="T98" fmla="*/ 2147483647 w 331"/>
                <a:gd name="T99" fmla="*/ 2147483647 h 332"/>
                <a:gd name="T100" fmla="*/ 2147483647 w 331"/>
                <a:gd name="T101" fmla="*/ 2147483647 h 332"/>
                <a:gd name="T102" fmla="*/ 2147483647 w 331"/>
                <a:gd name="T103" fmla="*/ 2147483647 h 332"/>
                <a:gd name="T104" fmla="*/ 2147483647 w 331"/>
                <a:gd name="T105" fmla="*/ 2147483647 h 332"/>
                <a:gd name="T106" fmla="*/ 2147483647 w 331"/>
                <a:gd name="T107" fmla="*/ 2147483647 h 332"/>
                <a:gd name="T108" fmla="*/ 2147483647 w 331"/>
                <a:gd name="T109" fmla="*/ 2147483647 h 332"/>
                <a:gd name="T110" fmla="*/ 2147483647 w 331"/>
                <a:gd name="T111" fmla="*/ 2147483647 h 332"/>
                <a:gd name="T112" fmla="*/ 2147483647 w 331"/>
                <a:gd name="T113" fmla="*/ 2147483647 h 33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31"/>
                <a:gd name="T172" fmla="*/ 0 h 332"/>
                <a:gd name="T173" fmla="*/ 331 w 331"/>
                <a:gd name="T174" fmla="*/ 332 h 33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31" h="332">
                  <a:moveTo>
                    <a:pt x="48" y="283"/>
                  </a:moveTo>
                  <a:lnTo>
                    <a:pt x="60" y="294"/>
                  </a:lnTo>
                  <a:lnTo>
                    <a:pt x="74" y="304"/>
                  </a:lnTo>
                  <a:lnTo>
                    <a:pt x="88" y="312"/>
                  </a:lnTo>
                  <a:lnTo>
                    <a:pt x="102" y="318"/>
                  </a:lnTo>
                  <a:lnTo>
                    <a:pt x="118" y="324"/>
                  </a:lnTo>
                  <a:lnTo>
                    <a:pt x="133" y="328"/>
                  </a:lnTo>
                  <a:lnTo>
                    <a:pt x="150" y="331"/>
                  </a:lnTo>
                  <a:lnTo>
                    <a:pt x="166" y="332"/>
                  </a:lnTo>
                  <a:lnTo>
                    <a:pt x="183" y="331"/>
                  </a:lnTo>
                  <a:lnTo>
                    <a:pt x="199" y="328"/>
                  </a:lnTo>
                  <a:lnTo>
                    <a:pt x="215" y="324"/>
                  </a:lnTo>
                  <a:lnTo>
                    <a:pt x="230" y="318"/>
                  </a:lnTo>
                  <a:lnTo>
                    <a:pt x="244" y="312"/>
                  </a:lnTo>
                  <a:lnTo>
                    <a:pt x="258" y="304"/>
                  </a:lnTo>
                  <a:lnTo>
                    <a:pt x="271" y="294"/>
                  </a:lnTo>
                  <a:lnTo>
                    <a:pt x="283" y="283"/>
                  </a:lnTo>
                  <a:lnTo>
                    <a:pt x="294" y="271"/>
                  </a:lnTo>
                  <a:lnTo>
                    <a:pt x="304" y="258"/>
                  </a:lnTo>
                  <a:lnTo>
                    <a:pt x="313" y="244"/>
                  </a:lnTo>
                  <a:lnTo>
                    <a:pt x="319" y="229"/>
                  </a:lnTo>
                  <a:lnTo>
                    <a:pt x="325" y="214"/>
                  </a:lnTo>
                  <a:lnTo>
                    <a:pt x="328" y="198"/>
                  </a:lnTo>
                  <a:lnTo>
                    <a:pt x="330" y="182"/>
                  </a:lnTo>
                  <a:lnTo>
                    <a:pt x="331" y="165"/>
                  </a:lnTo>
                  <a:lnTo>
                    <a:pt x="328" y="132"/>
                  </a:lnTo>
                  <a:lnTo>
                    <a:pt x="318" y="101"/>
                  </a:lnTo>
                  <a:lnTo>
                    <a:pt x="303" y="73"/>
                  </a:lnTo>
                  <a:lnTo>
                    <a:pt x="283" y="48"/>
                  </a:lnTo>
                  <a:lnTo>
                    <a:pt x="259" y="29"/>
                  </a:lnTo>
                  <a:lnTo>
                    <a:pt x="230" y="13"/>
                  </a:lnTo>
                  <a:lnTo>
                    <a:pt x="199" y="3"/>
                  </a:lnTo>
                  <a:lnTo>
                    <a:pt x="166" y="0"/>
                  </a:lnTo>
                  <a:lnTo>
                    <a:pt x="150" y="1"/>
                  </a:lnTo>
                  <a:lnTo>
                    <a:pt x="133" y="3"/>
                  </a:lnTo>
                  <a:lnTo>
                    <a:pt x="118" y="7"/>
                  </a:lnTo>
                  <a:lnTo>
                    <a:pt x="102" y="12"/>
                  </a:lnTo>
                  <a:lnTo>
                    <a:pt x="88" y="19"/>
                  </a:lnTo>
                  <a:lnTo>
                    <a:pt x="74" y="28"/>
                  </a:lnTo>
                  <a:lnTo>
                    <a:pt x="60" y="37"/>
                  </a:lnTo>
                  <a:lnTo>
                    <a:pt x="48" y="48"/>
                  </a:lnTo>
                  <a:lnTo>
                    <a:pt x="37" y="61"/>
                  </a:lnTo>
                  <a:lnTo>
                    <a:pt x="27" y="74"/>
                  </a:lnTo>
                  <a:lnTo>
                    <a:pt x="20" y="87"/>
                  </a:lnTo>
                  <a:lnTo>
                    <a:pt x="13" y="101"/>
                  </a:lnTo>
                  <a:lnTo>
                    <a:pt x="7" y="117"/>
                  </a:lnTo>
                  <a:lnTo>
                    <a:pt x="3" y="132"/>
                  </a:lnTo>
                  <a:lnTo>
                    <a:pt x="1" y="149"/>
                  </a:lnTo>
                  <a:lnTo>
                    <a:pt x="0" y="165"/>
                  </a:lnTo>
                  <a:lnTo>
                    <a:pt x="1" y="182"/>
                  </a:lnTo>
                  <a:lnTo>
                    <a:pt x="3" y="198"/>
                  </a:lnTo>
                  <a:lnTo>
                    <a:pt x="7" y="214"/>
                  </a:lnTo>
                  <a:lnTo>
                    <a:pt x="13" y="229"/>
                  </a:lnTo>
                  <a:lnTo>
                    <a:pt x="20" y="244"/>
                  </a:lnTo>
                  <a:lnTo>
                    <a:pt x="27" y="258"/>
                  </a:lnTo>
                  <a:lnTo>
                    <a:pt x="37" y="271"/>
                  </a:lnTo>
                  <a:lnTo>
                    <a:pt x="48" y="2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20490" name="Freeform 20">
              <a:extLst>
                <a:ext uri="{FF2B5EF4-FFF2-40B4-BE49-F238E27FC236}">
                  <a16:creationId xmlns:a16="http://schemas.microsoft.com/office/drawing/2014/main" id="{97004E5A-C0D4-A144-576C-B4C66A165270}"/>
                </a:ext>
              </a:extLst>
            </p:cNvPr>
            <p:cNvSpPr>
              <a:spLocks/>
            </p:cNvSpPr>
            <p:nvPr/>
          </p:nvSpPr>
          <p:spPr bwMode="auto">
            <a:xfrm flipH="1">
              <a:off x="6191945" y="3637328"/>
              <a:ext cx="448734" cy="451538"/>
            </a:xfrm>
            <a:custGeom>
              <a:avLst/>
              <a:gdLst>
                <a:gd name="T0" fmla="*/ 0 w 160"/>
                <a:gd name="T1" fmla="*/ 2147483647 h 161"/>
                <a:gd name="T2" fmla="*/ 2147483647 w 160"/>
                <a:gd name="T3" fmla="*/ 2147483647 h 161"/>
                <a:gd name="T4" fmla="*/ 2147483647 w 160"/>
                <a:gd name="T5" fmla="*/ 2147483647 h 161"/>
                <a:gd name="T6" fmla="*/ 2147483647 w 160"/>
                <a:gd name="T7" fmla="*/ 2147483647 h 161"/>
                <a:gd name="T8" fmla="*/ 2147483647 w 160"/>
                <a:gd name="T9" fmla="*/ 2147483647 h 161"/>
                <a:gd name="T10" fmla="*/ 2147483647 w 160"/>
                <a:gd name="T11" fmla="*/ 2147483647 h 161"/>
                <a:gd name="T12" fmla="*/ 2147483647 w 160"/>
                <a:gd name="T13" fmla="*/ 2147483647 h 161"/>
                <a:gd name="T14" fmla="*/ 2147483647 w 160"/>
                <a:gd name="T15" fmla="*/ 2147483647 h 161"/>
                <a:gd name="T16" fmla="*/ 2147483647 w 160"/>
                <a:gd name="T17" fmla="*/ 2147483647 h 161"/>
                <a:gd name="T18" fmla="*/ 2147483647 w 160"/>
                <a:gd name="T19" fmla="*/ 2147483647 h 161"/>
                <a:gd name="T20" fmla="*/ 2147483647 w 160"/>
                <a:gd name="T21" fmla="*/ 2147483647 h 161"/>
                <a:gd name="T22" fmla="*/ 2147483647 w 160"/>
                <a:gd name="T23" fmla="*/ 0 h 161"/>
                <a:gd name="T24" fmla="*/ 2147483647 w 160"/>
                <a:gd name="T25" fmla="*/ 0 h 161"/>
                <a:gd name="T26" fmla="*/ 2147483647 w 160"/>
                <a:gd name="T27" fmla="*/ 0 h 161"/>
                <a:gd name="T28" fmla="*/ 2147483647 w 160"/>
                <a:gd name="T29" fmla="*/ 2147483647 h 161"/>
                <a:gd name="T30" fmla="*/ 2147483647 w 160"/>
                <a:gd name="T31" fmla="*/ 2147483647 h 161"/>
                <a:gd name="T32" fmla="*/ 2147483647 w 160"/>
                <a:gd name="T33" fmla="*/ 2147483647 h 161"/>
                <a:gd name="T34" fmla="*/ 2147483647 w 160"/>
                <a:gd name="T35" fmla="*/ 2147483647 h 161"/>
                <a:gd name="T36" fmla="*/ 2147483647 w 160"/>
                <a:gd name="T37" fmla="*/ 2147483647 h 161"/>
                <a:gd name="T38" fmla="*/ 2147483647 w 160"/>
                <a:gd name="T39" fmla="*/ 2147483647 h 161"/>
                <a:gd name="T40" fmla="*/ 2147483647 w 160"/>
                <a:gd name="T41" fmla="*/ 2147483647 h 161"/>
                <a:gd name="T42" fmla="*/ 2147483647 w 160"/>
                <a:gd name="T43" fmla="*/ 2147483647 h 161"/>
                <a:gd name="T44" fmla="*/ 2147483647 w 160"/>
                <a:gd name="T45" fmla="*/ 2147483647 h 161"/>
                <a:gd name="T46" fmla="*/ 2147483647 w 160"/>
                <a:gd name="T47" fmla="*/ 2147483647 h 161"/>
                <a:gd name="T48" fmla="*/ 2147483647 w 160"/>
                <a:gd name="T49" fmla="*/ 2147483647 h 161"/>
                <a:gd name="T50" fmla="*/ 2147483647 w 160"/>
                <a:gd name="T51" fmla="*/ 2147483647 h 161"/>
                <a:gd name="T52" fmla="*/ 2147483647 w 160"/>
                <a:gd name="T53" fmla="*/ 2147483647 h 161"/>
                <a:gd name="T54" fmla="*/ 2147483647 w 160"/>
                <a:gd name="T55" fmla="*/ 2147483647 h 161"/>
                <a:gd name="T56" fmla="*/ 2147483647 w 160"/>
                <a:gd name="T57" fmla="*/ 2147483647 h 161"/>
                <a:gd name="T58" fmla="*/ 2147483647 w 160"/>
                <a:gd name="T59" fmla="*/ 2147483647 h 161"/>
                <a:gd name="T60" fmla="*/ 2147483647 w 160"/>
                <a:gd name="T61" fmla="*/ 2147483647 h 161"/>
                <a:gd name="T62" fmla="*/ 2147483647 w 160"/>
                <a:gd name="T63" fmla="*/ 2147483647 h 161"/>
                <a:gd name="T64" fmla="*/ 2147483647 w 160"/>
                <a:gd name="T65" fmla="*/ 2147483647 h 161"/>
                <a:gd name="T66" fmla="*/ 2147483647 w 160"/>
                <a:gd name="T67" fmla="*/ 2147483647 h 161"/>
                <a:gd name="T68" fmla="*/ 2147483647 w 160"/>
                <a:gd name="T69" fmla="*/ 2147483647 h 161"/>
                <a:gd name="T70" fmla="*/ 2147483647 w 160"/>
                <a:gd name="T71" fmla="*/ 2147483647 h 161"/>
                <a:gd name="T72" fmla="*/ 2147483647 w 160"/>
                <a:gd name="T73" fmla="*/ 2147483647 h 161"/>
                <a:gd name="T74" fmla="*/ 2147483647 w 160"/>
                <a:gd name="T75" fmla="*/ 2147483647 h 161"/>
                <a:gd name="T76" fmla="*/ 2147483647 w 160"/>
                <a:gd name="T77" fmla="*/ 2147483647 h 161"/>
                <a:gd name="T78" fmla="*/ 2147483647 w 160"/>
                <a:gd name="T79" fmla="*/ 2147483647 h 161"/>
                <a:gd name="T80" fmla="*/ 2147483647 w 160"/>
                <a:gd name="T81" fmla="*/ 2147483647 h 161"/>
                <a:gd name="T82" fmla="*/ 2147483647 w 160"/>
                <a:gd name="T83" fmla="*/ 2147483647 h 161"/>
                <a:gd name="T84" fmla="*/ 2147483647 w 160"/>
                <a:gd name="T85" fmla="*/ 2147483647 h 161"/>
                <a:gd name="T86" fmla="*/ 2147483647 w 160"/>
                <a:gd name="T87" fmla="*/ 2147483647 h 161"/>
                <a:gd name="T88" fmla="*/ 0 w 160"/>
                <a:gd name="T89" fmla="*/ 2147483647 h 16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60"/>
                <a:gd name="T136" fmla="*/ 0 h 161"/>
                <a:gd name="T137" fmla="*/ 160 w 160"/>
                <a:gd name="T138" fmla="*/ 161 h 16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60" h="161">
                  <a:moveTo>
                    <a:pt x="0" y="80"/>
                  </a:moveTo>
                  <a:lnTo>
                    <a:pt x="1" y="65"/>
                  </a:lnTo>
                  <a:lnTo>
                    <a:pt x="5" y="49"/>
                  </a:lnTo>
                  <a:lnTo>
                    <a:pt x="13" y="36"/>
                  </a:lnTo>
                  <a:lnTo>
                    <a:pt x="23" y="24"/>
                  </a:lnTo>
                  <a:lnTo>
                    <a:pt x="28" y="19"/>
                  </a:lnTo>
                  <a:lnTo>
                    <a:pt x="35" y="14"/>
                  </a:lnTo>
                  <a:lnTo>
                    <a:pt x="41" y="10"/>
                  </a:lnTo>
                  <a:lnTo>
                    <a:pt x="49" y="6"/>
                  </a:lnTo>
                  <a:lnTo>
                    <a:pt x="56" y="3"/>
                  </a:lnTo>
                  <a:lnTo>
                    <a:pt x="64" y="1"/>
                  </a:lnTo>
                  <a:lnTo>
                    <a:pt x="72" y="0"/>
                  </a:lnTo>
                  <a:lnTo>
                    <a:pt x="80" y="0"/>
                  </a:lnTo>
                  <a:lnTo>
                    <a:pt x="88" y="0"/>
                  </a:lnTo>
                  <a:lnTo>
                    <a:pt x="95" y="1"/>
                  </a:lnTo>
                  <a:lnTo>
                    <a:pt x="103" y="3"/>
                  </a:lnTo>
                  <a:lnTo>
                    <a:pt x="111" y="6"/>
                  </a:lnTo>
                  <a:lnTo>
                    <a:pt x="118" y="10"/>
                  </a:lnTo>
                  <a:lnTo>
                    <a:pt x="124" y="14"/>
                  </a:lnTo>
                  <a:lnTo>
                    <a:pt x="131" y="19"/>
                  </a:lnTo>
                  <a:lnTo>
                    <a:pt x="136" y="24"/>
                  </a:lnTo>
                  <a:lnTo>
                    <a:pt x="146" y="36"/>
                  </a:lnTo>
                  <a:lnTo>
                    <a:pt x="154" y="49"/>
                  </a:lnTo>
                  <a:lnTo>
                    <a:pt x="159" y="65"/>
                  </a:lnTo>
                  <a:lnTo>
                    <a:pt x="160" y="80"/>
                  </a:lnTo>
                  <a:lnTo>
                    <a:pt x="159" y="97"/>
                  </a:lnTo>
                  <a:lnTo>
                    <a:pt x="154" y="111"/>
                  </a:lnTo>
                  <a:lnTo>
                    <a:pt x="146" y="125"/>
                  </a:lnTo>
                  <a:lnTo>
                    <a:pt x="136" y="138"/>
                  </a:lnTo>
                  <a:lnTo>
                    <a:pt x="131" y="143"/>
                  </a:lnTo>
                  <a:lnTo>
                    <a:pt x="124" y="148"/>
                  </a:lnTo>
                  <a:lnTo>
                    <a:pt x="118" y="152"/>
                  </a:lnTo>
                  <a:lnTo>
                    <a:pt x="111" y="155"/>
                  </a:lnTo>
                  <a:lnTo>
                    <a:pt x="103" y="157"/>
                  </a:lnTo>
                  <a:lnTo>
                    <a:pt x="95" y="160"/>
                  </a:lnTo>
                  <a:lnTo>
                    <a:pt x="88" y="161"/>
                  </a:lnTo>
                  <a:lnTo>
                    <a:pt x="80" y="161"/>
                  </a:lnTo>
                  <a:lnTo>
                    <a:pt x="64" y="160"/>
                  </a:lnTo>
                  <a:lnTo>
                    <a:pt x="48" y="154"/>
                  </a:lnTo>
                  <a:lnTo>
                    <a:pt x="35" y="148"/>
                  </a:lnTo>
                  <a:lnTo>
                    <a:pt x="23" y="138"/>
                  </a:lnTo>
                  <a:lnTo>
                    <a:pt x="13" y="125"/>
                  </a:lnTo>
                  <a:lnTo>
                    <a:pt x="6" y="112"/>
                  </a:lnTo>
                  <a:lnTo>
                    <a:pt x="1" y="97"/>
                  </a:lnTo>
                  <a:lnTo>
                    <a:pt x="0" y="8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20491" name="Freeform 21">
              <a:extLst>
                <a:ext uri="{FF2B5EF4-FFF2-40B4-BE49-F238E27FC236}">
                  <a16:creationId xmlns:a16="http://schemas.microsoft.com/office/drawing/2014/main" id="{0BA74986-79F2-3018-FE41-085B4F7B448D}"/>
                </a:ext>
              </a:extLst>
            </p:cNvPr>
            <p:cNvSpPr>
              <a:spLocks/>
            </p:cNvSpPr>
            <p:nvPr/>
          </p:nvSpPr>
          <p:spPr bwMode="auto">
            <a:xfrm flipH="1">
              <a:off x="5572132" y="2714620"/>
              <a:ext cx="2630701" cy="2835436"/>
            </a:xfrm>
            <a:custGeom>
              <a:avLst/>
              <a:gdLst>
                <a:gd name="T0" fmla="*/ 2147483647 w 938"/>
                <a:gd name="T1" fmla="*/ 2147483647 h 1011"/>
                <a:gd name="T2" fmla="*/ 2147483647 w 938"/>
                <a:gd name="T3" fmla="*/ 2147483647 h 1011"/>
                <a:gd name="T4" fmla="*/ 2147483647 w 938"/>
                <a:gd name="T5" fmla="*/ 2147483647 h 1011"/>
                <a:gd name="T6" fmla="*/ 2147483647 w 938"/>
                <a:gd name="T7" fmla="*/ 2147483647 h 1011"/>
                <a:gd name="T8" fmla="*/ 2147483647 w 938"/>
                <a:gd name="T9" fmla="*/ 2147483647 h 1011"/>
                <a:gd name="T10" fmla="*/ 2147483647 w 938"/>
                <a:gd name="T11" fmla="*/ 2147483647 h 1011"/>
                <a:gd name="T12" fmla="*/ 2147483647 w 938"/>
                <a:gd name="T13" fmla="*/ 2147483647 h 1011"/>
                <a:gd name="T14" fmla="*/ 2147483647 w 938"/>
                <a:gd name="T15" fmla="*/ 2147483647 h 1011"/>
                <a:gd name="T16" fmla="*/ 2147483647 w 938"/>
                <a:gd name="T17" fmla="*/ 2147483647 h 1011"/>
                <a:gd name="T18" fmla="*/ 2147483647 w 938"/>
                <a:gd name="T19" fmla="*/ 2147483647 h 1011"/>
                <a:gd name="T20" fmla="*/ 2147483647 w 938"/>
                <a:gd name="T21" fmla="*/ 2147483647 h 1011"/>
                <a:gd name="T22" fmla="*/ 2147483647 w 938"/>
                <a:gd name="T23" fmla="*/ 2147483647 h 1011"/>
                <a:gd name="T24" fmla="*/ 2147483647 w 938"/>
                <a:gd name="T25" fmla="*/ 2147483647 h 1011"/>
                <a:gd name="T26" fmla="*/ 2147483647 w 938"/>
                <a:gd name="T27" fmla="*/ 2147483647 h 1011"/>
                <a:gd name="T28" fmla="*/ 2147483647 w 938"/>
                <a:gd name="T29" fmla="*/ 2147483647 h 1011"/>
                <a:gd name="T30" fmla="*/ 2147483647 w 938"/>
                <a:gd name="T31" fmla="*/ 2147483647 h 1011"/>
                <a:gd name="T32" fmla="*/ 2147483647 w 938"/>
                <a:gd name="T33" fmla="*/ 2147483647 h 1011"/>
                <a:gd name="T34" fmla="*/ 2147483647 w 938"/>
                <a:gd name="T35" fmla="*/ 2147483647 h 1011"/>
                <a:gd name="T36" fmla="*/ 2147483647 w 938"/>
                <a:gd name="T37" fmla="*/ 2147483647 h 1011"/>
                <a:gd name="T38" fmla="*/ 2147483647 w 938"/>
                <a:gd name="T39" fmla="*/ 2147483647 h 1011"/>
                <a:gd name="T40" fmla="*/ 2147483647 w 938"/>
                <a:gd name="T41" fmla="*/ 2147483647 h 1011"/>
                <a:gd name="T42" fmla="*/ 2147483647 w 938"/>
                <a:gd name="T43" fmla="*/ 2147483647 h 1011"/>
                <a:gd name="T44" fmla="*/ 2147483647 w 938"/>
                <a:gd name="T45" fmla="*/ 2147483647 h 1011"/>
                <a:gd name="T46" fmla="*/ 2147483647 w 938"/>
                <a:gd name="T47" fmla="*/ 2147483647 h 1011"/>
                <a:gd name="T48" fmla="*/ 2147483647 w 938"/>
                <a:gd name="T49" fmla="*/ 2147483647 h 1011"/>
                <a:gd name="T50" fmla="*/ 2147483647 w 938"/>
                <a:gd name="T51" fmla="*/ 2147483647 h 1011"/>
                <a:gd name="T52" fmla="*/ 2147483647 w 938"/>
                <a:gd name="T53" fmla="*/ 2147483647 h 1011"/>
                <a:gd name="T54" fmla="*/ 2147483647 w 938"/>
                <a:gd name="T55" fmla="*/ 2147483647 h 1011"/>
                <a:gd name="T56" fmla="*/ 2147483647 w 938"/>
                <a:gd name="T57" fmla="*/ 2147483647 h 1011"/>
                <a:gd name="T58" fmla="*/ 2147483647 w 938"/>
                <a:gd name="T59" fmla="*/ 2147483647 h 1011"/>
                <a:gd name="T60" fmla="*/ 2147483647 w 938"/>
                <a:gd name="T61" fmla="*/ 2147483647 h 1011"/>
                <a:gd name="T62" fmla="*/ 2147483647 w 938"/>
                <a:gd name="T63" fmla="*/ 2147483647 h 1011"/>
                <a:gd name="T64" fmla="*/ 2147483647 w 938"/>
                <a:gd name="T65" fmla="*/ 2147483647 h 1011"/>
                <a:gd name="T66" fmla="*/ 2147483647 w 938"/>
                <a:gd name="T67" fmla="*/ 2147483647 h 1011"/>
                <a:gd name="T68" fmla="*/ 2147483647 w 938"/>
                <a:gd name="T69" fmla="*/ 2147483647 h 1011"/>
                <a:gd name="T70" fmla="*/ 2147483647 w 938"/>
                <a:gd name="T71" fmla="*/ 2147483647 h 1011"/>
                <a:gd name="T72" fmla="*/ 2147483647 w 938"/>
                <a:gd name="T73" fmla="*/ 2147483647 h 1011"/>
                <a:gd name="T74" fmla="*/ 2147483647 w 938"/>
                <a:gd name="T75" fmla="*/ 2147483647 h 1011"/>
                <a:gd name="T76" fmla="*/ 2147483647 w 938"/>
                <a:gd name="T77" fmla="*/ 2147483647 h 1011"/>
                <a:gd name="T78" fmla="*/ 2147483647 w 938"/>
                <a:gd name="T79" fmla="*/ 2147483647 h 1011"/>
                <a:gd name="T80" fmla="*/ 2147483647 w 938"/>
                <a:gd name="T81" fmla="*/ 2147483647 h 1011"/>
                <a:gd name="T82" fmla="*/ 2147483647 w 938"/>
                <a:gd name="T83" fmla="*/ 2147483647 h 1011"/>
                <a:gd name="T84" fmla="*/ 2147483647 w 938"/>
                <a:gd name="T85" fmla="*/ 2147483647 h 1011"/>
                <a:gd name="T86" fmla="*/ 2147483647 w 938"/>
                <a:gd name="T87" fmla="*/ 2147483647 h 1011"/>
                <a:gd name="T88" fmla="*/ 2147483647 w 938"/>
                <a:gd name="T89" fmla="*/ 2147483647 h 1011"/>
                <a:gd name="T90" fmla="*/ 2147483647 w 938"/>
                <a:gd name="T91" fmla="*/ 2147483647 h 1011"/>
                <a:gd name="T92" fmla="*/ 2147483647 w 938"/>
                <a:gd name="T93" fmla="*/ 2147483647 h 1011"/>
                <a:gd name="T94" fmla="*/ 2147483647 w 938"/>
                <a:gd name="T95" fmla="*/ 2147483647 h 1011"/>
                <a:gd name="T96" fmla="*/ 2147483647 w 938"/>
                <a:gd name="T97" fmla="*/ 2147483647 h 1011"/>
                <a:gd name="T98" fmla="*/ 2147483647 w 938"/>
                <a:gd name="T99" fmla="*/ 2147483647 h 1011"/>
                <a:gd name="T100" fmla="*/ 2147483647 w 938"/>
                <a:gd name="T101" fmla="*/ 2147483647 h 1011"/>
                <a:gd name="T102" fmla="*/ 2147483647 w 938"/>
                <a:gd name="T103" fmla="*/ 2147483647 h 1011"/>
                <a:gd name="T104" fmla="*/ 2147483647 w 938"/>
                <a:gd name="T105" fmla="*/ 2147483647 h 1011"/>
                <a:gd name="T106" fmla="*/ 2147483647 w 938"/>
                <a:gd name="T107" fmla="*/ 2147483647 h 101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938"/>
                <a:gd name="T163" fmla="*/ 0 h 1011"/>
                <a:gd name="T164" fmla="*/ 938 w 938"/>
                <a:gd name="T165" fmla="*/ 1011 h 101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938" h="1011">
                  <a:moveTo>
                    <a:pt x="5" y="678"/>
                  </a:moveTo>
                  <a:lnTo>
                    <a:pt x="8" y="673"/>
                  </a:lnTo>
                  <a:lnTo>
                    <a:pt x="11" y="668"/>
                  </a:lnTo>
                  <a:lnTo>
                    <a:pt x="15" y="664"/>
                  </a:lnTo>
                  <a:lnTo>
                    <a:pt x="20" y="659"/>
                  </a:lnTo>
                  <a:lnTo>
                    <a:pt x="24" y="657"/>
                  </a:lnTo>
                  <a:lnTo>
                    <a:pt x="31" y="654"/>
                  </a:lnTo>
                  <a:lnTo>
                    <a:pt x="37" y="653"/>
                  </a:lnTo>
                  <a:lnTo>
                    <a:pt x="43" y="652"/>
                  </a:lnTo>
                  <a:lnTo>
                    <a:pt x="66" y="647"/>
                  </a:lnTo>
                  <a:lnTo>
                    <a:pt x="88" y="640"/>
                  </a:lnTo>
                  <a:lnTo>
                    <a:pt x="108" y="627"/>
                  </a:lnTo>
                  <a:lnTo>
                    <a:pt x="126" y="612"/>
                  </a:lnTo>
                  <a:lnTo>
                    <a:pt x="140" y="594"/>
                  </a:lnTo>
                  <a:lnTo>
                    <a:pt x="151" y="573"/>
                  </a:lnTo>
                  <a:lnTo>
                    <a:pt x="158" y="551"/>
                  </a:lnTo>
                  <a:lnTo>
                    <a:pt x="160" y="527"/>
                  </a:lnTo>
                  <a:lnTo>
                    <a:pt x="158" y="508"/>
                  </a:lnTo>
                  <a:lnTo>
                    <a:pt x="153" y="490"/>
                  </a:lnTo>
                  <a:lnTo>
                    <a:pt x="146" y="471"/>
                  </a:lnTo>
                  <a:lnTo>
                    <a:pt x="135" y="453"/>
                  </a:lnTo>
                  <a:lnTo>
                    <a:pt x="136" y="453"/>
                  </a:lnTo>
                  <a:lnTo>
                    <a:pt x="136" y="454"/>
                  </a:lnTo>
                  <a:lnTo>
                    <a:pt x="137" y="456"/>
                  </a:lnTo>
                  <a:lnTo>
                    <a:pt x="124" y="437"/>
                  </a:lnTo>
                  <a:lnTo>
                    <a:pt x="111" y="417"/>
                  </a:lnTo>
                  <a:lnTo>
                    <a:pt x="100" y="396"/>
                  </a:lnTo>
                  <a:lnTo>
                    <a:pt x="92" y="375"/>
                  </a:lnTo>
                  <a:lnTo>
                    <a:pt x="85" y="353"/>
                  </a:lnTo>
                  <a:lnTo>
                    <a:pt x="81" y="331"/>
                  </a:lnTo>
                  <a:lnTo>
                    <a:pt x="77" y="308"/>
                  </a:lnTo>
                  <a:lnTo>
                    <a:pt x="76" y="286"/>
                  </a:lnTo>
                  <a:lnTo>
                    <a:pt x="77" y="259"/>
                  </a:lnTo>
                  <a:lnTo>
                    <a:pt x="82" y="233"/>
                  </a:lnTo>
                  <a:lnTo>
                    <a:pt x="88" y="207"/>
                  </a:lnTo>
                  <a:lnTo>
                    <a:pt x="97" y="182"/>
                  </a:lnTo>
                  <a:lnTo>
                    <a:pt x="108" y="158"/>
                  </a:lnTo>
                  <a:lnTo>
                    <a:pt x="121" y="136"/>
                  </a:lnTo>
                  <a:lnTo>
                    <a:pt x="138" y="114"/>
                  </a:lnTo>
                  <a:lnTo>
                    <a:pt x="156" y="94"/>
                  </a:lnTo>
                  <a:lnTo>
                    <a:pt x="165" y="85"/>
                  </a:lnTo>
                  <a:lnTo>
                    <a:pt x="175" y="76"/>
                  </a:lnTo>
                  <a:lnTo>
                    <a:pt x="186" y="68"/>
                  </a:lnTo>
                  <a:lnTo>
                    <a:pt x="197" y="60"/>
                  </a:lnTo>
                  <a:lnTo>
                    <a:pt x="208" y="53"/>
                  </a:lnTo>
                  <a:lnTo>
                    <a:pt x="221" y="47"/>
                  </a:lnTo>
                  <a:lnTo>
                    <a:pt x="232" y="41"/>
                  </a:lnTo>
                  <a:lnTo>
                    <a:pt x="244" y="36"/>
                  </a:lnTo>
                  <a:lnTo>
                    <a:pt x="257" y="30"/>
                  </a:lnTo>
                  <a:lnTo>
                    <a:pt x="269" y="27"/>
                  </a:lnTo>
                  <a:lnTo>
                    <a:pt x="282" y="22"/>
                  </a:lnTo>
                  <a:lnTo>
                    <a:pt x="294" y="20"/>
                  </a:lnTo>
                  <a:lnTo>
                    <a:pt x="308" y="18"/>
                  </a:lnTo>
                  <a:lnTo>
                    <a:pt x="321" y="16"/>
                  </a:lnTo>
                  <a:lnTo>
                    <a:pt x="335" y="15"/>
                  </a:lnTo>
                  <a:lnTo>
                    <a:pt x="348" y="15"/>
                  </a:lnTo>
                  <a:lnTo>
                    <a:pt x="363" y="15"/>
                  </a:lnTo>
                  <a:lnTo>
                    <a:pt x="377" y="16"/>
                  </a:lnTo>
                  <a:lnTo>
                    <a:pt x="392" y="18"/>
                  </a:lnTo>
                  <a:lnTo>
                    <a:pt x="407" y="21"/>
                  </a:lnTo>
                  <a:lnTo>
                    <a:pt x="421" y="25"/>
                  </a:lnTo>
                  <a:lnTo>
                    <a:pt x="434" y="29"/>
                  </a:lnTo>
                  <a:lnTo>
                    <a:pt x="449" y="33"/>
                  </a:lnTo>
                  <a:lnTo>
                    <a:pt x="462" y="39"/>
                  </a:lnTo>
                  <a:lnTo>
                    <a:pt x="478" y="30"/>
                  </a:lnTo>
                  <a:lnTo>
                    <a:pt x="495" y="22"/>
                  </a:lnTo>
                  <a:lnTo>
                    <a:pt x="513" y="16"/>
                  </a:lnTo>
                  <a:lnTo>
                    <a:pt x="531" y="10"/>
                  </a:lnTo>
                  <a:lnTo>
                    <a:pt x="550" y="6"/>
                  </a:lnTo>
                  <a:lnTo>
                    <a:pt x="569" y="3"/>
                  </a:lnTo>
                  <a:lnTo>
                    <a:pt x="587" y="2"/>
                  </a:lnTo>
                  <a:lnTo>
                    <a:pt x="607" y="0"/>
                  </a:lnTo>
                  <a:lnTo>
                    <a:pt x="636" y="2"/>
                  </a:lnTo>
                  <a:lnTo>
                    <a:pt x="663" y="6"/>
                  </a:lnTo>
                  <a:lnTo>
                    <a:pt x="690" y="13"/>
                  </a:lnTo>
                  <a:lnTo>
                    <a:pt x="715" y="22"/>
                  </a:lnTo>
                  <a:lnTo>
                    <a:pt x="740" y="33"/>
                  </a:lnTo>
                  <a:lnTo>
                    <a:pt x="763" y="48"/>
                  </a:lnTo>
                  <a:lnTo>
                    <a:pt x="785" y="64"/>
                  </a:lnTo>
                  <a:lnTo>
                    <a:pt x="805" y="82"/>
                  </a:lnTo>
                  <a:lnTo>
                    <a:pt x="822" y="102"/>
                  </a:lnTo>
                  <a:lnTo>
                    <a:pt x="838" y="123"/>
                  </a:lnTo>
                  <a:lnTo>
                    <a:pt x="852" y="146"/>
                  </a:lnTo>
                  <a:lnTo>
                    <a:pt x="863" y="170"/>
                  </a:lnTo>
                  <a:lnTo>
                    <a:pt x="873" y="197"/>
                  </a:lnTo>
                  <a:lnTo>
                    <a:pt x="879" y="223"/>
                  </a:lnTo>
                  <a:lnTo>
                    <a:pt x="884" y="251"/>
                  </a:lnTo>
                  <a:lnTo>
                    <a:pt x="885" y="279"/>
                  </a:lnTo>
                  <a:lnTo>
                    <a:pt x="884" y="288"/>
                  </a:lnTo>
                  <a:lnTo>
                    <a:pt x="882" y="297"/>
                  </a:lnTo>
                  <a:lnTo>
                    <a:pt x="877" y="305"/>
                  </a:lnTo>
                  <a:lnTo>
                    <a:pt x="872" y="311"/>
                  </a:lnTo>
                  <a:lnTo>
                    <a:pt x="865" y="317"/>
                  </a:lnTo>
                  <a:lnTo>
                    <a:pt x="857" y="321"/>
                  </a:lnTo>
                  <a:lnTo>
                    <a:pt x="850" y="323"/>
                  </a:lnTo>
                  <a:lnTo>
                    <a:pt x="841" y="324"/>
                  </a:lnTo>
                  <a:lnTo>
                    <a:pt x="832" y="323"/>
                  </a:lnTo>
                  <a:lnTo>
                    <a:pt x="823" y="321"/>
                  </a:lnTo>
                  <a:lnTo>
                    <a:pt x="816" y="317"/>
                  </a:lnTo>
                  <a:lnTo>
                    <a:pt x="808" y="311"/>
                  </a:lnTo>
                  <a:lnTo>
                    <a:pt x="802" y="305"/>
                  </a:lnTo>
                  <a:lnTo>
                    <a:pt x="798" y="297"/>
                  </a:lnTo>
                  <a:lnTo>
                    <a:pt x="796" y="288"/>
                  </a:lnTo>
                  <a:lnTo>
                    <a:pt x="795" y="279"/>
                  </a:lnTo>
                  <a:lnTo>
                    <a:pt x="794" y="261"/>
                  </a:lnTo>
                  <a:lnTo>
                    <a:pt x="791" y="242"/>
                  </a:lnTo>
                  <a:lnTo>
                    <a:pt x="787" y="224"/>
                  </a:lnTo>
                  <a:lnTo>
                    <a:pt x="780" y="208"/>
                  </a:lnTo>
                  <a:lnTo>
                    <a:pt x="773" y="191"/>
                  </a:lnTo>
                  <a:lnTo>
                    <a:pt x="763" y="176"/>
                  </a:lnTo>
                  <a:lnTo>
                    <a:pt x="752" y="160"/>
                  </a:lnTo>
                  <a:lnTo>
                    <a:pt x="740" y="147"/>
                  </a:lnTo>
                  <a:lnTo>
                    <a:pt x="726" y="135"/>
                  </a:lnTo>
                  <a:lnTo>
                    <a:pt x="711" y="124"/>
                  </a:lnTo>
                  <a:lnTo>
                    <a:pt x="695" y="114"/>
                  </a:lnTo>
                  <a:lnTo>
                    <a:pt x="679" y="106"/>
                  </a:lnTo>
                  <a:lnTo>
                    <a:pt x="662" y="100"/>
                  </a:lnTo>
                  <a:lnTo>
                    <a:pt x="645" y="95"/>
                  </a:lnTo>
                  <a:lnTo>
                    <a:pt x="626" y="93"/>
                  </a:lnTo>
                  <a:lnTo>
                    <a:pt x="607" y="92"/>
                  </a:lnTo>
                  <a:lnTo>
                    <a:pt x="591" y="93"/>
                  </a:lnTo>
                  <a:lnTo>
                    <a:pt x="575" y="94"/>
                  </a:lnTo>
                  <a:lnTo>
                    <a:pt x="560" y="97"/>
                  </a:lnTo>
                  <a:lnTo>
                    <a:pt x="545" y="101"/>
                  </a:lnTo>
                  <a:lnTo>
                    <a:pt x="530" y="106"/>
                  </a:lnTo>
                  <a:lnTo>
                    <a:pt x="517" y="113"/>
                  </a:lnTo>
                  <a:lnTo>
                    <a:pt x="504" y="119"/>
                  </a:lnTo>
                  <a:lnTo>
                    <a:pt x="492" y="127"/>
                  </a:lnTo>
                  <a:lnTo>
                    <a:pt x="486" y="130"/>
                  </a:lnTo>
                  <a:lnTo>
                    <a:pt x="479" y="134"/>
                  </a:lnTo>
                  <a:lnTo>
                    <a:pt x="474" y="135"/>
                  </a:lnTo>
                  <a:lnTo>
                    <a:pt x="467" y="136"/>
                  </a:lnTo>
                  <a:lnTo>
                    <a:pt x="461" y="136"/>
                  </a:lnTo>
                  <a:lnTo>
                    <a:pt x="454" y="135"/>
                  </a:lnTo>
                  <a:lnTo>
                    <a:pt x="448" y="134"/>
                  </a:lnTo>
                  <a:lnTo>
                    <a:pt x="442" y="130"/>
                  </a:lnTo>
                  <a:lnTo>
                    <a:pt x="432" y="125"/>
                  </a:lnTo>
                  <a:lnTo>
                    <a:pt x="421" y="121"/>
                  </a:lnTo>
                  <a:lnTo>
                    <a:pt x="409" y="116"/>
                  </a:lnTo>
                  <a:lnTo>
                    <a:pt x="397" y="113"/>
                  </a:lnTo>
                  <a:lnTo>
                    <a:pt x="385" y="110"/>
                  </a:lnTo>
                  <a:lnTo>
                    <a:pt x="373" y="107"/>
                  </a:lnTo>
                  <a:lnTo>
                    <a:pt x="360" y="106"/>
                  </a:lnTo>
                  <a:lnTo>
                    <a:pt x="348" y="106"/>
                  </a:lnTo>
                  <a:lnTo>
                    <a:pt x="331" y="107"/>
                  </a:lnTo>
                  <a:lnTo>
                    <a:pt x="313" y="110"/>
                  </a:lnTo>
                  <a:lnTo>
                    <a:pt x="295" y="114"/>
                  </a:lnTo>
                  <a:lnTo>
                    <a:pt x="279" y="119"/>
                  </a:lnTo>
                  <a:lnTo>
                    <a:pt x="264" y="127"/>
                  </a:lnTo>
                  <a:lnTo>
                    <a:pt x="248" y="136"/>
                  </a:lnTo>
                  <a:lnTo>
                    <a:pt x="234" y="147"/>
                  </a:lnTo>
                  <a:lnTo>
                    <a:pt x="221" y="159"/>
                  </a:lnTo>
                  <a:lnTo>
                    <a:pt x="208" y="172"/>
                  </a:lnTo>
                  <a:lnTo>
                    <a:pt x="197" y="187"/>
                  </a:lnTo>
                  <a:lnTo>
                    <a:pt x="189" y="202"/>
                  </a:lnTo>
                  <a:lnTo>
                    <a:pt x="181" y="218"/>
                  </a:lnTo>
                  <a:lnTo>
                    <a:pt x="175" y="234"/>
                  </a:lnTo>
                  <a:lnTo>
                    <a:pt x="171" y="251"/>
                  </a:lnTo>
                  <a:lnTo>
                    <a:pt x="169" y="268"/>
                  </a:lnTo>
                  <a:lnTo>
                    <a:pt x="168" y="286"/>
                  </a:lnTo>
                  <a:lnTo>
                    <a:pt x="169" y="300"/>
                  </a:lnTo>
                  <a:lnTo>
                    <a:pt x="170" y="316"/>
                  </a:lnTo>
                  <a:lnTo>
                    <a:pt x="173" y="330"/>
                  </a:lnTo>
                  <a:lnTo>
                    <a:pt x="179" y="344"/>
                  </a:lnTo>
                  <a:lnTo>
                    <a:pt x="184" y="359"/>
                  </a:lnTo>
                  <a:lnTo>
                    <a:pt x="191" y="373"/>
                  </a:lnTo>
                  <a:lnTo>
                    <a:pt x="200" y="386"/>
                  </a:lnTo>
                  <a:lnTo>
                    <a:pt x="208" y="399"/>
                  </a:lnTo>
                  <a:lnTo>
                    <a:pt x="210" y="399"/>
                  </a:lnTo>
                  <a:lnTo>
                    <a:pt x="210" y="400"/>
                  </a:lnTo>
                  <a:lnTo>
                    <a:pt x="218" y="415"/>
                  </a:lnTo>
                  <a:lnTo>
                    <a:pt x="227" y="430"/>
                  </a:lnTo>
                  <a:lnTo>
                    <a:pt x="234" y="446"/>
                  </a:lnTo>
                  <a:lnTo>
                    <a:pt x="240" y="462"/>
                  </a:lnTo>
                  <a:lnTo>
                    <a:pt x="245" y="478"/>
                  </a:lnTo>
                  <a:lnTo>
                    <a:pt x="248" y="494"/>
                  </a:lnTo>
                  <a:lnTo>
                    <a:pt x="249" y="511"/>
                  </a:lnTo>
                  <a:lnTo>
                    <a:pt x="250" y="527"/>
                  </a:lnTo>
                  <a:lnTo>
                    <a:pt x="248" y="558"/>
                  </a:lnTo>
                  <a:lnTo>
                    <a:pt x="242" y="587"/>
                  </a:lnTo>
                  <a:lnTo>
                    <a:pt x="232" y="614"/>
                  </a:lnTo>
                  <a:lnTo>
                    <a:pt x="218" y="641"/>
                  </a:lnTo>
                  <a:lnTo>
                    <a:pt x="202" y="664"/>
                  </a:lnTo>
                  <a:lnTo>
                    <a:pt x="182" y="685"/>
                  </a:lnTo>
                  <a:lnTo>
                    <a:pt x="160" y="704"/>
                  </a:lnTo>
                  <a:lnTo>
                    <a:pt x="135" y="719"/>
                  </a:lnTo>
                  <a:lnTo>
                    <a:pt x="146" y="726"/>
                  </a:lnTo>
                  <a:lnTo>
                    <a:pt x="157" y="731"/>
                  </a:lnTo>
                  <a:lnTo>
                    <a:pt x="168" y="735"/>
                  </a:lnTo>
                  <a:lnTo>
                    <a:pt x="180" y="739"/>
                  </a:lnTo>
                  <a:lnTo>
                    <a:pt x="192" y="742"/>
                  </a:lnTo>
                  <a:lnTo>
                    <a:pt x="204" y="744"/>
                  </a:lnTo>
                  <a:lnTo>
                    <a:pt x="216" y="747"/>
                  </a:lnTo>
                  <a:lnTo>
                    <a:pt x="229" y="747"/>
                  </a:lnTo>
                  <a:lnTo>
                    <a:pt x="232" y="747"/>
                  </a:lnTo>
                  <a:lnTo>
                    <a:pt x="235" y="745"/>
                  </a:lnTo>
                  <a:lnTo>
                    <a:pt x="237" y="745"/>
                  </a:lnTo>
                  <a:lnTo>
                    <a:pt x="239" y="745"/>
                  </a:lnTo>
                  <a:lnTo>
                    <a:pt x="239" y="744"/>
                  </a:lnTo>
                  <a:lnTo>
                    <a:pt x="251" y="744"/>
                  </a:lnTo>
                  <a:lnTo>
                    <a:pt x="267" y="742"/>
                  </a:lnTo>
                  <a:lnTo>
                    <a:pt x="281" y="739"/>
                  </a:lnTo>
                  <a:lnTo>
                    <a:pt x="295" y="733"/>
                  </a:lnTo>
                  <a:lnTo>
                    <a:pt x="309" y="728"/>
                  </a:lnTo>
                  <a:lnTo>
                    <a:pt x="322" y="721"/>
                  </a:lnTo>
                  <a:lnTo>
                    <a:pt x="335" y="712"/>
                  </a:lnTo>
                  <a:lnTo>
                    <a:pt x="347" y="704"/>
                  </a:lnTo>
                  <a:lnTo>
                    <a:pt x="358" y="693"/>
                  </a:lnTo>
                  <a:lnTo>
                    <a:pt x="372" y="678"/>
                  </a:lnTo>
                  <a:lnTo>
                    <a:pt x="383" y="663"/>
                  </a:lnTo>
                  <a:lnTo>
                    <a:pt x="392" y="647"/>
                  </a:lnTo>
                  <a:lnTo>
                    <a:pt x="400" y="631"/>
                  </a:lnTo>
                  <a:lnTo>
                    <a:pt x="407" y="613"/>
                  </a:lnTo>
                  <a:lnTo>
                    <a:pt x="411" y="594"/>
                  </a:lnTo>
                  <a:lnTo>
                    <a:pt x="413" y="576"/>
                  </a:lnTo>
                  <a:lnTo>
                    <a:pt x="414" y="557"/>
                  </a:lnTo>
                  <a:lnTo>
                    <a:pt x="413" y="542"/>
                  </a:lnTo>
                  <a:lnTo>
                    <a:pt x="412" y="527"/>
                  </a:lnTo>
                  <a:lnTo>
                    <a:pt x="409" y="512"/>
                  </a:lnTo>
                  <a:lnTo>
                    <a:pt x="406" y="497"/>
                  </a:lnTo>
                  <a:lnTo>
                    <a:pt x="400" y="483"/>
                  </a:lnTo>
                  <a:lnTo>
                    <a:pt x="394" y="470"/>
                  </a:lnTo>
                  <a:lnTo>
                    <a:pt x="387" y="457"/>
                  </a:lnTo>
                  <a:lnTo>
                    <a:pt x="378" y="445"/>
                  </a:lnTo>
                  <a:lnTo>
                    <a:pt x="376" y="440"/>
                  </a:lnTo>
                  <a:lnTo>
                    <a:pt x="374" y="436"/>
                  </a:lnTo>
                  <a:lnTo>
                    <a:pt x="373" y="431"/>
                  </a:lnTo>
                  <a:lnTo>
                    <a:pt x="370" y="427"/>
                  </a:lnTo>
                  <a:lnTo>
                    <a:pt x="369" y="427"/>
                  </a:lnTo>
                  <a:lnTo>
                    <a:pt x="368" y="427"/>
                  </a:lnTo>
                  <a:lnTo>
                    <a:pt x="367" y="426"/>
                  </a:lnTo>
                  <a:lnTo>
                    <a:pt x="359" y="421"/>
                  </a:lnTo>
                  <a:lnTo>
                    <a:pt x="352" y="416"/>
                  </a:lnTo>
                  <a:lnTo>
                    <a:pt x="346" y="409"/>
                  </a:lnTo>
                  <a:lnTo>
                    <a:pt x="343" y="402"/>
                  </a:lnTo>
                  <a:lnTo>
                    <a:pt x="340" y="394"/>
                  </a:lnTo>
                  <a:lnTo>
                    <a:pt x="338" y="385"/>
                  </a:lnTo>
                  <a:lnTo>
                    <a:pt x="340" y="376"/>
                  </a:lnTo>
                  <a:lnTo>
                    <a:pt x="342" y="367"/>
                  </a:lnTo>
                  <a:lnTo>
                    <a:pt x="346" y="359"/>
                  </a:lnTo>
                  <a:lnTo>
                    <a:pt x="352" y="352"/>
                  </a:lnTo>
                  <a:lnTo>
                    <a:pt x="358" y="346"/>
                  </a:lnTo>
                  <a:lnTo>
                    <a:pt x="366" y="342"/>
                  </a:lnTo>
                  <a:lnTo>
                    <a:pt x="374" y="339"/>
                  </a:lnTo>
                  <a:lnTo>
                    <a:pt x="383" y="338"/>
                  </a:lnTo>
                  <a:lnTo>
                    <a:pt x="392" y="339"/>
                  </a:lnTo>
                  <a:lnTo>
                    <a:pt x="401" y="341"/>
                  </a:lnTo>
                  <a:lnTo>
                    <a:pt x="412" y="345"/>
                  </a:lnTo>
                  <a:lnTo>
                    <a:pt x="423" y="350"/>
                  </a:lnTo>
                  <a:lnTo>
                    <a:pt x="435" y="353"/>
                  </a:lnTo>
                  <a:lnTo>
                    <a:pt x="448" y="356"/>
                  </a:lnTo>
                  <a:lnTo>
                    <a:pt x="459" y="359"/>
                  </a:lnTo>
                  <a:lnTo>
                    <a:pt x="471" y="362"/>
                  </a:lnTo>
                  <a:lnTo>
                    <a:pt x="484" y="364"/>
                  </a:lnTo>
                  <a:lnTo>
                    <a:pt x="496" y="366"/>
                  </a:lnTo>
                  <a:lnTo>
                    <a:pt x="505" y="369"/>
                  </a:lnTo>
                  <a:lnTo>
                    <a:pt x="513" y="373"/>
                  </a:lnTo>
                  <a:lnTo>
                    <a:pt x="519" y="378"/>
                  </a:lnTo>
                  <a:lnTo>
                    <a:pt x="526" y="385"/>
                  </a:lnTo>
                  <a:lnTo>
                    <a:pt x="530" y="393"/>
                  </a:lnTo>
                  <a:lnTo>
                    <a:pt x="532" y="400"/>
                  </a:lnTo>
                  <a:lnTo>
                    <a:pt x="535" y="409"/>
                  </a:lnTo>
                  <a:lnTo>
                    <a:pt x="533" y="419"/>
                  </a:lnTo>
                  <a:lnTo>
                    <a:pt x="531" y="427"/>
                  </a:lnTo>
                  <a:lnTo>
                    <a:pt x="528" y="435"/>
                  </a:lnTo>
                  <a:lnTo>
                    <a:pt x="524" y="441"/>
                  </a:lnTo>
                  <a:lnTo>
                    <a:pt x="518" y="447"/>
                  </a:lnTo>
                  <a:lnTo>
                    <a:pt x="511" y="451"/>
                  </a:lnTo>
                  <a:lnTo>
                    <a:pt x="504" y="454"/>
                  </a:lnTo>
                  <a:lnTo>
                    <a:pt x="496" y="457"/>
                  </a:lnTo>
                  <a:lnTo>
                    <a:pt x="487" y="457"/>
                  </a:lnTo>
                  <a:lnTo>
                    <a:pt x="495" y="481"/>
                  </a:lnTo>
                  <a:lnTo>
                    <a:pt x="502" y="505"/>
                  </a:lnTo>
                  <a:lnTo>
                    <a:pt x="505" y="531"/>
                  </a:lnTo>
                  <a:lnTo>
                    <a:pt x="506" y="557"/>
                  </a:lnTo>
                  <a:lnTo>
                    <a:pt x="505" y="586"/>
                  </a:lnTo>
                  <a:lnTo>
                    <a:pt x="500" y="613"/>
                  </a:lnTo>
                  <a:lnTo>
                    <a:pt x="494" y="640"/>
                  </a:lnTo>
                  <a:lnTo>
                    <a:pt x="485" y="665"/>
                  </a:lnTo>
                  <a:lnTo>
                    <a:pt x="473" y="690"/>
                  </a:lnTo>
                  <a:lnTo>
                    <a:pt x="459" y="715"/>
                  </a:lnTo>
                  <a:lnTo>
                    <a:pt x="442" y="737"/>
                  </a:lnTo>
                  <a:lnTo>
                    <a:pt x="423" y="758"/>
                  </a:lnTo>
                  <a:lnTo>
                    <a:pt x="412" y="767"/>
                  </a:lnTo>
                  <a:lnTo>
                    <a:pt x="402" y="776"/>
                  </a:lnTo>
                  <a:lnTo>
                    <a:pt x="390" y="785"/>
                  </a:lnTo>
                  <a:lnTo>
                    <a:pt x="379" y="793"/>
                  </a:lnTo>
                  <a:lnTo>
                    <a:pt x="367" y="801"/>
                  </a:lnTo>
                  <a:lnTo>
                    <a:pt x="355" y="807"/>
                  </a:lnTo>
                  <a:lnTo>
                    <a:pt x="343" y="813"/>
                  </a:lnTo>
                  <a:lnTo>
                    <a:pt x="330" y="818"/>
                  </a:lnTo>
                  <a:lnTo>
                    <a:pt x="330" y="920"/>
                  </a:lnTo>
                  <a:lnTo>
                    <a:pt x="708" y="920"/>
                  </a:lnTo>
                  <a:lnTo>
                    <a:pt x="708" y="899"/>
                  </a:lnTo>
                  <a:lnTo>
                    <a:pt x="524" y="899"/>
                  </a:lnTo>
                  <a:lnTo>
                    <a:pt x="527" y="862"/>
                  </a:lnTo>
                  <a:lnTo>
                    <a:pt x="528" y="851"/>
                  </a:lnTo>
                  <a:lnTo>
                    <a:pt x="530" y="840"/>
                  </a:lnTo>
                  <a:lnTo>
                    <a:pt x="532" y="829"/>
                  </a:lnTo>
                  <a:lnTo>
                    <a:pt x="536" y="817"/>
                  </a:lnTo>
                  <a:lnTo>
                    <a:pt x="541" y="804"/>
                  </a:lnTo>
                  <a:lnTo>
                    <a:pt x="547" y="792"/>
                  </a:lnTo>
                  <a:lnTo>
                    <a:pt x="554" y="780"/>
                  </a:lnTo>
                  <a:lnTo>
                    <a:pt x="563" y="767"/>
                  </a:lnTo>
                  <a:lnTo>
                    <a:pt x="574" y="755"/>
                  </a:lnTo>
                  <a:lnTo>
                    <a:pt x="586" y="744"/>
                  </a:lnTo>
                  <a:lnTo>
                    <a:pt x="601" y="733"/>
                  </a:lnTo>
                  <a:lnTo>
                    <a:pt x="617" y="724"/>
                  </a:lnTo>
                  <a:lnTo>
                    <a:pt x="636" y="716"/>
                  </a:lnTo>
                  <a:lnTo>
                    <a:pt x="658" y="708"/>
                  </a:lnTo>
                  <a:lnTo>
                    <a:pt x="681" y="701"/>
                  </a:lnTo>
                  <a:lnTo>
                    <a:pt x="708" y="696"/>
                  </a:lnTo>
                  <a:lnTo>
                    <a:pt x="708" y="641"/>
                  </a:lnTo>
                  <a:lnTo>
                    <a:pt x="802" y="641"/>
                  </a:lnTo>
                  <a:lnTo>
                    <a:pt x="794" y="622"/>
                  </a:lnTo>
                  <a:lnTo>
                    <a:pt x="785" y="603"/>
                  </a:lnTo>
                  <a:lnTo>
                    <a:pt x="776" y="582"/>
                  </a:lnTo>
                  <a:lnTo>
                    <a:pt x="768" y="560"/>
                  </a:lnTo>
                  <a:lnTo>
                    <a:pt x="762" y="538"/>
                  </a:lnTo>
                  <a:lnTo>
                    <a:pt x="755" y="515"/>
                  </a:lnTo>
                  <a:lnTo>
                    <a:pt x="749" y="490"/>
                  </a:lnTo>
                  <a:lnTo>
                    <a:pt x="744" y="464"/>
                  </a:lnTo>
                  <a:lnTo>
                    <a:pt x="738" y="437"/>
                  </a:lnTo>
                  <a:lnTo>
                    <a:pt x="735" y="408"/>
                  </a:lnTo>
                  <a:lnTo>
                    <a:pt x="734" y="381"/>
                  </a:lnTo>
                  <a:lnTo>
                    <a:pt x="733" y="353"/>
                  </a:lnTo>
                  <a:lnTo>
                    <a:pt x="824" y="352"/>
                  </a:lnTo>
                  <a:lnTo>
                    <a:pt x="825" y="375"/>
                  </a:lnTo>
                  <a:lnTo>
                    <a:pt x="827" y="399"/>
                  </a:lnTo>
                  <a:lnTo>
                    <a:pt x="830" y="424"/>
                  </a:lnTo>
                  <a:lnTo>
                    <a:pt x="833" y="448"/>
                  </a:lnTo>
                  <a:lnTo>
                    <a:pt x="841" y="482"/>
                  </a:lnTo>
                  <a:lnTo>
                    <a:pt x="850" y="515"/>
                  </a:lnTo>
                  <a:lnTo>
                    <a:pt x="860" y="545"/>
                  </a:lnTo>
                  <a:lnTo>
                    <a:pt x="871" y="572"/>
                  </a:lnTo>
                  <a:lnTo>
                    <a:pt x="882" y="598"/>
                  </a:lnTo>
                  <a:lnTo>
                    <a:pt x="895" y="619"/>
                  </a:lnTo>
                  <a:lnTo>
                    <a:pt x="908" y="636"/>
                  </a:lnTo>
                  <a:lnTo>
                    <a:pt x="922" y="651"/>
                  </a:lnTo>
                  <a:lnTo>
                    <a:pt x="938" y="665"/>
                  </a:lnTo>
                  <a:lnTo>
                    <a:pt x="938" y="731"/>
                  </a:lnTo>
                  <a:lnTo>
                    <a:pt x="799" y="732"/>
                  </a:lnTo>
                  <a:lnTo>
                    <a:pt x="799" y="778"/>
                  </a:lnTo>
                  <a:lnTo>
                    <a:pt x="756" y="782"/>
                  </a:lnTo>
                  <a:lnTo>
                    <a:pt x="736" y="784"/>
                  </a:lnTo>
                  <a:lnTo>
                    <a:pt x="717" y="786"/>
                  </a:lnTo>
                  <a:lnTo>
                    <a:pt x="701" y="789"/>
                  </a:lnTo>
                  <a:lnTo>
                    <a:pt x="686" y="794"/>
                  </a:lnTo>
                  <a:lnTo>
                    <a:pt x="672" y="799"/>
                  </a:lnTo>
                  <a:lnTo>
                    <a:pt x="660" y="805"/>
                  </a:lnTo>
                  <a:lnTo>
                    <a:pt x="649" y="812"/>
                  </a:lnTo>
                  <a:lnTo>
                    <a:pt x="640" y="819"/>
                  </a:lnTo>
                  <a:lnTo>
                    <a:pt x="799" y="819"/>
                  </a:lnTo>
                  <a:lnTo>
                    <a:pt x="799" y="1011"/>
                  </a:lnTo>
                  <a:lnTo>
                    <a:pt x="239" y="1011"/>
                  </a:lnTo>
                  <a:lnTo>
                    <a:pt x="239" y="837"/>
                  </a:lnTo>
                  <a:lnTo>
                    <a:pt x="237" y="837"/>
                  </a:lnTo>
                  <a:lnTo>
                    <a:pt x="235" y="837"/>
                  </a:lnTo>
                  <a:lnTo>
                    <a:pt x="232" y="838"/>
                  </a:lnTo>
                  <a:lnTo>
                    <a:pt x="229" y="838"/>
                  </a:lnTo>
                  <a:lnTo>
                    <a:pt x="213" y="838"/>
                  </a:lnTo>
                  <a:lnTo>
                    <a:pt x="197" y="836"/>
                  </a:lnTo>
                  <a:lnTo>
                    <a:pt x="181" y="834"/>
                  </a:lnTo>
                  <a:lnTo>
                    <a:pt x="165" y="830"/>
                  </a:lnTo>
                  <a:lnTo>
                    <a:pt x="150" y="826"/>
                  </a:lnTo>
                  <a:lnTo>
                    <a:pt x="136" y="821"/>
                  </a:lnTo>
                  <a:lnTo>
                    <a:pt x="120" y="815"/>
                  </a:lnTo>
                  <a:lnTo>
                    <a:pt x="106" y="808"/>
                  </a:lnTo>
                  <a:lnTo>
                    <a:pt x="93" y="801"/>
                  </a:lnTo>
                  <a:lnTo>
                    <a:pt x="80" y="792"/>
                  </a:lnTo>
                  <a:lnTo>
                    <a:pt x="66" y="783"/>
                  </a:lnTo>
                  <a:lnTo>
                    <a:pt x="53" y="773"/>
                  </a:lnTo>
                  <a:lnTo>
                    <a:pt x="42" y="762"/>
                  </a:lnTo>
                  <a:lnTo>
                    <a:pt x="30" y="750"/>
                  </a:lnTo>
                  <a:lnTo>
                    <a:pt x="19" y="738"/>
                  </a:lnTo>
                  <a:lnTo>
                    <a:pt x="9" y="724"/>
                  </a:lnTo>
                  <a:lnTo>
                    <a:pt x="4" y="713"/>
                  </a:lnTo>
                  <a:lnTo>
                    <a:pt x="0" y="702"/>
                  </a:lnTo>
                  <a:lnTo>
                    <a:pt x="1" y="690"/>
                  </a:lnTo>
                  <a:lnTo>
                    <a:pt x="5" y="6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20492" name="Freeform 22">
              <a:extLst>
                <a:ext uri="{FF2B5EF4-FFF2-40B4-BE49-F238E27FC236}">
                  <a16:creationId xmlns:a16="http://schemas.microsoft.com/office/drawing/2014/main" id="{ABCC50F7-DB2C-4029-EFEA-32C3E72F34D4}"/>
                </a:ext>
              </a:extLst>
            </p:cNvPr>
            <p:cNvSpPr>
              <a:spLocks/>
            </p:cNvSpPr>
            <p:nvPr/>
          </p:nvSpPr>
          <p:spPr bwMode="auto">
            <a:xfrm flipH="1">
              <a:off x="5215949" y="3398939"/>
              <a:ext cx="928318" cy="931123"/>
            </a:xfrm>
            <a:custGeom>
              <a:avLst/>
              <a:gdLst>
                <a:gd name="T0" fmla="*/ 2147483647 w 331"/>
                <a:gd name="T1" fmla="*/ 2147483647 h 332"/>
                <a:gd name="T2" fmla="*/ 2147483647 w 331"/>
                <a:gd name="T3" fmla="*/ 2147483647 h 332"/>
                <a:gd name="T4" fmla="*/ 2147483647 w 331"/>
                <a:gd name="T5" fmla="*/ 2147483647 h 332"/>
                <a:gd name="T6" fmla="*/ 2147483647 w 331"/>
                <a:gd name="T7" fmla="*/ 2147483647 h 332"/>
                <a:gd name="T8" fmla="*/ 2147483647 w 331"/>
                <a:gd name="T9" fmla="*/ 2147483647 h 332"/>
                <a:gd name="T10" fmla="*/ 2147483647 w 331"/>
                <a:gd name="T11" fmla="*/ 2147483647 h 332"/>
                <a:gd name="T12" fmla="*/ 2147483647 w 331"/>
                <a:gd name="T13" fmla="*/ 2147483647 h 332"/>
                <a:gd name="T14" fmla="*/ 2147483647 w 331"/>
                <a:gd name="T15" fmla="*/ 2147483647 h 332"/>
                <a:gd name="T16" fmla="*/ 2147483647 w 331"/>
                <a:gd name="T17" fmla="*/ 2147483647 h 332"/>
                <a:gd name="T18" fmla="*/ 2147483647 w 331"/>
                <a:gd name="T19" fmla="*/ 2147483647 h 332"/>
                <a:gd name="T20" fmla="*/ 2147483647 w 331"/>
                <a:gd name="T21" fmla="*/ 2147483647 h 332"/>
                <a:gd name="T22" fmla="*/ 2147483647 w 331"/>
                <a:gd name="T23" fmla="*/ 2147483647 h 332"/>
                <a:gd name="T24" fmla="*/ 2147483647 w 331"/>
                <a:gd name="T25" fmla="*/ 2147483647 h 332"/>
                <a:gd name="T26" fmla="*/ 2147483647 w 331"/>
                <a:gd name="T27" fmla="*/ 2147483647 h 332"/>
                <a:gd name="T28" fmla="*/ 2147483647 w 331"/>
                <a:gd name="T29" fmla="*/ 2147483647 h 332"/>
                <a:gd name="T30" fmla="*/ 2147483647 w 331"/>
                <a:gd name="T31" fmla="*/ 2147483647 h 332"/>
                <a:gd name="T32" fmla="*/ 2147483647 w 331"/>
                <a:gd name="T33" fmla="*/ 2147483647 h 332"/>
                <a:gd name="T34" fmla="*/ 2147483647 w 331"/>
                <a:gd name="T35" fmla="*/ 2147483647 h 332"/>
                <a:gd name="T36" fmla="*/ 2147483647 w 331"/>
                <a:gd name="T37" fmla="*/ 2147483647 h 332"/>
                <a:gd name="T38" fmla="*/ 2147483647 w 331"/>
                <a:gd name="T39" fmla="*/ 2147483647 h 332"/>
                <a:gd name="T40" fmla="*/ 2147483647 w 331"/>
                <a:gd name="T41" fmla="*/ 2147483647 h 332"/>
                <a:gd name="T42" fmla="*/ 2147483647 w 331"/>
                <a:gd name="T43" fmla="*/ 2147483647 h 332"/>
                <a:gd name="T44" fmla="*/ 2147483647 w 331"/>
                <a:gd name="T45" fmla="*/ 2147483647 h 332"/>
                <a:gd name="T46" fmla="*/ 2147483647 w 331"/>
                <a:gd name="T47" fmla="*/ 2147483647 h 332"/>
                <a:gd name="T48" fmla="*/ 2147483647 w 331"/>
                <a:gd name="T49" fmla="*/ 2147483647 h 332"/>
                <a:gd name="T50" fmla="*/ 2147483647 w 331"/>
                <a:gd name="T51" fmla="*/ 2147483647 h 332"/>
                <a:gd name="T52" fmla="*/ 2147483647 w 331"/>
                <a:gd name="T53" fmla="*/ 2147483647 h 332"/>
                <a:gd name="T54" fmla="*/ 2147483647 w 331"/>
                <a:gd name="T55" fmla="*/ 2147483647 h 332"/>
                <a:gd name="T56" fmla="*/ 2147483647 w 331"/>
                <a:gd name="T57" fmla="*/ 2147483647 h 332"/>
                <a:gd name="T58" fmla="*/ 2147483647 w 331"/>
                <a:gd name="T59" fmla="*/ 2147483647 h 332"/>
                <a:gd name="T60" fmla="*/ 2147483647 w 331"/>
                <a:gd name="T61" fmla="*/ 2147483647 h 332"/>
                <a:gd name="T62" fmla="*/ 2147483647 w 331"/>
                <a:gd name="T63" fmla="*/ 2147483647 h 332"/>
                <a:gd name="T64" fmla="*/ 2147483647 w 331"/>
                <a:gd name="T65" fmla="*/ 0 h 332"/>
                <a:gd name="T66" fmla="*/ 2147483647 w 331"/>
                <a:gd name="T67" fmla="*/ 2147483647 h 332"/>
                <a:gd name="T68" fmla="*/ 2147483647 w 331"/>
                <a:gd name="T69" fmla="*/ 2147483647 h 332"/>
                <a:gd name="T70" fmla="*/ 2147483647 w 331"/>
                <a:gd name="T71" fmla="*/ 2147483647 h 332"/>
                <a:gd name="T72" fmla="*/ 2147483647 w 331"/>
                <a:gd name="T73" fmla="*/ 2147483647 h 332"/>
                <a:gd name="T74" fmla="*/ 2147483647 w 331"/>
                <a:gd name="T75" fmla="*/ 2147483647 h 332"/>
                <a:gd name="T76" fmla="*/ 2147483647 w 331"/>
                <a:gd name="T77" fmla="*/ 2147483647 h 332"/>
                <a:gd name="T78" fmla="*/ 2147483647 w 331"/>
                <a:gd name="T79" fmla="*/ 2147483647 h 332"/>
                <a:gd name="T80" fmla="*/ 2147483647 w 331"/>
                <a:gd name="T81" fmla="*/ 2147483647 h 332"/>
                <a:gd name="T82" fmla="*/ 2147483647 w 331"/>
                <a:gd name="T83" fmla="*/ 2147483647 h 332"/>
                <a:gd name="T84" fmla="*/ 2147483647 w 331"/>
                <a:gd name="T85" fmla="*/ 2147483647 h 332"/>
                <a:gd name="T86" fmla="*/ 2147483647 w 331"/>
                <a:gd name="T87" fmla="*/ 2147483647 h 332"/>
                <a:gd name="T88" fmla="*/ 2147483647 w 331"/>
                <a:gd name="T89" fmla="*/ 2147483647 h 332"/>
                <a:gd name="T90" fmla="*/ 2147483647 w 331"/>
                <a:gd name="T91" fmla="*/ 2147483647 h 332"/>
                <a:gd name="T92" fmla="*/ 2147483647 w 331"/>
                <a:gd name="T93" fmla="*/ 2147483647 h 332"/>
                <a:gd name="T94" fmla="*/ 2147483647 w 331"/>
                <a:gd name="T95" fmla="*/ 2147483647 h 332"/>
                <a:gd name="T96" fmla="*/ 0 w 331"/>
                <a:gd name="T97" fmla="*/ 2147483647 h 332"/>
                <a:gd name="T98" fmla="*/ 2147483647 w 331"/>
                <a:gd name="T99" fmla="*/ 2147483647 h 332"/>
                <a:gd name="T100" fmla="*/ 2147483647 w 331"/>
                <a:gd name="T101" fmla="*/ 2147483647 h 332"/>
                <a:gd name="T102" fmla="*/ 2147483647 w 331"/>
                <a:gd name="T103" fmla="*/ 2147483647 h 332"/>
                <a:gd name="T104" fmla="*/ 2147483647 w 331"/>
                <a:gd name="T105" fmla="*/ 2147483647 h 332"/>
                <a:gd name="T106" fmla="*/ 2147483647 w 331"/>
                <a:gd name="T107" fmla="*/ 2147483647 h 332"/>
                <a:gd name="T108" fmla="*/ 2147483647 w 331"/>
                <a:gd name="T109" fmla="*/ 2147483647 h 332"/>
                <a:gd name="T110" fmla="*/ 2147483647 w 331"/>
                <a:gd name="T111" fmla="*/ 2147483647 h 332"/>
                <a:gd name="T112" fmla="*/ 2147483647 w 331"/>
                <a:gd name="T113" fmla="*/ 2147483647 h 33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31"/>
                <a:gd name="T172" fmla="*/ 0 h 332"/>
                <a:gd name="T173" fmla="*/ 331 w 331"/>
                <a:gd name="T174" fmla="*/ 332 h 33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31" h="332">
                  <a:moveTo>
                    <a:pt x="48" y="283"/>
                  </a:moveTo>
                  <a:lnTo>
                    <a:pt x="61" y="294"/>
                  </a:lnTo>
                  <a:lnTo>
                    <a:pt x="74" y="304"/>
                  </a:lnTo>
                  <a:lnTo>
                    <a:pt x="87" y="312"/>
                  </a:lnTo>
                  <a:lnTo>
                    <a:pt x="102" y="318"/>
                  </a:lnTo>
                  <a:lnTo>
                    <a:pt x="117" y="324"/>
                  </a:lnTo>
                  <a:lnTo>
                    <a:pt x="133" y="328"/>
                  </a:lnTo>
                  <a:lnTo>
                    <a:pt x="149" y="331"/>
                  </a:lnTo>
                  <a:lnTo>
                    <a:pt x="165" y="332"/>
                  </a:lnTo>
                  <a:lnTo>
                    <a:pt x="182" y="331"/>
                  </a:lnTo>
                  <a:lnTo>
                    <a:pt x="198" y="328"/>
                  </a:lnTo>
                  <a:lnTo>
                    <a:pt x="214" y="324"/>
                  </a:lnTo>
                  <a:lnTo>
                    <a:pt x="229" y="318"/>
                  </a:lnTo>
                  <a:lnTo>
                    <a:pt x="244" y="312"/>
                  </a:lnTo>
                  <a:lnTo>
                    <a:pt x="257" y="304"/>
                  </a:lnTo>
                  <a:lnTo>
                    <a:pt x="270" y="294"/>
                  </a:lnTo>
                  <a:lnTo>
                    <a:pt x="282" y="283"/>
                  </a:lnTo>
                  <a:lnTo>
                    <a:pt x="293" y="271"/>
                  </a:lnTo>
                  <a:lnTo>
                    <a:pt x="303" y="258"/>
                  </a:lnTo>
                  <a:lnTo>
                    <a:pt x="312" y="244"/>
                  </a:lnTo>
                  <a:lnTo>
                    <a:pt x="318" y="229"/>
                  </a:lnTo>
                  <a:lnTo>
                    <a:pt x="324" y="214"/>
                  </a:lnTo>
                  <a:lnTo>
                    <a:pt x="327" y="198"/>
                  </a:lnTo>
                  <a:lnTo>
                    <a:pt x="329" y="182"/>
                  </a:lnTo>
                  <a:lnTo>
                    <a:pt x="331" y="165"/>
                  </a:lnTo>
                  <a:lnTo>
                    <a:pt x="327" y="132"/>
                  </a:lnTo>
                  <a:lnTo>
                    <a:pt x="317" y="101"/>
                  </a:lnTo>
                  <a:lnTo>
                    <a:pt x="302" y="73"/>
                  </a:lnTo>
                  <a:lnTo>
                    <a:pt x="282" y="48"/>
                  </a:lnTo>
                  <a:lnTo>
                    <a:pt x="258" y="29"/>
                  </a:lnTo>
                  <a:lnTo>
                    <a:pt x="229" y="13"/>
                  </a:lnTo>
                  <a:lnTo>
                    <a:pt x="198" y="3"/>
                  </a:lnTo>
                  <a:lnTo>
                    <a:pt x="165" y="0"/>
                  </a:lnTo>
                  <a:lnTo>
                    <a:pt x="149" y="1"/>
                  </a:lnTo>
                  <a:lnTo>
                    <a:pt x="133" y="3"/>
                  </a:lnTo>
                  <a:lnTo>
                    <a:pt x="117" y="7"/>
                  </a:lnTo>
                  <a:lnTo>
                    <a:pt x="102" y="12"/>
                  </a:lnTo>
                  <a:lnTo>
                    <a:pt x="87" y="19"/>
                  </a:lnTo>
                  <a:lnTo>
                    <a:pt x="74" y="28"/>
                  </a:lnTo>
                  <a:lnTo>
                    <a:pt x="61" y="37"/>
                  </a:lnTo>
                  <a:lnTo>
                    <a:pt x="48" y="48"/>
                  </a:lnTo>
                  <a:lnTo>
                    <a:pt x="37" y="61"/>
                  </a:lnTo>
                  <a:lnTo>
                    <a:pt x="28" y="74"/>
                  </a:lnTo>
                  <a:lnTo>
                    <a:pt x="20" y="87"/>
                  </a:lnTo>
                  <a:lnTo>
                    <a:pt x="13" y="101"/>
                  </a:lnTo>
                  <a:lnTo>
                    <a:pt x="8" y="117"/>
                  </a:lnTo>
                  <a:lnTo>
                    <a:pt x="3" y="132"/>
                  </a:lnTo>
                  <a:lnTo>
                    <a:pt x="1" y="149"/>
                  </a:lnTo>
                  <a:lnTo>
                    <a:pt x="0" y="165"/>
                  </a:lnTo>
                  <a:lnTo>
                    <a:pt x="1" y="182"/>
                  </a:lnTo>
                  <a:lnTo>
                    <a:pt x="3" y="198"/>
                  </a:lnTo>
                  <a:lnTo>
                    <a:pt x="8" y="214"/>
                  </a:lnTo>
                  <a:lnTo>
                    <a:pt x="13" y="229"/>
                  </a:lnTo>
                  <a:lnTo>
                    <a:pt x="20" y="244"/>
                  </a:lnTo>
                  <a:lnTo>
                    <a:pt x="28" y="258"/>
                  </a:lnTo>
                  <a:lnTo>
                    <a:pt x="37" y="271"/>
                  </a:lnTo>
                  <a:lnTo>
                    <a:pt x="48" y="2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20493" name="Freeform 23">
              <a:extLst>
                <a:ext uri="{FF2B5EF4-FFF2-40B4-BE49-F238E27FC236}">
                  <a16:creationId xmlns:a16="http://schemas.microsoft.com/office/drawing/2014/main" id="{39DB95C1-6509-6A5E-1ACF-718E3D0C06B1}"/>
                </a:ext>
              </a:extLst>
            </p:cNvPr>
            <p:cNvSpPr>
              <a:spLocks/>
            </p:cNvSpPr>
            <p:nvPr/>
          </p:nvSpPr>
          <p:spPr bwMode="auto">
            <a:xfrm flipH="1">
              <a:off x="5454339" y="3637328"/>
              <a:ext cx="451538" cy="451538"/>
            </a:xfrm>
            <a:custGeom>
              <a:avLst/>
              <a:gdLst>
                <a:gd name="T0" fmla="*/ 0 w 161"/>
                <a:gd name="T1" fmla="*/ 2147483647 h 161"/>
                <a:gd name="T2" fmla="*/ 2147483647 w 161"/>
                <a:gd name="T3" fmla="*/ 2147483647 h 161"/>
                <a:gd name="T4" fmla="*/ 2147483647 w 161"/>
                <a:gd name="T5" fmla="*/ 2147483647 h 161"/>
                <a:gd name="T6" fmla="*/ 2147483647 w 161"/>
                <a:gd name="T7" fmla="*/ 2147483647 h 161"/>
                <a:gd name="T8" fmla="*/ 2147483647 w 161"/>
                <a:gd name="T9" fmla="*/ 2147483647 h 161"/>
                <a:gd name="T10" fmla="*/ 2147483647 w 161"/>
                <a:gd name="T11" fmla="*/ 2147483647 h 161"/>
                <a:gd name="T12" fmla="*/ 2147483647 w 161"/>
                <a:gd name="T13" fmla="*/ 2147483647 h 161"/>
                <a:gd name="T14" fmla="*/ 2147483647 w 161"/>
                <a:gd name="T15" fmla="*/ 2147483647 h 161"/>
                <a:gd name="T16" fmla="*/ 2147483647 w 161"/>
                <a:gd name="T17" fmla="*/ 2147483647 h 161"/>
                <a:gd name="T18" fmla="*/ 2147483647 w 161"/>
                <a:gd name="T19" fmla="*/ 2147483647 h 161"/>
                <a:gd name="T20" fmla="*/ 2147483647 w 161"/>
                <a:gd name="T21" fmla="*/ 2147483647 h 161"/>
                <a:gd name="T22" fmla="*/ 2147483647 w 161"/>
                <a:gd name="T23" fmla="*/ 0 h 161"/>
                <a:gd name="T24" fmla="*/ 2147483647 w 161"/>
                <a:gd name="T25" fmla="*/ 0 h 161"/>
                <a:gd name="T26" fmla="*/ 2147483647 w 161"/>
                <a:gd name="T27" fmla="*/ 0 h 161"/>
                <a:gd name="T28" fmla="*/ 2147483647 w 161"/>
                <a:gd name="T29" fmla="*/ 2147483647 h 161"/>
                <a:gd name="T30" fmla="*/ 2147483647 w 161"/>
                <a:gd name="T31" fmla="*/ 2147483647 h 161"/>
                <a:gd name="T32" fmla="*/ 2147483647 w 161"/>
                <a:gd name="T33" fmla="*/ 2147483647 h 161"/>
                <a:gd name="T34" fmla="*/ 2147483647 w 161"/>
                <a:gd name="T35" fmla="*/ 2147483647 h 161"/>
                <a:gd name="T36" fmla="*/ 2147483647 w 161"/>
                <a:gd name="T37" fmla="*/ 2147483647 h 161"/>
                <a:gd name="T38" fmla="*/ 2147483647 w 161"/>
                <a:gd name="T39" fmla="*/ 2147483647 h 161"/>
                <a:gd name="T40" fmla="*/ 2147483647 w 161"/>
                <a:gd name="T41" fmla="*/ 2147483647 h 161"/>
                <a:gd name="T42" fmla="*/ 2147483647 w 161"/>
                <a:gd name="T43" fmla="*/ 2147483647 h 161"/>
                <a:gd name="T44" fmla="*/ 2147483647 w 161"/>
                <a:gd name="T45" fmla="*/ 2147483647 h 161"/>
                <a:gd name="T46" fmla="*/ 2147483647 w 161"/>
                <a:gd name="T47" fmla="*/ 2147483647 h 161"/>
                <a:gd name="T48" fmla="*/ 2147483647 w 161"/>
                <a:gd name="T49" fmla="*/ 2147483647 h 161"/>
                <a:gd name="T50" fmla="*/ 2147483647 w 161"/>
                <a:gd name="T51" fmla="*/ 2147483647 h 161"/>
                <a:gd name="T52" fmla="*/ 2147483647 w 161"/>
                <a:gd name="T53" fmla="*/ 2147483647 h 161"/>
                <a:gd name="T54" fmla="*/ 2147483647 w 161"/>
                <a:gd name="T55" fmla="*/ 2147483647 h 161"/>
                <a:gd name="T56" fmla="*/ 2147483647 w 161"/>
                <a:gd name="T57" fmla="*/ 2147483647 h 161"/>
                <a:gd name="T58" fmla="*/ 2147483647 w 161"/>
                <a:gd name="T59" fmla="*/ 2147483647 h 161"/>
                <a:gd name="T60" fmla="*/ 2147483647 w 161"/>
                <a:gd name="T61" fmla="*/ 2147483647 h 161"/>
                <a:gd name="T62" fmla="*/ 2147483647 w 161"/>
                <a:gd name="T63" fmla="*/ 2147483647 h 161"/>
                <a:gd name="T64" fmla="*/ 2147483647 w 161"/>
                <a:gd name="T65" fmla="*/ 2147483647 h 161"/>
                <a:gd name="T66" fmla="*/ 2147483647 w 161"/>
                <a:gd name="T67" fmla="*/ 2147483647 h 161"/>
                <a:gd name="T68" fmla="*/ 2147483647 w 161"/>
                <a:gd name="T69" fmla="*/ 2147483647 h 161"/>
                <a:gd name="T70" fmla="*/ 2147483647 w 161"/>
                <a:gd name="T71" fmla="*/ 2147483647 h 161"/>
                <a:gd name="T72" fmla="*/ 2147483647 w 161"/>
                <a:gd name="T73" fmla="*/ 2147483647 h 161"/>
                <a:gd name="T74" fmla="*/ 2147483647 w 161"/>
                <a:gd name="T75" fmla="*/ 2147483647 h 161"/>
                <a:gd name="T76" fmla="*/ 2147483647 w 161"/>
                <a:gd name="T77" fmla="*/ 2147483647 h 161"/>
                <a:gd name="T78" fmla="*/ 2147483647 w 161"/>
                <a:gd name="T79" fmla="*/ 2147483647 h 161"/>
                <a:gd name="T80" fmla="*/ 2147483647 w 161"/>
                <a:gd name="T81" fmla="*/ 2147483647 h 161"/>
                <a:gd name="T82" fmla="*/ 2147483647 w 161"/>
                <a:gd name="T83" fmla="*/ 2147483647 h 161"/>
                <a:gd name="T84" fmla="*/ 2147483647 w 161"/>
                <a:gd name="T85" fmla="*/ 2147483647 h 161"/>
                <a:gd name="T86" fmla="*/ 2147483647 w 161"/>
                <a:gd name="T87" fmla="*/ 2147483647 h 161"/>
                <a:gd name="T88" fmla="*/ 0 w 161"/>
                <a:gd name="T89" fmla="*/ 2147483647 h 16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61"/>
                <a:gd name="T136" fmla="*/ 0 h 161"/>
                <a:gd name="T137" fmla="*/ 161 w 161"/>
                <a:gd name="T138" fmla="*/ 161 h 16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61" h="161">
                  <a:moveTo>
                    <a:pt x="0" y="80"/>
                  </a:moveTo>
                  <a:lnTo>
                    <a:pt x="1" y="65"/>
                  </a:lnTo>
                  <a:lnTo>
                    <a:pt x="6" y="49"/>
                  </a:lnTo>
                  <a:lnTo>
                    <a:pt x="14" y="36"/>
                  </a:lnTo>
                  <a:lnTo>
                    <a:pt x="24" y="24"/>
                  </a:lnTo>
                  <a:lnTo>
                    <a:pt x="30" y="19"/>
                  </a:lnTo>
                  <a:lnTo>
                    <a:pt x="36" y="14"/>
                  </a:lnTo>
                  <a:lnTo>
                    <a:pt x="43" y="10"/>
                  </a:lnTo>
                  <a:lnTo>
                    <a:pt x="49" y="6"/>
                  </a:lnTo>
                  <a:lnTo>
                    <a:pt x="57" y="3"/>
                  </a:lnTo>
                  <a:lnTo>
                    <a:pt x="64" y="1"/>
                  </a:lnTo>
                  <a:lnTo>
                    <a:pt x="73" y="0"/>
                  </a:lnTo>
                  <a:lnTo>
                    <a:pt x="80" y="0"/>
                  </a:lnTo>
                  <a:lnTo>
                    <a:pt x="88" y="0"/>
                  </a:lnTo>
                  <a:lnTo>
                    <a:pt x="96" y="1"/>
                  </a:lnTo>
                  <a:lnTo>
                    <a:pt x="103" y="3"/>
                  </a:lnTo>
                  <a:lnTo>
                    <a:pt x="110" y="6"/>
                  </a:lnTo>
                  <a:lnTo>
                    <a:pt x="118" y="10"/>
                  </a:lnTo>
                  <a:lnTo>
                    <a:pt x="124" y="14"/>
                  </a:lnTo>
                  <a:lnTo>
                    <a:pt x="131" y="19"/>
                  </a:lnTo>
                  <a:lnTo>
                    <a:pt x="136" y="24"/>
                  </a:lnTo>
                  <a:lnTo>
                    <a:pt x="146" y="36"/>
                  </a:lnTo>
                  <a:lnTo>
                    <a:pt x="154" y="49"/>
                  </a:lnTo>
                  <a:lnTo>
                    <a:pt x="160" y="65"/>
                  </a:lnTo>
                  <a:lnTo>
                    <a:pt x="161" y="80"/>
                  </a:lnTo>
                  <a:lnTo>
                    <a:pt x="160" y="97"/>
                  </a:lnTo>
                  <a:lnTo>
                    <a:pt x="154" y="111"/>
                  </a:lnTo>
                  <a:lnTo>
                    <a:pt x="146" y="125"/>
                  </a:lnTo>
                  <a:lnTo>
                    <a:pt x="136" y="138"/>
                  </a:lnTo>
                  <a:lnTo>
                    <a:pt x="131" y="143"/>
                  </a:lnTo>
                  <a:lnTo>
                    <a:pt x="124" y="148"/>
                  </a:lnTo>
                  <a:lnTo>
                    <a:pt x="118" y="152"/>
                  </a:lnTo>
                  <a:lnTo>
                    <a:pt x="110" y="155"/>
                  </a:lnTo>
                  <a:lnTo>
                    <a:pt x="103" y="157"/>
                  </a:lnTo>
                  <a:lnTo>
                    <a:pt x="96" y="160"/>
                  </a:lnTo>
                  <a:lnTo>
                    <a:pt x="88" y="161"/>
                  </a:lnTo>
                  <a:lnTo>
                    <a:pt x="80" y="161"/>
                  </a:lnTo>
                  <a:lnTo>
                    <a:pt x="64" y="160"/>
                  </a:lnTo>
                  <a:lnTo>
                    <a:pt x="49" y="154"/>
                  </a:lnTo>
                  <a:lnTo>
                    <a:pt x="35" y="148"/>
                  </a:lnTo>
                  <a:lnTo>
                    <a:pt x="24" y="138"/>
                  </a:lnTo>
                  <a:lnTo>
                    <a:pt x="14" y="125"/>
                  </a:lnTo>
                  <a:lnTo>
                    <a:pt x="6" y="112"/>
                  </a:lnTo>
                  <a:lnTo>
                    <a:pt x="1" y="97"/>
                  </a:lnTo>
                  <a:lnTo>
                    <a:pt x="0" y="8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20494" name="Freeform 24">
              <a:extLst>
                <a:ext uri="{FF2B5EF4-FFF2-40B4-BE49-F238E27FC236}">
                  <a16:creationId xmlns:a16="http://schemas.microsoft.com/office/drawing/2014/main" id="{63B5AB7F-0513-7A52-2029-169011BEDAFE}"/>
                </a:ext>
              </a:extLst>
            </p:cNvPr>
            <p:cNvSpPr>
              <a:spLocks/>
            </p:cNvSpPr>
            <p:nvPr/>
          </p:nvSpPr>
          <p:spPr bwMode="auto">
            <a:xfrm flipH="1">
              <a:off x="6354611" y="3799994"/>
              <a:ext cx="123402" cy="123402"/>
            </a:xfrm>
            <a:custGeom>
              <a:avLst/>
              <a:gdLst>
                <a:gd name="T0" fmla="*/ 2147483647 w 44"/>
                <a:gd name="T1" fmla="*/ 2147483647 h 44"/>
                <a:gd name="T2" fmla="*/ 2147483647 w 44"/>
                <a:gd name="T3" fmla="*/ 2147483647 h 44"/>
                <a:gd name="T4" fmla="*/ 2147483647 w 44"/>
                <a:gd name="T5" fmla="*/ 2147483647 h 44"/>
                <a:gd name="T6" fmla="*/ 2147483647 w 44"/>
                <a:gd name="T7" fmla="*/ 2147483647 h 44"/>
                <a:gd name="T8" fmla="*/ 2147483647 w 44"/>
                <a:gd name="T9" fmla="*/ 2147483647 h 44"/>
                <a:gd name="T10" fmla="*/ 2147483647 w 44"/>
                <a:gd name="T11" fmla="*/ 2147483647 h 44"/>
                <a:gd name="T12" fmla="*/ 2147483647 w 44"/>
                <a:gd name="T13" fmla="*/ 2147483647 h 44"/>
                <a:gd name="T14" fmla="*/ 2147483647 w 44"/>
                <a:gd name="T15" fmla="*/ 2147483647 h 44"/>
                <a:gd name="T16" fmla="*/ 2147483647 w 44"/>
                <a:gd name="T17" fmla="*/ 0 h 44"/>
                <a:gd name="T18" fmla="*/ 2147483647 w 44"/>
                <a:gd name="T19" fmla="*/ 2147483647 h 44"/>
                <a:gd name="T20" fmla="*/ 2147483647 w 44"/>
                <a:gd name="T21" fmla="*/ 2147483647 h 44"/>
                <a:gd name="T22" fmla="*/ 2147483647 w 44"/>
                <a:gd name="T23" fmla="*/ 2147483647 h 44"/>
                <a:gd name="T24" fmla="*/ 0 w 44"/>
                <a:gd name="T25" fmla="*/ 2147483647 h 44"/>
                <a:gd name="T26" fmla="*/ 2147483647 w 44"/>
                <a:gd name="T27" fmla="*/ 2147483647 h 44"/>
                <a:gd name="T28" fmla="*/ 2147483647 w 44"/>
                <a:gd name="T29" fmla="*/ 2147483647 h 44"/>
                <a:gd name="T30" fmla="*/ 2147483647 w 44"/>
                <a:gd name="T31" fmla="*/ 2147483647 h 44"/>
                <a:gd name="T32" fmla="*/ 2147483647 w 44"/>
                <a:gd name="T33" fmla="*/ 2147483647 h 4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4"/>
                <a:gd name="T52" fmla="*/ 0 h 44"/>
                <a:gd name="T53" fmla="*/ 44 w 44"/>
                <a:gd name="T54" fmla="*/ 44 h 4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4" h="44">
                  <a:moveTo>
                    <a:pt x="22" y="44"/>
                  </a:moveTo>
                  <a:lnTo>
                    <a:pt x="31" y="42"/>
                  </a:lnTo>
                  <a:lnTo>
                    <a:pt x="37" y="38"/>
                  </a:lnTo>
                  <a:lnTo>
                    <a:pt x="42" y="31"/>
                  </a:lnTo>
                  <a:lnTo>
                    <a:pt x="44" y="22"/>
                  </a:lnTo>
                  <a:lnTo>
                    <a:pt x="42" y="13"/>
                  </a:lnTo>
                  <a:lnTo>
                    <a:pt x="37" y="7"/>
                  </a:lnTo>
                  <a:lnTo>
                    <a:pt x="31" y="2"/>
                  </a:lnTo>
                  <a:lnTo>
                    <a:pt x="22" y="0"/>
                  </a:lnTo>
                  <a:lnTo>
                    <a:pt x="13" y="2"/>
                  </a:lnTo>
                  <a:lnTo>
                    <a:pt x="7" y="7"/>
                  </a:lnTo>
                  <a:lnTo>
                    <a:pt x="2" y="13"/>
                  </a:lnTo>
                  <a:lnTo>
                    <a:pt x="0" y="22"/>
                  </a:lnTo>
                  <a:lnTo>
                    <a:pt x="2" y="31"/>
                  </a:lnTo>
                  <a:lnTo>
                    <a:pt x="7" y="38"/>
                  </a:lnTo>
                  <a:lnTo>
                    <a:pt x="13" y="42"/>
                  </a:lnTo>
                  <a:lnTo>
                    <a:pt x="22" y="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20495" name="Freeform 25">
              <a:extLst>
                <a:ext uri="{FF2B5EF4-FFF2-40B4-BE49-F238E27FC236}">
                  <a16:creationId xmlns:a16="http://schemas.microsoft.com/office/drawing/2014/main" id="{3392605C-18D3-BDF8-1F52-6D66D1D25517}"/>
                </a:ext>
              </a:extLst>
            </p:cNvPr>
            <p:cNvSpPr>
              <a:spLocks/>
            </p:cNvSpPr>
            <p:nvPr/>
          </p:nvSpPr>
          <p:spPr bwMode="auto">
            <a:xfrm flipH="1">
              <a:off x="5619810" y="3799994"/>
              <a:ext cx="123402" cy="123402"/>
            </a:xfrm>
            <a:custGeom>
              <a:avLst/>
              <a:gdLst>
                <a:gd name="T0" fmla="*/ 2147483647 w 44"/>
                <a:gd name="T1" fmla="*/ 2147483647 h 44"/>
                <a:gd name="T2" fmla="*/ 2147483647 w 44"/>
                <a:gd name="T3" fmla="*/ 2147483647 h 44"/>
                <a:gd name="T4" fmla="*/ 2147483647 w 44"/>
                <a:gd name="T5" fmla="*/ 2147483647 h 44"/>
                <a:gd name="T6" fmla="*/ 2147483647 w 44"/>
                <a:gd name="T7" fmla="*/ 2147483647 h 44"/>
                <a:gd name="T8" fmla="*/ 2147483647 w 44"/>
                <a:gd name="T9" fmla="*/ 2147483647 h 44"/>
                <a:gd name="T10" fmla="*/ 2147483647 w 44"/>
                <a:gd name="T11" fmla="*/ 2147483647 h 44"/>
                <a:gd name="T12" fmla="*/ 2147483647 w 44"/>
                <a:gd name="T13" fmla="*/ 2147483647 h 44"/>
                <a:gd name="T14" fmla="*/ 2147483647 w 44"/>
                <a:gd name="T15" fmla="*/ 2147483647 h 44"/>
                <a:gd name="T16" fmla="*/ 2147483647 w 44"/>
                <a:gd name="T17" fmla="*/ 0 h 44"/>
                <a:gd name="T18" fmla="*/ 2147483647 w 44"/>
                <a:gd name="T19" fmla="*/ 2147483647 h 44"/>
                <a:gd name="T20" fmla="*/ 2147483647 w 44"/>
                <a:gd name="T21" fmla="*/ 2147483647 h 44"/>
                <a:gd name="T22" fmla="*/ 2147483647 w 44"/>
                <a:gd name="T23" fmla="*/ 2147483647 h 44"/>
                <a:gd name="T24" fmla="*/ 0 w 44"/>
                <a:gd name="T25" fmla="*/ 2147483647 h 44"/>
                <a:gd name="T26" fmla="*/ 2147483647 w 44"/>
                <a:gd name="T27" fmla="*/ 2147483647 h 44"/>
                <a:gd name="T28" fmla="*/ 2147483647 w 44"/>
                <a:gd name="T29" fmla="*/ 2147483647 h 44"/>
                <a:gd name="T30" fmla="*/ 2147483647 w 44"/>
                <a:gd name="T31" fmla="*/ 2147483647 h 44"/>
                <a:gd name="T32" fmla="*/ 2147483647 w 44"/>
                <a:gd name="T33" fmla="*/ 2147483647 h 4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4"/>
                <a:gd name="T52" fmla="*/ 0 h 44"/>
                <a:gd name="T53" fmla="*/ 44 w 44"/>
                <a:gd name="T54" fmla="*/ 44 h 4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4" h="44">
                  <a:moveTo>
                    <a:pt x="22" y="44"/>
                  </a:moveTo>
                  <a:lnTo>
                    <a:pt x="31" y="42"/>
                  </a:lnTo>
                  <a:lnTo>
                    <a:pt x="38" y="38"/>
                  </a:lnTo>
                  <a:lnTo>
                    <a:pt x="42" y="31"/>
                  </a:lnTo>
                  <a:lnTo>
                    <a:pt x="44" y="22"/>
                  </a:lnTo>
                  <a:lnTo>
                    <a:pt x="42" y="13"/>
                  </a:lnTo>
                  <a:lnTo>
                    <a:pt x="38" y="7"/>
                  </a:lnTo>
                  <a:lnTo>
                    <a:pt x="31" y="2"/>
                  </a:lnTo>
                  <a:lnTo>
                    <a:pt x="22" y="0"/>
                  </a:lnTo>
                  <a:lnTo>
                    <a:pt x="13" y="2"/>
                  </a:lnTo>
                  <a:lnTo>
                    <a:pt x="7" y="7"/>
                  </a:lnTo>
                  <a:lnTo>
                    <a:pt x="2" y="13"/>
                  </a:lnTo>
                  <a:lnTo>
                    <a:pt x="0" y="22"/>
                  </a:lnTo>
                  <a:lnTo>
                    <a:pt x="2" y="31"/>
                  </a:lnTo>
                  <a:lnTo>
                    <a:pt x="7" y="38"/>
                  </a:lnTo>
                  <a:lnTo>
                    <a:pt x="13" y="42"/>
                  </a:lnTo>
                  <a:lnTo>
                    <a:pt x="22" y="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1506" name="Picture 2" descr="http://stadtherr.com/Rock_Throwing.jpg">
            <a:extLst>
              <a:ext uri="{FF2B5EF4-FFF2-40B4-BE49-F238E27FC236}">
                <a16:creationId xmlns:a16="http://schemas.microsoft.com/office/drawing/2014/main" id="{35FF7191-BFB2-6831-C12A-B3E26E7642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86375" y="1785938"/>
            <a:ext cx="3500438" cy="466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Rectangle 43">
            <a:extLst>
              <a:ext uri="{FF2B5EF4-FFF2-40B4-BE49-F238E27FC236}">
                <a16:creationId xmlns:a16="http://schemas.microsoft.com/office/drawing/2014/main" id="{F517012F-3C0C-7693-1FAF-A298742FCC56}"/>
              </a:ext>
            </a:extLst>
          </p:cNvPr>
          <p:cNvSpPr/>
          <p:nvPr/>
        </p:nvSpPr>
        <p:spPr>
          <a:xfrm>
            <a:off x="357188" y="6500813"/>
            <a:ext cx="7929562" cy="307975"/>
          </a:xfrm>
          <a:prstGeom prst="rect">
            <a:avLst/>
          </a:prstGeom>
        </p:spPr>
        <p:txBody>
          <a:bodyPr>
            <a:spAutoFit/>
          </a:bodyPr>
          <a:lstStyle/>
          <a:p>
            <a:pPr>
              <a:defRPr/>
            </a:pPr>
            <a:r>
              <a:rPr lang="en-US" sz="1400" dirty="0">
                <a:solidFill>
                  <a:schemeClr val="tx2">
                    <a:lumMod val="75000"/>
                  </a:schemeClr>
                </a:solidFill>
                <a:latin typeface="+mj-lt"/>
                <a:cs typeface="Arial" charset="0"/>
              </a:rPr>
              <a:t>Source: stadtherr.com/Rock_Throwing.jpg /</a:t>
            </a:r>
          </a:p>
        </p:txBody>
      </p:sp>
      <p:sp>
        <p:nvSpPr>
          <p:cNvPr id="21508" name="Title 82">
            <a:extLst>
              <a:ext uri="{FF2B5EF4-FFF2-40B4-BE49-F238E27FC236}">
                <a16:creationId xmlns:a16="http://schemas.microsoft.com/office/drawing/2014/main" id="{FAF7A7E7-D414-1F12-4290-64C1B49852E0}"/>
              </a:ext>
            </a:extLst>
          </p:cNvPr>
          <p:cNvSpPr>
            <a:spLocks noGrp="1"/>
          </p:cNvSpPr>
          <p:nvPr>
            <p:ph type="title"/>
          </p:nvPr>
        </p:nvSpPr>
        <p:spPr/>
        <p:txBody>
          <a:bodyPr/>
          <a:lstStyle/>
          <a:p>
            <a:pPr algn="ctr"/>
            <a:r>
              <a:rPr lang="en-US" altLang="LID4096" sz="3600"/>
              <a:t>Warning: Opinions Ahead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Title 82">
            <a:extLst>
              <a:ext uri="{FF2B5EF4-FFF2-40B4-BE49-F238E27FC236}">
                <a16:creationId xmlns:a16="http://schemas.microsoft.com/office/drawing/2014/main" id="{FDAC3DF9-2A9F-D43F-E1EB-BDAA6E583A2E}"/>
              </a:ext>
            </a:extLst>
          </p:cNvPr>
          <p:cNvSpPr>
            <a:spLocks noGrp="1"/>
          </p:cNvSpPr>
          <p:nvPr>
            <p:ph type="title"/>
          </p:nvPr>
        </p:nvSpPr>
        <p:spPr/>
        <p:txBody>
          <a:bodyPr/>
          <a:lstStyle/>
          <a:p>
            <a:pPr algn="ctr"/>
            <a:r>
              <a:rPr lang="en-US" altLang="LID4096" sz="3600"/>
              <a:t>Warning: Opinions Ahead</a:t>
            </a:r>
          </a:p>
        </p:txBody>
      </p:sp>
      <p:pic>
        <p:nvPicPr>
          <p:cNvPr id="22531" name="Picture 4" descr="C:\Users\saul\AppData\Local\Microsoft\Windows\Temporary Internet Files\Content.IE5\UZ9XEYV6\MCj03013180000[1].wmf">
            <a:extLst>
              <a:ext uri="{FF2B5EF4-FFF2-40B4-BE49-F238E27FC236}">
                <a16:creationId xmlns:a16="http://schemas.microsoft.com/office/drawing/2014/main" id="{10D783B3-D49F-1203-8B0E-A2A76AE548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4500" y="1928813"/>
            <a:ext cx="6985000" cy="414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2">
            <a:extLst>
              <a:ext uri="{FF2B5EF4-FFF2-40B4-BE49-F238E27FC236}">
                <a16:creationId xmlns:a16="http://schemas.microsoft.com/office/drawing/2014/main" id="{E97242E8-C413-322B-999D-512AFD027EA4}"/>
              </a:ext>
            </a:extLst>
          </p:cNvPr>
          <p:cNvSpPr>
            <a:spLocks noGrp="1"/>
          </p:cNvSpPr>
          <p:nvPr>
            <p:ph type="title"/>
          </p:nvPr>
        </p:nvSpPr>
        <p:spPr/>
        <p:txBody>
          <a:bodyPr/>
          <a:lstStyle/>
          <a:p>
            <a:r>
              <a:rPr lang="en-US" altLang="LID4096" sz="3600" b="1">
                <a:latin typeface="Verdana" panose="020B0604030504040204" pitchFamily="34" charset="0"/>
                <a:ea typeface="Verdana" panose="020B0604030504040204" pitchFamily="34" charset="0"/>
                <a:cs typeface="Verdana" panose="020B0604030504040204" pitchFamily="34" charset="0"/>
              </a:rPr>
              <a:t>An anti usability rant?</a:t>
            </a:r>
          </a:p>
        </p:txBody>
      </p:sp>
      <p:sp>
        <p:nvSpPr>
          <p:cNvPr id="24579" name="Text Placeholder 5">
            <a:extLst>
              <a:ext uri="{FF2B5EF4-FFF2-40B4-BE49-F238E27FC236}">
                <a16:creationId xmlns:a16="http://schemas.microsoft.com/office/drawing/2014/main" id="{7CEE9DE9-CDB6-F2B4-2801-8EC47355E15D}"/>
              </a:ext>
            </a:extLst>
          </p:cNvPr>
          <p:cNvSpPr>
            <a:spLocks noGrp="1"/>
          </p:cNvSpPr>
          <p:nvPr>
            <p:ph type="body" idx="1"/>
          </p:nvPr>
        </p:nvSpPr>
        <p:spPr/>
        <p:txBody>
          <a:bodyPr/>
          <a:lstStyle/>
          <a:p>
            <a:r>
              <a:rPr lang="en-US" altLang="LID4096"/>
              <a:t>Bill</a:t>
            </a:r>
          </a:p>
        </p:txBody>
      </p:sp>
      <p:sp>
        <p:nvSpPr>
          <p:cNvPr id="24580" name="Content Placeholder 4">
            <a:extLst>
              <a:ext uri="{FF2B5EF4-FFF2-40B4-BE49-F238E27FC236}">
                <a16:creationId xmlns:a16="http://schemas.microsoft.com/office/drawing/2014/main" id="{72BE4850-D9E7-A5B3-5D30-9ABF37A6129B}"/>
              </a:ext>
            </a:extLst>
          </p:cNvPr>
          <p:cNvSpPr>
            <a:spLocks noGrp="1"/>
          </p:cNvSpPr>
          <p:nvPr>
            <p:ph sz="half" idx="2"/>
          </p:nvPr>
        </p:nvSpPr>
        <p:spPr/>
        <p:txBody>
          <a:bodyPr/>
          <a:lstStyle/>
          <a:p>
            <a:r>
              <a:rPr lang="en-US" altLang="LID4096" sz="800"/>
              <a:t>Tohidi, M., Buxton, W., Baecker, R. &amp; Sellen, A. (2006).  Getting the Right Design and the Design Right: Testing Many Is Better Than One.  Proceedings of the 2006 ACM Conference on Human Factors in Computing Systems, CHI'06, 1243-1252. </a:t>
            </a:r>
          </a:p>
          <a:p>
            <a:r>
              <a:rPr lang="en-US" altLang="LID4096" sz="800"/>
              <a:t>Owen, R., Kurtenbach, G., Fitzmaurice, G., Baudel, T. &amp; Buxton, W. (2005). When it Gets More Difficult, Use BothHhands - Exploring Bimanual Curve Manipulation. Proceedings of Graphics Interface, GI'05, 17-24.. Buxton, W., Fitzmaurice, G.  Balakrishnan, R. &amp;  Kurtenbach, G. (2000). Large Displays in Automotive Design.  IEEE Computer Graphics and Applications, 20(4), 68-75. </a:t>
            </a:r>
          </a:p>
          <a:p>
            <a:r>
              <a:rPr lang="en-US" altLang="LID4096" sz="800"/>
              <a:t>Fitzmaurice, G. &amp; Buxton, W. (1997). An empirical evaluation of graspable user interfaces: Towards specialized space-multiplexed input. Proceedings of the 1997 ACM Conference on Human Factors in Computing Systems, CHI '97, 43-50.</a:t>
            </a:r>
          </a:p>
          <a:p>
            <a:r>
              <a:rPr lang="en-US" altLang="LID4096" sz="800"/>
              <a:t>Leganchuk, A., Zhai, S.&amp; Buxton, W. (1998).Manual and Cognitive Benefits of Two-Handed Input: An Experimental Study. Transactions on Human-Computer Interaction, 5(4), 326-359.</a:t>
            </a:r>
          </a:p>
          <a:p>
            <a:r>
              <a:rPr lang="en-US" altLang="LID4096" sz="800"/>
              <a:t>Kurtenbach, G., Fitzmaurice, G., Baudel, T. &amp; Buxton, W. (1997). The design and evaluation of a GUI paradigm based on tabets, two-hands, and transparency. Proceedings of the 1997 ACM Conference on Human Factors in Computing Systems, CHI '97, 35-42.</a:t>
            </a:r>
          </a:p>
          <a:p>
            <a:r>
              <a:rPr lang="en-US" altLang="LID4096" sz="800"/>
              <a:t>MacKenzie, I.S. &amp; Buxton, W. (1994). Prediction of pointing and dragging times in graphical user interfaces Interacting With Computers, 6(4), 213-227. </a:t>
            </a:r>
          </a:p>
          <a:p>
            <a:r>
              <a:rPr lang="en-US" altLang="LID4096" sz="800"/>
              <a:t>Kurtenbach, G., Sellen, A. &amp; Buxton, W. (1993). An empirical evaluation of some articulatory and cognitive aspects of "marking menus." Human Computer Interaction, 8(1),. 1-23. </a:t>
            </a:r>
          </a:p>
          <a:p>
            <a:r>
              <a:rPr lang="en-US" altLang="LID4096" sz="800"/>
              <a:t>MacKenzie, I.S., Sellen, A. &amp; Buxton, W. (1991). A comparison of input devices in elemental pointing and dragging tasks. Proceedings of CHI '91, ACM Conference on Human Factors in Software, 161-166</a:t>
            </a:r>
          </a:p>
          <a:p>
            <a:r>
              <a:rPr lang="en-US" altLang="LID4096" sz="800"/>
              <a:t>Buxton, W. &amp; Sniderman, R. (1980). Iteration in the Design of the Human-Computer Interface. Proceedings of the 13th Annual Meeting, Human Factors Association of Canada, 72-81.</a:t>
            </a:r>
            <a:br>
              <a:rPr lang="en-US" altLang="LID4096" sz="800"/>
            </a:br>
            <a:r>
              <a:rPr lang="en-US" altLang="LID4096" sz="3200"/>
              <a:t>…</a:t>
            </a:r>
          </a:p>
        </p:txBody>
      </p:sp>
      <p:sp>
        <p:nvSpPr>
          <p:cNvPr id="24581" name="Text Placeholder 7">
            <a:extLst>
              <a:ext uri="{FF2B5EF4-FFF2-40B4-BE49-F238E27FC236}">
                <a16:creationId xmlns:a16="http://schemas.microsoft.com/office/drawing/2014/main" id="{B7167234-2C9F-C78A-7699-36C9461E44D0}"/>
              </a:ext>
            </a:extLst>
          </p:cNvPr>
          <p:cNvSpPr>
            <a:spLocks noGrp="1"/>
          </p:cNvSpPr>
          <p:nvPr>
            <p:ph type="body" sz="quarter" idx="3"/>
          </p:nvPr>
        </p:nvSpPr>
        <p:spPr/>
        <p:txBody>
          <a:bodyPr/>
          <a:lstStyle/>
          <a:p>
            <a:r>
              <a:rPr lang="en-US" altLang="LID4096"/>
              <a:t>Saul</a:t>
            </a:r>
          </a:p>
        </p:txBody>
      </p:sp>
      <p:sp>
        <p:nvSpPr>
          <p:cNvPr id="24582" name="Content Placeholder 8">
            <a:extLst>
              <a:ext uri="{FF2B5EF4-FFF2-40B4-BE49-F238E27FC236}">
                <a16:creationId xmlns:a16="http://schemas.microsoft.com/office/drawing/2014/main" id="{D6C2F537-7200-8F4F-9949-71646277696A}"/>
              </a:ext>
            </a:extLst>
          </p:cNvPr>
          <p:cNvSpPr>
            <a:spLocks noGrp="1"/>
          </p:cNvSpPr>
          <p:nvPr>
            <p:ph sz="quarter" idx="4"/>
          </p:nvPr>
        </p:nvSpPr>
        <p:spPr/>
        <p:txBody>
          <a:bodyPr/>
          <a:lstStyle/>
          <a:p>
            <a:r>
              <a:rPr lang="en-US" altLang="LID4096" sz="800"/>
              <a:t>Tse, E., Hancock, M. and Greenberg, S. (2007) Speech-Filtered Bubble Ray: Improving Target Acquisition on Display Walls. Proc 9th Int'l Conf. Multimodal Interfaces (ACM ICMI'07), (Nov. 12-15, Nagoya, Japan). ACM Press.</a:t>
            </a:r>
          </a:p>
          <a:p>
            <a:r>
              <a:rPr lang="en-US" altLang="LID4096" sz="800"/>
              <a:t>Neustaedter, C., Greenberg, S. and Boyle, M. (2006). Blur Filtration Fails to Preserve Privacy for Home-Based Video Conferencing. ACM Transactions on Computer Human Interactions (TOCHI), 13, 1, March, p1-36.</a:t>
            </a:r>
          </a:p>
          <a:p>
            <a:r>
              <a:rPr lang="en-US" altLang="LID4096" sz="800"/>
              <a:t>Smale, S. and Greenberg, S. (2005) Broadcasting Information via Display Names in Instant Messaging. Proceedings of the ACM Group 2005 Conference, (Nov 6-9, Sanibel Island, Florida), ACM Press. </a:t>
            </a:r>
          </a:p>
          <a:p>
            <a:r>
              <a:rPr lang="en-US" altLang="LID4096" sz="800"/>
              <a:t>Kruger, R., Carpendale, M.S.T., Scott, S.D., and Greenberg, S. (2004)  Roles of Orientation in Tabletop Collaboration: Comprehension, Coordination and Communication. J Computer Supported Cooperative Work, 13(5-6), Kluwer Press.</a:t>
            </a:r>
          </a:p>
          <a:p>
            <a:r>
              <a:rPr lang="en-US" altLang="LID4096" sz="800"/>
              <a:t>Tse, E., Histon, J., Scott, S. and Greenberg, S. (2004). Avoiding Interference: How People Use Spatial Separation and Partitioning in SDG Workspaces. Proceedings of the ACM CSCW'04 Conference on Computer Supported Cooperative Work, (Nov 6-10, Chicago, Illinois), ACM Press.</a:t>
            </a:r>
          </a:p>
          <a:p>
            <a:r>
              <a:rPr lang="en-US" altLang="LID4096" sz="800"/>
              <a:t>Baker, K., Greenberg, S. and Gutwin, C. (2002) Empirical development of a heuristic evaluation methodology for shared workspace groupware. Proceedings of the ACM Conference on Computer Supported Cooperative Work, 96-105, ACM Press.</a:t>
            </a:r>
          </a:p>
          <a:p>
            <a:r>
              <a:rPr lang="en-US" altLang="LID4096" sz="800"/>
              <a:t>Kaasten, S. and Greenberg, S. and Edwards, C. (2002) How People Recognize Previously Seen WWW Pages from Titles, URLs and Thumbnails. In X. Faulkner, J. Finlay, F. Detienne (Eds) People and Computers XVI (Proceedings of Human Computer Interaction 2002), BCS Conference Series, 247-265, Springer Verlag.</a:t>
            </a:r>
          </a:p>
          <a:p>
            <a:r>
              <a:rPr lang="en-US" altLang="LID4096" sz="800"/>
              <a:t>Steves, M.P., Morse, E., Gutwin, C. and Greenberg, S. (2001).  A Comparison of Usage Evaluation and Inspection Methods for Assessing Groupware Usability.  Proceedings of ACM Group'01 Conference on Supporting Group Work, 125-134, ACM Press.</a:t>
            </a:r>
          </a:p>
          <a:p>
            <a:r>
              <a:rPr lang="en-US" altLang="LID4096" sz="800"/>
              <a:t>Zanella, A. and Greenberg, S. (2001)  Reducing Interference in Single Display Groupware through Transparency. Proceedings of the Sixth European Conf Computer Supported Cooperative Work (ECSCW 2001), September 16-20, Kluwer. </a:t>
            </a:r>
            <a:br>
              <a:rPr lang="en-US" altLang="LID4096" sz="800"/>
            </a:br>
            <a:r>
              <a:rPr lang="en-US" altLang="LID4096" sz="3200"/>
              <a:t>…</a:t>
            </a:r>
            <a:endParaRPr lang="en-US" altLang="LID4096" sz="800"/>
          </a:p>
          <a:p>
            <a:endParaRPr lang="en-US" altLang="LID4096" sz="800"/>
          </a:p>
          <a:p>
            <a:endParaRPr lang="en-US" altLang="LID4096" sz="800"/>
          </a:p>
          <a:p>
            <a:endParaRPr lang="en-US" altLang="LID4096" sz="800"/>
          </a:p>
          <a:p>
            <a:endParaRPr lang="en-US" altLang="LID4096" sz="800"/>
          </a:p>
          <a:p>
            <a:endParaRPr lang="en-US" altLang="LID4096" sz="800"/>
          </a:p>
          <a:p>
            <a:endParaRPr lang="en-US" altLang="LID4096"/>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581">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4582">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582">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4582">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582">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4582">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582">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582">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4582">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4582">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4580">
                                            <p:txEl>
                                              <p:pRg st="0" end="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580">
                                            <p:txEl>
                                              <p:pRg st="1" end="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4580">
                                            <p:txEl>
                                              <p:pRg st="2" end="2"/>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4580">
                                            <p:txEl>
                                              <p:pRg st="3" end="3"/>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4580">
                                            <p:txEl>
                                              <p:pRg st="4" end="4"/>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4580">
                                            <p:txEl>
                                              <p:pRg st="5" end="5"/>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4580">
                                            <p:txEl>
                                              <p:pRg st="6" end="6"/>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4580">
                                            <p:txEl>
                                              <p:pRg st="7" end="7"/>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4580">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p:bldP spid="24580" grpId="0" build="p"/>
      <p:bldP spid="24581" grpId="0" build="p"/>
      <p:bldP spid="24582"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8">
            <a:extLst>
              <a:ext uri="{FF2B5EF4-FFF2-40B4-BE49-F238E27FC236}">
                <a16:creationId xmlns:a16="http://schemas.microsoft.com/office/drawing/2014/main" id="{CBF19399-62F7-AFEE-244D-ECF9EEE023C8}"/>
              </a:ext>
            </a:extLst>
          </p:cNvPr>
          <p:cNvSpPr>
            <a:spLocks noGrp="1"/>
          </p:cNvSpPr>
          <p:nvPr>
            <p:ph type="title"/>
          </p:nvPr>
        </p:nvSpPr>
        <p:spPr>
          <a:xfrm>
            <a:off x="457200" y="685800"/>
            <a:ext cx="8472488" cy="533400"/>
          </a:xfrm>
        </p:spPr>
        <p:txBody>
          <a:bodyPr/>
          <a:lstStyle/>
          <a:p>
            <a:r>
              <a:rPr lang="en-US" altLang="LID4096"/>
              <a:t>Usability evaluation </a:t>
            </a:r>
            <a:r>
              <a:rPr lang="en-US" altLang="LID4096" i="1"/>
              <a:t>if wrongfully applied</a:t>
            </a:r>
            <a:endParaRPr lang="en-US" altLang="LID4096"/>
          </a:p>
        </p:txBody>
      </p:sp>
      <p:sp>
        <p:nvSpPr>
          <p:cNvPr id="24579" name="Content Placeholder 9">
            <a:extLst>
              <a:ext uri="{FF2B5EF4-FFF2-40B4-BE49-F238E27FC236}">
                <a16:creationId xmlns:a16="http://schemas.microsoft.com/office/drawing/2014/main" id="{6CA3F126-C90C-439F-7705-E81B0FB81099}"/>
              </a:ext>
            </a:extLst>
          </p:cNvPr>
          <p:cNvSpPr>
            <a:spLocks noGrp="1"/>
          </p:cNvSpPr>
          <p:nvPr>
            <p:ph idx="1"/>
          </p:nvPr>
        </p:nvSpPr>
        <p:spPr>
          <a:xfrm>
            <a:off x="539750" y="1557338"/>
            <a:ext cx="8318500" cy="4824412"/>
          </a:xfrm>
        </p:spPr>
        <p:txBody>
          <a:bodyPr/>
          <a:lstStyle/>
          <a:p>
            <a:pPr>
              <a:buFontTx/>
              <a:buNone/>
            </a:pPr>
            <a:r>
              <a:rPr lang="en-US" altLang="LID4096"/>
              <a:t>In early design</a:t>
            </a:r>
          </a:p>
          <a:p>
            <a:pPr lvl="1"/>
            <a:r>
              <a:rPr lang="en-US" altLang="LID4096"/>
              <a:t>stifle innovation by quashing (valuable) ideas </a:t>
            </a:r>
            <a:endParaRPr lang="en-US" altLang="LID4096" i="1"/>
          </a:p>
          <a:p>
            <a:pPr lvl="1"/>
            <a:r>
              <a:rPr lang="en-US" altLang="LID4096"/>
              <a:t>promote (poor) ideas for the wrong reason</a:t>
            </a:r>
          </a:p>
          <a:p>
            <a:pPr lvl="1">
              <a:buFontTx/>
              <a:buNone/>
            </a:pPr>
            <a:br>
              <a:rPr lang="en-US" altLang="LID4096"/>
            </a:br>
            <a:endParaRPr lang="en-US" altLang="LID4096"/>
          </a:p>
          <a:p>
            <a:pPr>
              <a:buFontTx/>
              <a:buNone/>
            </a:pPr>
            <a:r>
              <a:rPr lang="en-US" altLang="LID4096"/>
              <a:t>In science</a:t>
            </a:r>
          </a:p>
          <a:p>
            <a:pPr lvl="1"/>
            <a:r>
              <a:rPr lang="en-US" altLang="LID4096"/>
              <a:t>lead to weak science</a:t>
            </a:r>
          </a:p>
          <a:p>
            <a:pPr lvl="1">
              <a:buFontTx/>
              <a:buNone/>
            </a:pPr>
            <a:br>
              <a:rPr lang="en-US" altLang="LID4096"/>
            </a:br>
            <a:endParaRPr lang="en-US" altLang="LID4096"/>
          </a:p>
          <a:p>
            <a:pPr>
              <a:buFontTx/>
              <a:buNone/>
            </a:pPr>
            <a:r>
              <a:rPr lang="en-US" altLang="LID4096"/>
              <a:t>In cultural appropriation</a:t>
            </a:r>
          </a:p>
          <a:p>
            <a:pPr lvl="1"/>
            <a:r>
              <a:rPr lang="en-US" altLang="LID4096"/>
              <a:t>ignore how a design would be used in everyday practice</a:t>
            </a:r>
          </a:p>
          <a:p>
            <a:pPr lvl="1">
              <a:buFontTx/>
              <a:buNone/>
            </a:pPr>
            <a:endParaRPr lang="en-US" altLang="LID4096"/>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8">
            <a:extLst>
              <a:ext uri="{FF2B5EF4-FFF2-40B4-BE49-F238E27FC236}">
                <a16:creationId xmlns:a16="http://schemas.microsoft.com/office/drawing/2014/main" id="{FC36C263-A83A-4F75-4D53-47E920202ABC}"/>
              </a:ext>
            </a:extLst>
          </p:cNvPr>
          <p:cNvSpPr>
            <a:spLocks noGrp="1"/>
          </p:cNvSpPr>
          <p:nvPr>
            <p:ph type="title"/>
          </p:nvPr>
        </p:nvSpPr>
        <p:spPr/>
        <p:txBody>
          <a:bodyPr/>
          <a:lstStyle/>
          <a:p>
            <a:r>
              <a:rPr lang="en-US" altLang="LID4096"/>
              <a:t>The Solution - Methodology 101</a:t>
            </a:r>
          </a:p>
        </p:txBody>
      </p:sp>
      <p:sp>
        <p:nvSpPr>
          <p:cNvPr id="25603" name="Content Placeholder 9">
            <a:extLst>
              <a:ext uri="{FF2B5EF4-FFF2-40B4-BE49-F238E27FC236}">
                <a16:creationId xmlns:a16="http://schemas.microsoft.com/office/drawing/2014/main" id="{BA0170C1-5785-E1BA-20EA-AAC20E14FD59}"/>
              </a:ext>
            </a:extLst>
          </p:cNvPr>
          <p:cNvSpPr>
            <a:spLocks noGrp="1"/>
          </p:cNvSpPr>
          <p:nvPr>
            <p:ph idx="1"/>
          </p:nvPr>
        </p:nvSpPr>
        <p:spPr>
          <a:xfrm>
            <a:off x="539750" y="1557338"/>
            <a:ext cx="8318500" cy="4824412"/>
          </a:xfrm>
        </p:spPr>
        <p:txBody>
          <a:bodyPr/>
          <a:lstStyle/>
          <a:p>
            <a:pPr>
              <a:buFontTx/>
              <a:buNone/>
            </a:pPr>
            <a:br>
              <a:rPr lang="en-US" altLang="LID4096"/>
            </a:br>
            <a:endParaRPr lang="en-US" altLang="LID4096"/>
          </a:p>
          <a:p>
            <a:pPr lvl="1">
              <a:buFontTx/>
              <a:buNone/>
            </a:pPr>
            <a:r>
              <a:rPr lang="en-US" altLang="LID4096"/>
              <a:t>	</a:t>
            </a:r>
            <a:r>
              <a:rPr lang="en-US" altLang="LID4096" sz="2400"/>
              <a:t>the choice of evaluation methodology - if any – must arise and be appropriate for the actual problem, research question or product under consideration</a:t>
            </a:r>
          </a:p>
          <a:p>
            <a:pPr lvl="1">
              <a:buFontTx/>
              <a:buNone/>
            </a:pPr>
            <a:endParaRPr lang="en-US" altLang="LID4096"/>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6">
            <a:extLst>
              <a:ext uri="{FF2B5EF4-FFF2-40B4-BE49-F238E27FC236}">
                <a16:creationId xmlns:a16="http://schemas.microsoft.com/office/drawing/2014/main" id="{D9CC77C1-31D7-C052-B712-AD65888BE6B8}"/>
              </a:ext>
            </a:extLst>
          </p:cNvPr>
          <p:cNvSpPr>
            <a:spLocks noGrp="1"/>
          </p:cNvSpPr>
          <p:nvPr>
            <p:ph type="title"/>
          </p:nvPr>
        </p:nvSpPr>
        <p:spPr/>
        <p:txBody>
          <a:bodyPr/>
          <a:lstStyle/>
          <a:p>
            <a:r>
              <a:rPr lang="en-US" altLang="LID4096"/>
              <a:t>Changing how you think</a:t>
            </a:r>
          </a:p>
        </p:txBody>
      </p:sp>
      <p:sp>
        <p:nvSpPr>
          <p:cNvPr id="26627" name="Content Placeholder 7">
            <a:extLst>
              <a:ext uri="{FF2B5EF4-FFF2-40B4-BE49-F238E27FC236}">
                <a16:creationId xmlns:a16="http://schemas.microsoft.com/office/drawing/2014/main" id="{637AA716-E9D7-2786-9CD6-E6C7DFD8E656}"/>
              </a:ext>
            </a:extLst>
          </p:cNvPr>
          <p:cNvSpPr>
            <a:spLocks noGrp="1"/>
          </p:cNvSpPr>
          <p:nvPr>
            <p:ph idx="1"/>
          </p:nvPr>
        </p:nvSpPr>
        <p:spPr/>
        <p:txBody>
          <a:bodyPr/>
          <a:lstStyle/>
          <a:p>
            <a:r>
              <a:rPr lang="en-US" altLang="LID4096"/>
              <a:t>Usability evaluation</a:t>
            </a:r>
          </a:p>
          <a:p>
            <a:r>
              <a:rPr lang="en-US" altLang="LID4096"/>
              <a:t>CHI trends</a:t>
            </a:r>
          </a:p>
          <a:p>
            <a:r>
              <a:rPr lang="en-US" altLang="LID4096"/>
              <a:t>Theory</a:t>
            </a:r>
          </a:p>
          <a:p>
            <a:r>
              <a:rPr lang="en-US" altLang="LID4096"/>
              <a:t>Early design</a:t>
            </a:r>
          </a:p>
          <a:p>
            <a:r>
              <a:rPr lang="en-US" altLang="LID4096"/>
              <a:t>Science</a:t>
            </a:r>
          </a:p>
          <a:p>
            <a:r>
              <a:rPr lang="en-US" altLang="LID4096"/>
              <a:t>Cultural appropriation</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4B8157F5-AD5B-7535-DB83-FD00FF68120F}"/>
              </a:ext>
            </a:extLst>
          </p:cNvPr>
          <p:cNvSpPr>
            <a:spLocks noGrp="1"/>
          </p:cNvSpPr>
          <p:nvPr>
            <p:ph type="ctrTitle"/>
          </p:nvPr>
        </p:nvSpPr>
        <p:spPr/>
        <p:txBody>
          <a:bodyPr/>
          <a:lstStyle/>
          <a:p>
            <a:r>
              <a:rPr lang="en-US" altLang="LID4096"/>
              <a:t>Part 1. Usability Evaluation</a:t>
            </a:r>
          </a:p>
        </p:txBody>
      </p:sp>
      <p:sp>
        <p:nvSpPr>
          <p:cNvPr id="27651" name="Subtitle 6">
            <a:extLst>
              <a:ext uri="{FF2B5EF4-FFF2-40B4-BE49-F238E27FC236}">
                <a16:creationId xmlns:a16="http://schemas.microsoft.com/office/drawing/2014/main" id="{A421E266-9168-999C-CAF0-4C406C431A28}"/>
              </a:ext>
            </a:extLst>
          </p:cNvPr>
          <p:cNvSpPr>
            <a:spLocks noGrp="1"/>
          </p:cNvSpPr>
          <p:nvPr>
            <p:ph type="subTitle" idx="1"/>
          </p:nvPr>
        </p:nvSpPr>
        <p:spPr/>
        <p:txBody>
          <a:bodyPr/>
          <a:lstStyle/>
          <a:p>
            <a:endParaRPr lang="LID4096" altLang="LID4096"/>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a:extLst>
              <a:ext uri="{FF2B5EF4-FFF2-40B4-BE49-F238E27FC236}">
                <a16:creationId xmlns:a16="http://schemas.microsoft.com/office/drawing/2014/main" id="{F586099F-14D2-2EF4-D2AF-16EEEA9540C9}"/>
              </a:ext>
            </a:extLst>
          </p:cNvPr>
          <p:cNvSpPr>
            <a:spLocks noGrp="1"/>
          </p:cNvSpPr>
          <p:nvPr>
            <p:ph type="title"/>
          </p:nvPr>
        </p:nvSpPr>
        <p:spPr/>
        <p:txBody>
          <a:bodyPr/>
          <a:lstStyle/>
          <a:p>
            <a:r>
              <a:rPr lang="en-US" altLang="LID4096"/>
              <a:t>Usability Evaluation</a:t>
            </a:r>
          </a:p>
        </p:txBody>
      </p:sp>
      <p:sp>
        <p:nvSpPr>
          <p:cNvPr id="28675" name="Content Placeholder 2">
            <a:extLst>
              <a:ext uri="{FF2B5EF4-FFF2-40B4-BE49-F238E27FC236}">
                <a16:creationId xmlns:a16="http://schemas.microsoft.com/office/drawing/2014/main" id="{477F7FA0-1514-CE54-742C-3EF3269B2A5D}"/>
              </a:ext>
            </a:extLst>
          </p:cNvPr>
          <p:cNvSpPr>
            <a:spLocks noGrp="1"/>
          </p:cNvSpPr>
          <p:nvPr>
            <p:ph idx="1"/>
          </p:nvPr>
        </p:nvSpPr>
        <p:spPr/>
        <p:txBody>
          <a:bodyPr/>
          <a:lstStyle/>
          <a:p>
            <a:pPr>
              <a:buFontTx/>
              <a:buNone/>
            </a:pPr>
            <a:r>
              <a:rPr lang="en-US" altLang="LID4096" b="1"/>
              <a:t>	</a:t>
            </a:r>
            <a:br>
              <a:rPr lang="en-US" altLang="LID4096" b="1"/>
            </a:br>
            <a:r>
              <a:rPr lang="en-US" altLang="LID4096" b="1"/>
              <a:t>assess our designs </a:t>
            </a:r>
            <a:r>
              <a:rPr lang="en-US" altLang="LID4096" sz="2000"/>
              <a:t>and</a:t>
            </a:r>
            <a:r>
              <a:rPr lang="en-US" altLang="LID4096"/>
              <a:t> </a:t>
            </a:r>
            <a:br>
              <a:rPr lang="en-US" altLang="LID4096"/>
            </a:br>
            <a:r>
              <a:rPr lang="en-US" altLang="LID4096" b="1"/>
              <a:t>test our systems </a:t>
            </a:r>
            <a:r>
              <a:rPr lang="en-US" altLang="LID4096" sz="2000"/>
              <a:t>to ensure that they actually </a:t>
            </a:r>
            <a:r>
              <a:rPr lang="en-US" altLang="LID4096" b="1"/>
              <a:t>behave as we expect </a:t>
            </a:r>
            <a:r>
              <a:rPr lang="en-US" altLang="LID4096" sz="2000"/>
              <a:t>and</a:t>
            </a:r>
            <a:r>
              <a:rPr lang="en-US" altLang="LID4096"/>
              <a:t> </a:t>
            </a:r>
            <a:br>
              <a:rPr lang="en-US" altLang="LID4096"/>
            </a:br>
            <a:r>
              <a:rPr lang="en-US" altLang="LID4096" b="1"/>
              <a:t>meet the requirements </a:t>
            </a:r>
            <a:r>
              <a:rPr lang="en-US" altLang="LID4096" sz="2000"/>
              <a:t>of the use</a:t>
            </a:r>
          </a:p>
          <a:p>
            <a:endParaRPr lang="en-US" altLang="LID4096"/>
          </a:p>
          <a:p>
            <a:pPr algn="r">
              <a:buFontTx/>
              <a:buNone/>
            </a:pPr>
            <a:r>
              <a:rPr lang="en-US" altLang="LID4096" sz="2000"/>
              <a:t>Dix, Finlay, Abowd, and Beale 1993</a:t>
            </a:r>
          </a:p>
          <a:p>
            <a:pPr>
              <a:buFontTx/>
              <a:buNone/>
            </a:pPr>
            <a:r>
              <a:rPr lang="en-US" altLang="LID4096" sz="2000" b="1"/>
              <a:t>	</a:t>
            </a:r>
            <a:endParaRPr lang="en-US" altLang="LID4096" sz="20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17210A0D-7B6A-BF08-12FF-AD5E975CBEDA}"/>
              </a:ext>
            </a:extLst>
          </p:cNvPr>
          <p:cNvSpPr>
            <a:spLocks noGrp="1"/>
          </p:cNvSpPr>
          <p:nvPr>
            <p:ph type="title"/>
          </p:nvPr>
        </p:nvSpPr>
        <p:spPr/>
        <p:txBody>
          <a:bodyPr/>
          <a:lstStyle/>
          <a:p>
            <a:r>
              <a:rPr lang="en-US" altLang="LID4096"/>
              <a:t>Usability Evaluation Methods</a:t>
            </a:r>
          </a:p>
        </p:txBody>
      </p:sp>
      <p:sp>
        <p:nvSpPr>
          <p:cNvPr id="29699" name="Content Placeholder 3">
            <a:extLst>
              <a:ext uri="{FF2B5EF4-FFF2-40B4-BE49-F238E27FC236}">
                <a16:creationId xmlns:a16="http://schemas.microsoft.com/office/drawing/2014/main" id="{C8D35526-EA9D-97C5-A6DE-874AE68D48E5}"/>
              </a:ext>
            </a:extLst>
          </p:cNvPr>
          <p:cNvSpPr>
            <a:spLocks noGrp="1"/>
          </p:cNvSpPr>
          <p:nvPr>
            <p:ph idx="1"/>
          </p:nvPr>
        </p:nvSpPr>
        <p:spPr/>
        <p:txBody>
          <a:bodyPr/>
          <a:lstStyle/>
          <a:p>
            <a:pPr>
              <a:buFontTx/>
              <a:buNone/>
            </a:pPr>
            <a:r>
              <a:rPr lang="en-US" altLang="LID4096" b="1"/>
              <a:t>Most common (research):</a:t>
            </a:r>
          </a:p>
          <a:p>
            <a:r>
              <a:rPr lang="en-US" altLang="LID4096"/>
              <a:t>controlled user studies</a:t>
            </a:r>
          </a:p>
          <a:p>
            <a:r>
              <a:rPr lang="en-US" altLang="LID4096"/>
              <a:t>laboratory-based user observations</a:t>
            </a:r>
          </a:p>
          <a:p>
            <a:pPr>
              <a:buFontTx/>
              <a:buNone/>
            </a:pPr>
            <a:endParaRPr lang="en-US" altLang="LID4096" sz="4000"/>
          </a:p>
          <a:p>
            <a:pPr>
              <a:buFontTx/>
              <a:buNone/>
            </a:pPr>
            <a:r>
              <a:rPr lang="en-US" altLang="LID4096" b="1"/>
              <a:t>Less common</a:t>
            </a:r>
          </a:p>
          <a:p>
            <a:r>
              <a:rPr lang="en-US" altLang="LID4096"/>
              <a:t>inspection</a:t>
            </a:r>
          </a:p>
          <a:p>
            <a:r>
              <a:rPr lang="en-US" altLang="LID4096"/>
              <a:t>contextual interviews</a:t>
            </a:r>
          </a:p>
          <a:p>
            <a:r>
              <a:rPr lang="en-US" altLang="LID4096"/>
              <a:t>field studies / ethnographic</a:t>
            </a:r>
          </a:p>
          <a:p>
            <a:r>
              <a:rPr lang="en-US" altLang="LID4096"/>
              <a:t>data mining</a:t>
            </a:r>
          </a:p>
          <a:p>
            <a:r>
              <a:rPr lang="en-US" altLang="LID4096"/>
              <a:t>analytic/theory </a:t>
            </a:r>
          </a:p>
          <a:p>
            <a:r>
              <a:rPr lang="en-US" altLang="LID4096"/>
              <a:t>…</a:t>
            </a:r>
          </a:p>
          <a:p>
            <a:pPr>
              <a:buFontTx/>
              <a:buNone/>
            </a:pPr>
            <a:endParaRPr lang="en-US" altLang="LID4096"/>
          </a:p>
          <a:p>
            <a:pPr lvl="1">
              <a:buFontTx/>
              <a:buNone/>
            </a:pPr>
            <a:endParaRPr lang="en-US" altLang="LID4096"/>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hurdle-v2.png">
            <a:extLst>
              <a:ext uri="{FF2B5EF4-FFF2-40B4-BE49-F238E27FC236}">
                <a16:creationId xmlns:a16="http://schemas.microsoft.com/office/drawing/2014/main" id="{B0FE983D-7E36-18E6-ACA4-2C2C5D83E94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0063" y="357188"/>
            <a:ext cx="8001000" cy="619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76734380-4D54-58F7-4ED5-60F1454A67FC}"/>
              </a:ext>
            </a:extLst>
          </p:cNvPr>
          <p:cNvSpPr>
            <a:spLocks noGrp="1"/>
          </p:cNvSpPr>
          <p:nvPr>
            <p:ph type="ctrTitle"/>
          </p:nvPr>
        </p:nvSpPr>
        <p:spPr/>
        <p:txBody>
          <a:bodyPr/>
          <a:lstStyle/>
          <a:p>
            <a:r>
              <a:rPr lang="en-US" altLang="LID4096"/>
              <a:t>Part 2. CHI Trends</a:t>
            </a:r>
          </a:p>
        </p:txBody>
      </p:sp>
      <p:sp>
        <p:nvSpPr>
          <p:cNvPr id="31747" name="Subtitle 6">
            <a:extLst>
              <a:ext uri="{FF2B5EF4-FFF2-40B4-BE49-F238E27FC236}">
                <a16:creationId xmlns:a16="http://schemas.microsoft.com/office/drawing/2014/main" id="{E597D9CD-9BC5-0B91-4D3B-9AD18180F466}"/>
              </a:ext>
            </a:extLst>
          </p:cNvPr>
          <p:cNvSpPr>
            <a:spLocks noGrp="1"/>
          </p:cNvSpPr>
          <p:nvPr>
            <p:ph type="subTitle" idx="1"/>
          </p:nvPr>
        </p:nvSpPr>
        <p:spPr/>
        <p:txBody>
          <a:bodyPr/>
          <a:lstStyle/>
          <a:p>
            <a:endParaRPr lang="LID4096" altLang="LID4096"/>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6">
            <a:extLst>
              <a:ext uri="{FF2B5EF4-FFF2-40B4-BE49-F238E27FC236}">
                <a16:creationId xmlns:a16="http://schemas.microsoft.com/office/drawing/2014/main" id="{DA6C9D8B-E421-776F-DF09-656A8441A919}"/>
              </a:ext>
            </a:extLst>
          </p:cNvPr>
          <p:cNvSpPr>
            <a:spLocks noGrp="1"/>
          </p:cNvSpPr>
          <p:nvPr>
            <p:ph type="title"/>
          </p:nvPr>
        </p:nvSpPr>
        <p:spPr/>
        <p:txBody>
          <a:bodyPr/>
          <a:lstStyle/>
          <a:p>
            <a:r>
              <a:rPr lang="en-US" altLang="LID4096"/>
              <a:t>CHI Trends </a:t>
            </a:r>
            <a:r>
              <a:rPr lang="en-US" altLang="LID4096" sz="1600"/>
              <a:t>(Barkhuus/Rode, Alt.CHI 2007)</a:t>
            </a:r>
          </a:p>
        </p:txBody>
      </p:sp>
      <p:pic>
        <p:nvPicPr>
          <p:cNvPr id="32771" name="Content Placeholder 5" descr="eval1">
            <a:extLst>
              <a:ext uri="{FF2B5EF4-FFF2-40B4-BE49-F238E27FC236}">
                <a16:creationId xmlns:a16="http://schemas.microsoft.com/office/drawing/2014/main" id="{85587714-A3FC-4854-4B1E-68D900D8CC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907" t="13602" r="50729" b="2522"/>
          <a:stretch>
            <a:fillRect/>
          </a:stretch>
        </p:blipFill>
        <p:spPr bwMode="auto">
          <a:xfrm>
            <a:off x="2428875" y="1428750"/>
            <a:ext cx="3643313" cy="528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Rectangle 30">
            <a:extLst>
              <a:ext uri="{FF2B5EF4-FFF2-40B4-BE49-F238E27FC236}">
                <a16:creationId xmlns:a16="http://schemas.microsoft.com/office/drawing/2014/main" id="{A946489E-BF53-7FD9-D40B-FF76CA1AFAA8}"/>
              </a:ext>
            </a:extLst>
          </p:cNvPr>
          <p:cNvSpPr/>
          <p:nvPr/>
        </p:nvSpPr>
        <p:spPr>
          <a:xfrm>
            <a:off x="3357545" y="3916924"/>
            <a:ext cx="1846659" cy="369332"/>
          </a:xfrm>
          <a:prstGeom prst="rect">
            <a:avLst/>
          </a:prstGeom>
        </p:spPr>
        <p:txBody>
          <a:bodyPr wrap="none" lIns="0" tIns="0" rIns="0" bIns="0">
            <a:spAutoFit/>
          </a:bodyPr>
          <a:lstStyle/>
          <a:p>
            <a:pPr>
              <a:defRPr/>
            </a:pPr>
            <a:r>
              <a:rPr lang="en-US" b="1" dirty="0">
                <a:solidFill>
                  <a:schemeClr val="bg1"/>
                </a:solidFill>
                <a:effectLst>
                  <a:glow rad="228600">
                    <a:schemeClr val="accent3">
                      <a:satMod val="175000"/>
                      <a:alpha val="40000"/>
                    </a:schemeClr>
                  </a:glow>
                  <a:innerShdw blurRad="63500" dist="50800" dir="5400000">
                    <a:prstClr val="black">
                      <a:alpha val="50000"/>
                    </a:prstClr>
                  </a:innerShdw>
                </a:effectLst>
                <a:latin typeface="+mn-lt"/>
                <a:cs typeface="Arial" charset="0"/>
              </a:rPr>
              <a:t>qualitative</a:t>
            </a:r>
          </a:p>
        </p:txBody>
      </p:sp>
      <p:sp>
        <p:nvSpPr>
          <p:cNvPr id="32" name="Rectangle 31">
            <a:extLst>
              <a:ext uri="{FF2B5EF4-FFF2-40B4-BE49-F238E27FC236}">
                <a16:creationId xmlns:a16="http://schemas.microsoft.com/office/drawing/2014/main" id="{D0A97151-CD9B-D34A-491A-258E810D94AE}"/>
              </a:ext>
            </a:extLst>
          </p:cNvPr>
          <p:cNvSpPr/>
          <p:nvPr/>
        </p:nvSpPr>
        <p:spPr>
          <a:xfrm>
            <a:off x="3357545" y="5643578"/>
            <a:ext cx="2099934" cy="369332"/>
          </a:xfrm>
          <a:prstGeom prst="rect">
            <a:avLst/>
          </a:prstGeom>
        </p:spPr>
        <p:txBody>
          <a:bodyPr wrap="none" lIns="0" tIns="0" rIns="0" bIns="0">
            <a:spAutoFit/>
          </a:bodyPr>
          <a:lstStyle/>
          <a:p>
            <a:pPr>
              <a:defRPr/>
            </a:pPr>
            <a:r>
              <a:rPr lang="en-US" b="1" dirty="0">
                <a:solidFill>
                  <a:schemeClr val="bg1"/>
                </a:solidFill>
                <a:effectLst>
                  <a:glow rad="228600">
                    <a:schemeClr val="accent3">
                      <a:satMod val="175000"/>
                      <a:alpha val="40000"/>
                    </a:schemeClr>
                  </a:glow>
                  <a:innerShdw blurRad="63500" dist="50800" dir="5400000">
                    <a:prstClr val="black">
                      <a:alpha val="50000"/>
                    </a:prstClr>
                  </a:innerShdw>
                </a:effectLst>
                <a:latin typeface="+mn-lt"/>
                <a:cs typeface="Arial" charset="0"/>
              </a:rPr>
              <a:t>quantitative</a:t>
            </a:r>
          </a:p>
        </p:txBody>
      </p:sp>
      <p:sp>
        <p:nvSpPr>
          <p:cNvPr id="8" name="Rectangle 7">
            <a:extLst>
              <a:ext uri="{FF2B5EF4-FFF2-40B4-BE49-F238E27FC236}">
                <a16:creationId xmlns:a16="http://schemas.microsoft.com/office/drawing/2014/main" id="{27394E0C-87B7-EB5C-A0F3-3439C7415E84}"/>
              </a:ext>
            </a:extLst>
          </p:cNvPr>
          <p:cNvSpPr/>
          <p:nvPr/>
        </p:nvSpPr>
        <p:spPr>
          <a:xfrm>
            <a:off x="3357545" y="1571612"/>
            <a:ext cx="856004" cy="369332"/>
          </a:xfrm>
          <a:prstGeom prst="rect">
            <a:avLst/>
          </a:prstGeom>
        </p:spPr>
        <p:txBody>
          <a:bodyPr wrap="none" lIns="0" tIns="0" rIns="0" bIns="0">
            <a:spAutoFit/>
          </a:bodyPr>
          <a:lstStyle/>
          <a:p>
            <a:pPr>
              <a:defRPr/>
            </a:pPr>
            <a:r>
              <a:rPr lang="en-US" b="1" dirty="0">
                <a:solidFill>
                  <a:schemeClr val="bg1"/>
                </a:solidFill>
                <a:effectLst>
                  <a:glow rad="228600">
                    <a:schemeClr val="accent3">
                      <a:satMod val="175000"/>
                      <a:alpha val="40000"/>
                    </a:schemeClr>
                  </a:glow>
                  <a:innerShdw blurRad="63500" dist="50800" dir="5400000">
                    <a:prstClr val="black">
                      <a:alpha val="50000"/>
                    </a:prstClr>
                  </a:innerShdw>
                </a:effectLst>
                <a:latin typeface="+mn-lt"/>
                <a:cs typeface="Arial" charset="0"/>
              </a:rPr>
              <a:t>none</a:t>
            </a:r>
          </a:p>
        </p:txBody>
      </p:sp>
      <p:sp>
        <p:nvSpPr>
          <p:cNvPr id="9" name="Rectangle 8">
            <a:extLst>
              <a:ext uri="{FF2B5EF4-FFF2-40B4-BE49-F238E27FC236}">
                <a16:creationId xmlns:a16="http://schemas.microsoft.com/office/drawing/2014/main" id="{E1DF6314-541F-C1A5-6C4E-F037A4AFC968}"/>
              </a:ext>
            </a:extLst>
          </p:cNvPr>
          <p:cNvSpPr/>
          <p:nvPr/>
        </p:nvSpPr>
        <p:spPr>
          <a:xfrm>
            <a:off x="3357545" y="3357562"/>
            <a:ext cx="1136530" cy="307777"/>
          </a:xfrm>
          <a:prstGeom prst="rect">
            <a:avLst/>
          </a:prstGeom>
        </p:spPr>
        <p:txBody>
          <a:bodyPr wrap="none" lIns="0" tIns="0" rIns="0" bIns="0">
            <a:spAutoFit/>
          </a:bodyPr>
          <a:lstStyle/>
          <a:p>
            <a:pPr>
              <a:defRPr/>
            </a:pPr>
            <a:r>
              <a:rPr lang="en-US" sz="2000" b="1" dirty="0">
                <a:solidFill>
                  <a:schemeClr val="bg1"/>
                </a:solidFill>
                <a:effectLst>
                  <a:glow rad="228600">
                    <a:schemeClr val="accent3">
                      <a:satMod val="175000"/>
                      <a:alpha val="40000"/>
                    </a:schemeClr>
                  </a:glow>
                  <a:innerShdw blurRad="63500" dist="50800" dir="5400000">
                    <a:prstClr val="black">
                      <a:alpha val="50000"/>
                    </a:prstClr>
                  </a:innerShdw>
                </a:effectLst>
                <a:latin typeface="+mn-lt"/>
                <a:cs typeface="Arial" charset="0"/>
              </a:rPr>
              <a:t>analytic</a:t>
            </a:r>
          </a:p>
        </p:txBody>
      </p:sp>
      <p:sp>
        <p:nvSpPr>
          <p:cNvPr id="10" name="Rectangle 9">
            <a:extLst>
              <a:ext uri="{FF2B5EF4-FFF2-40B4-BE49-F238E27FC236}">
                <a16:creationId xmlns:a16="http://schemas.microsoft.com/office/drawing/2014/main" id="{79B0E5AF-BC60-7630-F3B9-A54459400C26}"/>
              </a:ext>
            </a:extLst>
          </p:cNvPr>
          <p:cNvSpPr/>
          <p:nvPr/>
        </p:nvSpPr>
        <p:spPr>
          <a:xfrm>
            <a:off x="3357545" y="3571876"/>
            <a:ext cx="1215076" cy="307777"/>
          </a:xfrm>
          <a:prstGeom prst="rect">
            <a:avLst/>
          </a:prstGeom>
        </p:spPr>
        <p:txBody>
          <a:bodyPr wrap="none" lIns="0" tIns="0" rIns="0" bIns="0">
            <a:spAutoFit/>
          </a:bodyPr>
          <a:lstStyle/>
          <a:p>
            <a:pPr>
              <a:defRPr/>
            </a:pPr>
            <a:r>
              <a:rPr lang="en-US" sz="2000" b="1" dirty="0">
                <a:solidFill>
                  <a:schemeClr val="bg1"/>
                </a:solidFill>
                <a:effectLst>
                  <a:glow rad="228600">
                    <a:schemeClr val="accent3">
                      <a:satMod val="175000"/>
                      <a:alpha val="40000"/>
                    </a:schemeClr>
                  </a:glow>
                  <a:innerShdw blurRad="63500" dist="50800" dir="5400000">
                    <a:prstClr val="black">
                      <a:alpha val="50000"/>
                    </a:prstClr>
                  </a:innerShdw>
                </a:effectLst>
                <a:latin typeface="+mn-lt"/>
                <a:cs typeface="Arial" charset="0"/>
              </a:rPr>
              <a:t>informal</a:t>
            </a:r>
          </a:p>
        </p:txBody>
      </p:sp>
      <p:pic>
        <p:nvPicPr>
          <p:cNvPr id="12" name="Content Placeholder 5" descr="eval1">
            <a:extLst>
              <a:ext uri="{FF2B5EF4-FFF2-40B4-BE49-F238E27FC236}">
                <a16:creationId xmlns:a16="http://schemas.microsoft.com/office/drawing/2014/main" id="{AD710CA7-E947-90F0-8648-98213F619A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8401" t="13602" r="37682" b="2522"/>
          <a:stretch>
            <a:fillRect/>
          </a:stretch>
        </p:blipFill>
        <p:spPr bwMode="auto">
          <a:xfrm>
            <a:off x="6000750" y="1428750"/>
            <a:ext cx="1143000" cy="528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Content Placeholder 5" descr="eval1">
            <a:extLst>
              <a:ext uri="{FF2B5EF4-FFF2-40B4-BE49-F238E27FC236}">
                <a16:creationId xmlns:a16="http://schemas.microsoft.com/office/drawing/2014/main" id="{65407ACD-3F80-ADC7-16D8-2728C5C786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8401" t="13602" r="28113" b="2522"/>
          <a:stretch>
            <a:fillRect/>
          </a:stretch>
        </p:blipFill>
        <p:spPr bwMode="auto">
          <a:xfrm>
            <a:off x="6000750" y="1428750"/>
            <a:ext cx="1928813" cy="528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9">
            <a:extLst>
              <a:ext uri="{FF2B5EF4-FFF2-40B4-BE49-F238E27FC236}">
                <a16:creationId xmlns:a16="http://schemas.microsoft.com/office/drawing/2014/main" id="{8ACB6B43-1C4E-D5C6-B1FC-59C754126646}"/>
              </a:ext>
            </a:extLst>
          </p:cNvPr>
          <p:cNvGrpSpPr>
            <a:grpSpLocks/>
          </p:cNvGrpSpPr>
          <p:nvPr/>
        </p:nvGrpSpPr>
        <p:grpSpPr bwMode="auto">
          <a:xfrm>
            <a:off x="7929563" y="1428750"/>
            <a:ext cx="928687" cy="5286375"/>
            <a:chOff x="7929586" y="1428736"/>
            <a:chExt cx="928694" cy="5286412"/>
          </a:xfrm>
        </p:grpSpPr>
        <p:sp>
          <p:nvSpPr>
            <p:cNvPr id="32780" name="Rectangle 17">
              <a:extLst>
                <a:ext uri="{FF2B5EF4-FFF2-40B4-BE49-F238E27FC236}">
                  <a16:creationId xmlns:a16="http://schemas.microsoft.com/office/drawing/2014/main" id="{77A351AF-269E-56A6-BECE-732C0AD6A349}"/>
                </a:ext>
              </a:extLst>
            </p:cNvPr>
            <p:cNvSpPr>
              <a:spLocks noChangeArrowheads="1"/>
            </p:cNvSpPr>
            <p:nvPr/>
          </p:nvSpPr>
          <p:spPr bwMode="auto">
            <a:xfrm>
              <a:off x="7929586" y="1428736"/>
              <a:ext cx="928694" cy="5286412"/>
            </a:xfrm>
            <a:prstGeom prst="rect">
              <a:avLst/>
            </a:prstGeom>
            <a:solidFill>
              <a:srgbClr val="FFFFFF"/>
            </a:solidFill>
            <a:ln>
              <a:noFill/>
            </a:ln>
            <a:extLst>
              <a:ext uri="{91240B29-F687-4F45-9708-019B960494DF}">
                <a14:hiddenLine xmlns:a14="http://schemas.microsoft.com/office/drawing/2010/main" w="12699" algn="ctr">
                  <a:solidFill>
                    <a:srgbClr val="000000"/>
                  </a:solidFill>
                  <a:round/>
                  <a:headEnd type="none" w="sm" len="sm"/>
                  <a:tailEnd type="none" w="sm" len="sm"/>
                </a14:hiddenLine>
              </a:ext>
            </a:extLst>
          </p:spPr>
          <p:txBody>
            <a:bodyPr wrap="none" lIns="92075" tIns="46038" rIns="92075" bIns="46038" anchor="ctr">
              <a:spAutoFit/>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grpSp>
          <p:nvGrpSpPr>
            <p:cNvPr id="32781" name="Group 18">
              <a:extLst>
                <a:ext uri="{FF2B5EF4-FFF2-40B4-BE49-F238E27FC236}">
                  <a16:creationId xmlns:a16="http://schemas.microsoft.com/office/drawing/2014/main" id="{D62921B3-EB7A-A52B-6C05-511F5674E970}"/>
                </a:ext>
              </a:extLst>
            </p:cNvPr>
            <p:cNvGrpSpPr>
              <a:grpSpLocks/>
            </p:cNvGrpSpPr>
            <p:nvPr/>
          </p:nvGrpSpPr>
          <p:grpSpPr bwMode="auto">
            <a:xfrm>
              <a:off x="8072462" y="1857364"/>
              <a:ext cx="704039" cy="4767710"/>
              <a:chOff x="8072462" y="1857364"/>
              <a:chExt cx="704039" cy="4767710"/>
            </a:xfrm>
          </p:grpSpPr>
          <p:sp>
            <p:nvSpPr>
              <p:cNvPr id="32782" name="Rectangle 13">
                <a:extLst>
                  <a:ext uri="{FF2B5EF4-FFF2-40B4-BE49-F238E27FC236}">
                    <a16:creationId xmlns:a16="http://schemas.microsoft.com/office/drawing/2014/main" id="{A6F8F1CF-C31C-D007-B5C3-056EA9DD4E85}"/>
                  </a:ext>
                </a:extLst>
              </p:cNvPr>
              <p:cNvSpPr>
                <a:spLocks noChangeArrowheads="1"/>
              </p:cNvSpPr>
              <p:nvPr/>
            </p:nvSpPr>
            <p:spPr bwMode="auto">
              <a:xfrm>
                <a:off x="8143900" y="3000372"/>
                <a:ext cx="571504" cy="3143272"/>
              </a:xfrm>
              <a:prstGeom prst="rect">
                <a:avLst/>
              </a:prstGeom>
              <a:solidFill>
                <a:srgbClr val="003399"/>
              </a:solidFill>
              <a:ln>
                <a:noFill/>
              </a:ln>
              <a:extLst>
                <a:ext uri="{91240B29-F687-4F45-9708-019B960494DF}">
                  <a14:hiddenLine xmlns:a14="http://schemas.microsoft.com/office/drawing/2010/main" w="12699" algn="ctr">
                    <a:solidFill>
                      <a:srgbClr val="000000"/>
                    </a:solidFill>
                    <a:round/>
                    <a:headEnd type="none" w="sm" len="sm"/>
                    <a:tailEnd type="none" w="sm" len="sm"/>
                  </a14:hiddenLine>
                </a:ext>
              </a:extLst>
            </p:spPr>
            <p:txBody>
              <a:bodyPr wrap="none" lIns="92075" tIns="46038" rIns="92075" bIns="46038" anchor="ctr">
                <a:spAutoFit/>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32783" name="Rectangle 14">
                <a:extLst>
                  <a:ext uri="{FF2B5EF4-FFF2-40B4-BE49-F238E27FC236}">
                    <a16:creationId xmlns:a16="http://schemas.microsoft.com/office/drawing/2014/main" id="{BD604DF9-4095-D2EC-AEB3-8B24346C5E8F}"/>
                  </a:ext>
                </a:extLst>
              </p:cNvPr>
              <p:cNvSpPr>
                <a:spLocks noChangeArrowheads="1"/>
              </p:cNvSpPr>
              <p:nvPr/>
            </p:nvSpPr>
            <p:spPr bwMode="auto">
              <a:xfrm>
                <a:off x="8143900" y="1857364"/>
                <a:ext cx="571504" cy="1143008"/>
              </a:xfrm>
              <a:prstGeom prst="rect">
                <a:avLst/>
              </a:prstGeom>
              <a:solidFill>
                <a:schemeClr val="accent1"/>
              </a:solidFill>
              <a:ln>
                <a:noFill/>
              </a:ln>
              <a:extLst>
                <a:ext uri="{91240B29-F687-4F45-9708-019B960494DF}">
                  <a14:hiddenLine xmlns:a14="http://schemas.microsoft.com/office/drawing/2010/main" w="12699" algn="ctr">
                    <a:solidFill>
                      <a:srgbClr val="000000"/>
                    </a:solidFill>
                    <a:round/>
                    <a:headEnd type="none" w="sm" len="sm"/>
                    <a:tailEnd type="none" w="sm" len="sm"/>
                  </a14:hiddenLine>
                </a:ext>
              </a:extLst>
            </p:spPr>
            <p:txBody>
              <a:bodyPr wrap="none" lIns="92075" tIns="46038" rIns="92075" bIns="46038" anchor="ctr">
                <a:spAutoFit/>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16" name="TextBox 15">
                <a:extLst>
                  <a:ext uri="{FF2B5EF4-FFF2-40B4-BE49-F238E27FC236}">
                    <a16:creationId xmlns:a16="http://schemas.microsoft.com/office/drawing/2014/main" id="{D14B852E-9141-4CA4-95FE-6CDE10CF920D}"/>
                  </a:ext>
                </a:extLst>
              </p:cNvPr>
              <p:cNvSpPr txBox="1"/>
              <p:nvPr/>
            </p:nvSpPr>
            <p:spPr>
              <a:xfrm>
                <a:off x="8072462" y="6286520"/>
                <a:ext cx="703267" cy="338140"/>
              </a:xfrm>
              <a:prstGeom prst="rect">
                <a:avLst/>
              </a:prstGeom>
              <a:noFill/>
            </p:spPr>
            <p:txBody>
              <a:bodyPr wrap="none">
                <a:spAutoFit/>
              </a:bodyPr>
              <a:lstStyle/>
              <a:p>
                <a:pPr>
                  <a:defRPr/>
                </a:pPr>
                <a:r>
                  <a:rPr lang="en-US" sz="1600" dirty="0">
                    <a:solidFill>
                      <a:schemeClr val="bg1"/>
                    </a:solidFill>
                    <a:latin typeface="+mj-lt"/>
                    <a:cs typeface="Arial" charset="0"/>
                  </a:rPr>
                  <a:t>2007</a:t>
                </a:r>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down)">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6">
            <a:extLst>
              <a:ext uri="{FF2B5EF4-FFF2-40B4-BE49-F238E27FC236}">
                <a16:creationId xmlns:a16="http://schemas.microsoft.com/office/drawing/2014/main" id="{A0B97720-7FE8-ADFB-C534-B12E037A6A26}"/>
              </a:ext>
            </a:extLst>
          </p:cNvPr>
          <p:cNvSpPr>
            <a:spLocks noGrp="1"/>
          </p:cNvSpPr>
          <p:nvPr>
            <p:ph type="title"/>
          </p:nvPr>
        </p:nvSpPr>
        <p:spPr/>
        <p:txBody>
          <a:bodyPr/>
          <a:lstStyle/>
          <a:p>
            <a:r>
              <a:rPr lang="en-US" altLang="LID4096"/>
              <a:t>CHI Trends </a:t>
            </a:r>
            <a:r>
              <a:rPr lang="en-US" altLang="LID4096" sz="1600"/>
              <a:t>(Barkhuus/Rode, Alt.CHI 2007)</a:t>
            </a:r>
          </a:p>
        </p:txBody>
      </p:sp>
      <p:pic>
        <p:nvPicPr>
          <p:cNvPr id="33795" name="Content Placeholder 5" descr="eval1">
            <a:extLst>
              <a:ext uri="{FF2B5EF4-FFF2-40B4-BE49-F238E27FC236}">
                <a16:creationId xmlns:a16="http://schemas.microsoft.com/office/drawing/2014/main" id="{1254DC60-0C7B-850C-86D5-CC74C1713B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907" t="13602" r="50729" b="2522"/>
          <a:stretch>
            <a:fillRect/>
          </a:stretch>
        </p:blipFill>
        <p:spPr bwMode="auto">
          <a:xfrm>
            <a:off x="2428875" y="1428750"/>
            <a:ext cx="3643313" cy="528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6" name="Content Placeholder 5" descr="eval1">
            <a:extLst>
              <a:ext uri="{FF2B5EF4-FFF2-40B4-BE49-F238E27FC236}">
                <a16:creationId xmlns:a16="http://schemas.microsoft.com/office/drawing/2014/main" id="{5789AA0E-7A8D-1429-21FE-4F71CFCCCF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8401" t="13602" r="37682" b="2522"/>
          <a:stretch>
            <a:fillRect/>
          </a:stretch>
        </p:blipFill>
        <p:spPr bwMode="auto">
          <a:xfrm>
            <a:off x="6000750" y="1428750"/>
            <a:ext cx="1143000" cy="528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7" name="Content Placeholder 5" descr="eval1">
            <a:extLst>
              <a:ext uri="{FF2B5EF4-FFF2-40B4-BE49-F238E27FC236}">
                <a16:creationId xmlns:a16="http://schemas.microsoft.com/office/drawing/2014/main" id="{E4493B07-A52A-68CC-1187-5FE4557A90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8401" t="13602" r="28113" b="2522"/>
          <a:stretch>
            <a:fillRect/>
          </a:stretch>
        </p:blipFill>
        <p:spPr bwMode="auto">
          <a:xfrm>
            <a:off x="6000750" y="1428750"/>
            <a:ext cx="1928813" cy="528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3798" name="Group 19">
            <a:extLst>
              <a:ext uri="{FF2B5EF4-FFF2-40B4-BE49-F238E27FC236}">
                <a16:creationId xmlns:a16="http://schemas.microsoft.com/office/drawing/2014/main" id="{590165EE-C6E7-5925-F84F-412DB2F19822}"/>
              </a:ext>
            </a:extLst>
          </p:cNvPr>
          <p:cNvGrpSpPr>
            <a:grpSpLocks/>
          </p:cNvGrpSpPr>
          <p:nvPr/>
        </p:nvGrpSpPr>
        <p:grpSpPr bwMode="auto">
          <a:xfrm>
            <a:off x="7929563" y="1428750"/>
            <a:ext cx="928687" cy="5286375"/>
            <a:chOff x="7929586" y="1428736"/>
            <a:chExt cx="928694" cy="5286412"/>
          </a:xfrm>
        </p:grpSpPr>
        <p:sp>
          <p:nvSpPr>
            <p:cNvPr id="33807" name="Rectangle 17">
              <a:extLst>
                <a:ext uri="{FF2B5EF4-FFF2-40B4-BE49-F238E27FC236}">
                  <a16:creationId xmlns:a16="http://schemas.microsoft.com/office/drawing/2014/main" id="{132B08AC-E96A-0AD7-4821-F1232CAB1587}"/>
                </a:ext>
              </a:extLst>
            </p:cNvPr>
            <p:cNvSpPr>
              <a:spLocks noChangeArrowheads="1"/>
            </p:cNvSpPr>
            <p:nvPr/>
          </p:nvSpPr>
          <p:spPr bwMode="auto">
            <a:xfrm>
              <a:off x="7929586" y="1428736"/>
              <a:ext cx="928694" cy="5286412"/>
            </a:xfrm>
            <a:prstGeom prst="rect">
              <a:avLst/>
            </a:prstGeom>
            <a:solidFill>
              <a:srgbClr val="FFFFFF"/>
            </a:solidFill>
            <a:ln>
              <a:noFill/>
            </a:ln>
            <a:extLst>
              <a:ext uri="{91240B29-F687-4F45-9708-019B960494DF}">
                <a14:hiddenLine xmlns:a14="http://schemas.microsoft.com/office/drawing/2010/main" w="12699" algn="ctr">
                  <a:solidFill>
                    <a:srgbClr val="000000"/>
                  </a:solidFill>
                  <a:round/>
                  <a:headEnd type="none" w="sm" len="sm"/>
                  <a:tailEnd type="none" w="sm" len="sm"/>
                </a14:hiddenLine>
              </a:ext>
            </a:extLst>
          </p:spPr>
          <p:txBody>
            <a:bodyPr wrap="none" lIns="92075" tIns="46038" rIns="92075" bIns="46038" anchor="ctr">
              <a:spAutoFit/>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grpSp>
          <p:nvGrpSpPr>
            <p:cNvPr id="33808" name="Group 18">
              <a:extLst>
                <a:ext uri="{FF2B5EF4-FFF2-40B4-BE49-F238E27FC236}">
                  <a16:creationId xmlns:a16="http://schemas.microsoft.com/office/drawing/2014/main" id="{7E44F997-D550-16DD-184D-50B588639236}"/>
                </a:ext>
              </a:extLst>
            </p:cNvPr>
            <p:cNvGrpSpPr>
              <a:grpSpLocks/>
            </p:cNvGrpSpPr>
            <p:nvPr/>
          </p:nvGrpSpPr>
          <p:grpSpPr bwMode="auto">
            <a:xfrm>
              <a:off x="8072462" y="1857364"/>
              <a:ext cx="704039" cy="4767710"/>
              <a:chOff x="8072462" y="1857364"/>
              <a:chExt cx="704039" cy="4767710"/>
            </a:xfrm>
          </p:grpSpPr>
          <p:sp>
            <p:nvSpPr>
              <p:cNvPr id="33809" name="Rectangle 13">
                <a:extLst>
                  <a:ext uri="{FF2B5EF4-FFF2-40B4-BE49-F238E27FC236}">
                    <a16:creationId xmlns:a16="http://schemas.microsoft.com/office/drawing/2014/main" id="{F143A8AA-0510-B9BC-1E1D-8603DF85E0F4}"/>
                  </a:ext>
                </a:extLst>
              </p:cNvPr>
              <p:cNvSpPr>
                <a:spLocks noChangeArrowheads="1"/>
              </p:cNvSpPr>
              <p:nvPr/>
            </p:nvSpPr>
            <p:spPr bwMode="auto">
              <a:xfrm>
                <a:off x="8143900" y="3000372"/>
                <a:ext cx="571504" cy="3143272"/>
              </a:xfrm>
              <a:prstGeom prst="rect">
                <a:avLst/>
              </a:prstGeom>
              <a:solidFill>
                <a:srgbClr val="003399"/>
              </a:solidFill>
              <a:ln>
                <a:noFill/>
              </a:ln>
              <a:extLst>
                <a:ext uri="{91240B29-F687-4F45-9708-019B960494DF}">
                  <a14:hiddenLine xmlns:a14="http://schemas.microsoft.com/office/drawing/2010/main" w="12699" algn="ctr">
                    <a:solidFill>
                      <a:srgbClr val="000000"/>
                    </a:solidFill>
                    <a:round/>
                    <a:headEnd type="none" w="sm" len="sm"/>
                    <a:tailEnd type="none" w="sm" len="sm"/>
                  </a14:hiddenLine>
                </a:ext>
              </a:extLst>
            </p:spPr>
            <p:txBody>
              <a:bodyPr wrap="none" lIns="92075" tIns="46038" rIns="92075" bIns="46038" anchor="ctr">
                <a:spAutoFit/>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33810" name="Rectangle 14">
                <a:extLst>
                  <a:ext uri="{FF2B5EF4-FFF2-40B4-BE49-F238E27FC236}">
                    <a16:creationId xmlns:a16="http://schemas.microsoft.com/office/drawing/2014/main" id="{1FF88270-A514-68FC-DB92-3E584E8ECC0F}"/>
                  </a:ext>
                </a:extLst>
              </p:cNvPr>
              <p:cNvSpPr>
                <a:spLocks noChangeArrowheads="1"/>
              </p:cNvSpPr>
              <p:nvPr/>
            </p:nvSpPr>
            <p:spPr bwMode="auto">
              <a:xfrm>
                <a:off x="8143900" y="1857364"/>
                <a:ext cx="571504" cy="1143008"/>
              </a:xfrm>
              <a:prstGeom prst="rect">
                <a:avLst/>
              </a:prstGeom>
              <a:solidFill>
                <a:schemeClr val="accent1"/>
              </a:solidFill>
              <a:ln>
                <a:noFill/>
              </a:ln>
              <a:extLst>
                <a:ext uri="{91240B29-F687-4F45-9708-019B960494DF}">
                  <a14:hiddenLine xmlns:a14="http://schemas.microsoft.com/office/drawing/2010/main" w="12699" algn="ctr">
                    <a:solidFill>
                      <a:srgbClr val="000000"/>
                    </a:solidFill>
                    <a:round/>
                    <a:headEnd type="none" w="sm" len="sm"/>
                    <a:tailEnd type="none" w="sm" len="sm"/>
                  </a14:hiddenLine>
                </a:ext>
              </a:extLst>
            </p:spPr>
            <p:txBody>
              <a:bodyPr wrap="none" lIns="92075" tIns="46038" rIns="92075" bIns="46038" anchor="ctr">
                <a:spAutoFit/>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16" name="TextBox 15">
                <a:extLst>
                  <a:ext uri="{FF2B5EF4-FFF2-40B4-BE49-F238E27FC236}">
                    <a16:creationId xmlns:a16="http://schemas.microsoft.com/office/drawing/2014/main" id="{2AE5AFB1-8FDA-A4AA-55D8-948E2AB3A2C6}"/>
                  </a:ext>
                </a:extLst>
              </p:cNvPr>
              <p:cNvSpPr txBox="1"/>
              <p:nvPr/>
            </p:nvSpPr>
            <p:spPr>
              <a:xfrm>
                <a:off x="8072462" y="6286520"/>
                <a:ext cx="703267" cy="338140"/>
              </a:xfrm>
              <a:prstGeom prst="rect">
                <a:avLst/>
              </a:prstGeom>
              <a:noFill/>
            </p:spPr>
            <p:txBody>
              <a:bodyPr wrap="none">
                <a:spAutoFit/>
              </a:bodyPr>
              <a:lstStyle/>
              <a:p>
                <a:pPr>
                  <a:defRPr/>
                </a:pPr>
                <a:r>
                  <a:rPr lang="en-US" sz="1600" dirty="0">
                    <a:solidFill>
                      <a:schemeClr val="bg1"/>
                    </a:solidFill>
                    <a:latin typeface="+mj-lt"/>
                    <a:cs typeface="Arial" charset="0"/>
                  </a:rPr>
                  <a:t>2007</a:t>
                </a:r>
              </a:p>
            </p:txBody>
          </p:sp>
        </p:grpSp>
      </p:grpSp>
      <p:grpSp>
        <p:nvGrpSpPr>
          <p:cNvPr id="33799" name="Group 38">
            <a:extLst>
              <a:ext uri="{FF2B5EF4-FFF2-40B4-BE49-F238E27FC236}">
                <a16:creationId xmlns:a16="http://schemas.microsoft.com/office/drawing/2014/main" id="{60879373-7F39-45A7-E93A-410571425541}"/>
              </a:ext>
            </a:extLst>
          </p:cNvPr>
          <p:cNvGrpSpPr>
            <a:grpSpLocks/>
          </p:cNvGrpSpPr>
          <p:nvPr/>
        </p:nvGrpSpPr>
        <p:grpSpPr bwMode="auto">
          <a:xfrm>
            <a:off x="3571875" y="1857375"/>
            <a:ext cx="5143500" cy="2214563"/>
            <a:chOff x="3571868" y="1857364"/>
            <a:chExt cx="5143536" cy="2214578"/>
          </a:xfrm>
        </p:grpSpPr>
        <p:cxnSp>
          <p:nvCxnSpPr>
            <p:cNvPr id="33802" name="Straight Arrow Connector 14">
              <a:extLst>
                <a:ext uri="{FF2B5EF4-FFF2-40B4-BE49-F238E27FC236}">
                  <a16:creationId xmlns:a16="http://schemas.microsoft.com/office/drawing/2014/main" id="{5715BB37-EB55-B962-74BA-3A1EDACDFE52}"/>
                </a:ext>
              </a:extLst>
            </p:cNvPr>
            <p:cNvCxnSpPr>
              <a:cxnSpLocks noChangeShapeType="1"/>
            </p:cNvCxnSpPr>
            <p:nvPr/>
          </p:nvCxnSpPr>
          <p:spPr bwMode="auto">
            <a:xfrm rot="5400000" flipH="1" flipV="1">
              <a:off x="5357825" y="2786051"/>
              <a:ext cx="1571622" cy="1000132"/>
            </a:xfrm>
            <a:prstGeom prst="straightConnector1">
              <a:avLst/>
            </a:prstGeom>
            <a:noFill/>
            <a:ln w="57150" algn="ctr">
              <a:solidFill>
                <a:srgbClr val="FF0000"/>
              </a:solidFill>
              <a:round/>
              <a:headEnd type="none" w="sm" len="sm"/>
              <a:tailEnd/>
            </a:ln>
            <a:extLst>
              <a:ext uri="{909E8E84-426E-40DD-AFC4-6F175D3DCCD1}">
                <a14:hiddenFill xmlns:a14="http://schemas.microsoft.com/office/drawing/2010/main">
                  <a:noFill/>
                </a14:hiddenFill>
              </a:ext>
            </a:extLst>
          </p:spPr>
        </p:cxnSp>
        <p:cxnSp>
          <p:nvCxnSpPr>
            <p:cNvPr id="33803" name="Straight Arrow Connector 14">
              <a:extLst>
                <a:ext uri="{FF2B5EF4-FFF2-40B4-BE49-F238E27FC236}">
                  <a16:creationId xmlns:a16="http://schemas.microsoft.com/office/drawing/2014/main" id="{611E711A-1999-06EB-E55E-83079732C77A}"/>
                </a:ext>
              </a:extLst>
            </p:cNvPr>
            <p:cNvCxnSpPr>
              <a:cxnSpLocks noChangeShapeType="1"/>
            </p:cNvCxnSpPr>
            <p:nvPr/>
          </p:nvCxnSpPr>
          <p:spPr bwMode="auto">
            <a:xfrm flipV="1">
              <a:off x="3571868" y="3500438"/>
              <a:ext cx="1214446" cy="428628"/>
            </a:xfrm>
            <a:prstGeom prst="straightConnector1">
              <a:avLst/>
            </a:prstGeom>
            <a:noFill/>
            <a:ln w="57150" algn="ctr">
              <a:solidFill>
                <a:srgbClr val="FF0000"/>
              </a:solidFill>
              <a:round/>
              <a:headEnd type="none" w="sm" len="sm"/>
              <a:tailEnd/>
            </a:ln>
            <a:extLst>
              <a:ext uri="{909E8E84-426E-40DD-AFC4-6F175D3DCCD1}">
                <a14:hiddenFill xmlns:a14="http://schemas.microsoft.com/office/drawing/2010/main">
                  <a:noFill/>
                </a14:hiddenFill>
              </a:ext>
            </a:extLst>
          </p:spPr>
        </p:cxnSp>
        <p:cxnSp>
          <p:nvCxnSpPr>
            <p:cNvPr id="33804" name="Straight Arrow Connector 14">
              <a:extLst>
                <a:ext uri="{FF2B5EF4-FFF2-40B4-BE49-F238E27FC236}">
                  <a16:creationId xmlns:a16="http://schemas.microsoft.com/office/drawing/2014/main" id="{53D887DB-BA42-64FA-FFD3-1E410ECCEEB8}"/>
                </a:ext>
              </a:extLst>
            </p:cNvPr>
            <p:cNvCxnSpPr>
              <a:cxnSpLocks noChangeShapeType="1"/>
            </p:cNvCxnSpPr>
            <p:nvPr/>
          </p:nvCxnSpPr>
          <p:spPr bwMode="auto">
            <a:xfrm>
              <a:off x="4714876" y="3500438"/>
              <a:ext cx="928694" cy="571504"/>
            </a:xfrm>
            <a:prstGeom prst="straightConnector1">
              <a:avLst/>
            </a:prstGeom>
            <a:noFill/>
            <a:ln w="57150" algn="ctr">
              <a:solidFill>
                <a:srgbClr val="FF0000"/>
              </a:solidFill>
              <a:round/>
              <a:headEnd type="none" w="sm" len="sm"/>
              <a:tailEnd/>
            </a:ln>
            <a:extLst>
              <a:ext uri="{909E8E84-426E-40DD-AFC4-6F175D3DCCD1}">
                <a14:hiddenFill xmlns:a14="http://schemas.microsoft.com/office/drawing/2010/main">
                  <a:noFill/>
                </a14:hiddenFill>
              </a:ext>
            </a:extLst>
          </p:spPr>
        </p:cxnSp>
        <p:cxnSp>
          <p:nvCxnSpPr>
            <p:cNvPr id="33805" name="Straight Arrow Connector 14">
              <a:extLst>
                <a:ext uri="{FF2B5EF4-FFF2-40B4-BE49-F238E27FC236}">
                  <a16:creationId xmlns:a16="http://schemas.microsoft.com/office/drawing/2014/main" id="{AD90F6DD-61B6-9260-68A5-7D43C8D8EC50}"/>
                </a:ext>
              </a:extLst>
            </p:cNvPr>
            <p:cNvCxnSpPr>
              <a:cxnSpLocks noChangeShapeType="1"/>
            </p:cNvCxnSpPr>
            <p:nvPr/>
          </p:nvCxnSpPr>
          <p:spPr bwMode="auto">
            <a:xfrm flipV="1">
              <a:off x="6643702" y="1857364"/>
              <a:ext cx="928694" cy="642928"/>
            </a:xfrm>
            <a:prstGeom prst="straightConnector1">
              <a:avLst/>
            </a:prstGeom>
            <a:noFill/>
            <a:ln w="57150" algn="ctr">
              <a:solidFill>
                <a:srgbClr val="FF0000"/>
              </a:solidFill>
              <a:round/>
              <a:headEnd type="none" w="sm" len="sm"/>
              <a:tailEnd/>
            </a:ln>
            <a:extLst>
              <a:ext uri="{909E8E84-426E-40DD-AFC4-6F175D3DCCD1}">
                <a14:hiddenFill xmlns:a14="http://schemas.microsoft.com/office/drawing/2010/main">
                  <a:noFill/>
                </a14:hiddenFill>
              </a:ext>
            </a:extLst>
          </p:spPr>
        </p:cxnSp>
        <p:cxnSp>
          <p:nvCxnSpPr>
            <p:cNvPr id="33806" name="Straight Arrow Connector 14">
              <a:extLst>
                <a:ext uri="{FF2B5EF4-FFF2-40B4-BE49-F238E27FC236}">
                  <a16:creationId xmlns:a16="http://schemas.microsoft.com/office/drawing/2014/main" id="{FE0C1F1A-EF87-967E-656D-DC1C7B737432}"/>
                </a:ext>
              </a:extLst>
            </p:cNvPr>
            <p:cNvCxnSpPr>
              <a:cxnSpLocks noChangeShapeType="1"/>
            </p:cNvCxnSpPr>
            <p:nvPr/>
          </p:nvCxnSpPr>
          <p:spPr bwMode="auto">
            <a:xfrm>
              <a:off x="7572396" y="1857364"/>
              <a:ext cx="1143008" cy="14"/>
            </a:xfrm>
            <a:prstGeom prst="straightConnector1">
              <a:avLst/>
            </a:prstGeom>
            <a:noFill/>
            <a:ln w="57150" algn="ctr">
              <a:solidFill>
                <a:srgbClr val="FF0000"/>
              </a:solidFill>
              <a:round/>
              <a:headEnd type="none" w="sm" len="sm"/>
              <a:tailEnd/>
            </a:ln>
            <a:extLst>
              <a:ext uri="{909E8E84-426E-40DD-AFC4-6F175D3DCCD1}">
                <a14:hiddenFill xmlns:a14="http://schemas.microsoft.com/office/drawing/2010/main">
                  <a:noFill/>
                </a14:hiddenFill>
              </a:ext>
            </a:extLst>
          </p:spPr>
        </p:cxnSp>
      </p:grpSp>
      <p:sp>
        <p:nvSpPr>
          <p:cNvPr id="23" name="Rectangle 22">
            <a:extLst>
              <a:ext uri="{FF2B5EF4-FFF2-40B4-BE49-F238E27FC236}">
                <a16:creationId xmlns:a16="http://schemas.microsoft.com/office/drawing/2014/main" id="{0BA16480-0FD4-90E2-8CBA-9931CBFA9AB4}"/>
              </a:ext>
            </a:extLst>
          </p:cNvPr>
          <p:cNvSpPr/>
          <p:nvPr/>
        </p:nvSpPr>
        <p:spPr>
          <a:xfrm>
            <a:off x="4071934" y="4857760"/>
            <a:ext cx="3403176" cy="738664"/>
          </a:xfrm>
          <a:prstGeom prst="rect">
            <a:avLst/>
          </a:prstGeom>
        </p:spPr>
        <p:txBody>
          <a:bodyPr wrap="none" lIns="0" tIns="0" rIns="0" bIns="0">
            <a:spAutoFit/>
          </a:bodyPr>
          <a:lstStyle/>
          <a:p>
            <a:pPr>
              <a:defRPr/>
            </a:pPr>
            <a:r>
              <a:rPr lang="en-US" b="1" i="1" dirty="0">
                <a:solidFill>
                  <a:schemeClr val="bg1"/>
                </a:solidFill>
                <a:effectLst>
                  <a:glow rad="228600">
                    <a:schemeClr val="accent3">
                      <a:satMod val="175000"/>
                      <a:alpha val="40000"/>
                    </a:schemeClr>
                  </a:glow>
                  <a:innerShdw blurRad="63500" dist="50800" dir="5400000">
                    <a:prstClr val="black">
                      <a:alpha val="50000"/>
                    </a:prstClr>
                  </a:innerShdw>
                </a:effectLst>
                <a:latin typeface="+mn-lt"/>
                <a:cs typeface="Arial" charset="0"/>
              </a:rPr>
              <a:t>usability evaluation</a:t>
            </a:r>
            <a:br>
              <a:rPr lang="en-US" b="1" i="1" dirty="0">
                <a:solidFill>
                  <a:schemeClr val="bg1"/>
                </a:solidFill>
                <a:effectLst>
                  <a:glow rad="228600">
                    <a:schemeClr val="accent3">
                      <a:satMod val="175000"/>
                      <a:alpha val="40000"/>
                    </a:schemeClr>
                  </a:glow>
                  <a:innerShdw blurRad="63500" dist="50800" dir="5400000">
                    <a:prstClr val="black">
                      <a:alpha val="50000"/>
                    </a:prstClr>
                  </a:innerShdw>
                </a:effectLst>
                <a:latin typeface="+mn-lt"/>
                <a:cs typeface="Arial" charset="0"/>
              </a:rPr>
            </a:br>
            <a:r>
              <a:rPr lang="en-US" b="1" i="1" dirty="0">
                <a:solidFill>
                  <a:schemeClr val="bg1"/>
                </a:solidFill>
                <a:effectLst>
                  <a:glow rad="228600">
                    <a:schemeClr val="accent3">
                      <a:satMod val="175000"/>
                      <a:alpha val="40000"/>
                    </a:schemeClr>
                  </a:glow>
                  <a:innerShdw blurRad="63500" dist="50800" dir="5400000">
                    <a:prstClr val="black">
                      <a:alpha val="50000"/>
                    </a:prstClr>
                  </a:innerShdw>
                </a:effectLst>
                <a:latin typeface="+mn-lt"/>
                <a:cs typeface="Arial" charset="0"/>
              </a:rPr>
              <a:t>in industry</a:t>
            </a:r>
          </a:p>
        </p:txBody>
      </p:sp>
      <p:sp>
        <p:nvSpPr>
          <p:cNvPr id="33801" name="Up Arrow 23">
            <a:extLst>
              <a:ext uri="{FF2B5EF4-FFF2-40B4-BE49-F238E27FC236}">
                <a16:creationId xmlns:a16="http://schemas.microsoft.com/office/drawing/2014/main" id="{CD5BAD91-EAC4-08DE-33D5-793D5755D03B}"/>
              </a:ext>
            </a:extLst>
          </p:cNvPr>
          <p:cNvSpPr>
            <a:spLocks noChangeArrowheads="1"/>
          </p:cNvSpPr>
          <p:nvPr/>
        </p:nvSpPr>
        <p:spPr bwMode="auto">
          <a:xfrm>
            <a:off x="5286375" y="4143375"/>
            <a:ext cx="571500" cy="571500"/>
          </a:xfrm>
          <a:prstGeom prst="upArrow">
            <a:avLst>
              <a:gd name="adj1" fmla="val 50000"/>
              <a:gd name="adj2" fmla="val 50000"/>
            </a:avLst>
          </a:prstGeom>
          <a:solidFill>
            <a:srgbClr val="FF0000"/>
          </a:solidFill>
          <a:ln w="12699" algn="ctr">
            <a:solidFill>
              <a:schemeClr val="tx1"/>
            </a:solidFill>
            <a:round/>
            <a:headEnd type="none" w="sm" len="sm"/>
            <a:tailEnd type="none" w="sm" len="sm"/>
          </a:ln>
        </p:spPr>
        <p:txBody>
          <a:bodyPr wrap="none" lIns="92075" tIns="46038" rIns="92075" bIns="46038" anchor="ctr">
            <a:spAutoFit/>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818" name="Group 12">
            <a:extLst>
              <a:ext uri="{FF2B5EF4-FFF2-40B4-BE49-F238E27FC236}">
                <a16:creationId xmlns:a16="http://schemas.microsoft.com/office/drawing/2014/main" id="{98B90C97-99DB-B455-B949-377B86CE2567}"/>
              </a:ext>
            </a:extLst>
          </p:cNvPr>
          <p:cNvGrpSpPr>
            <a:grpSpLocks/>
          </p:cNvGrpSpPr>
          <p:nvPr/>
        </p:nvGrpSpPr>
        <p:grpSpPr bwMode="auto">
          <a:xfrm>
            <a:off x="7929563" y="1428750"/>
            <a:ext cx="928687" cy="5286375"/>
            <a:chOff x="7929586" y="1428736"/>
            <a:chExt cx="928694" cy="5286412"/>
          </a:xfrm>
        </p:grpSpPr>
        <p:sp>
          <p:nvSpPr>
            <p:cNvPr id="34825" name="Rectangle 13">
              <a:extLst>
                <a:ext uri="{FF2B5EF4-FFF2-40B4-BE49-F238E27FC236}">
                  <a16:creationId xmlns:a16="http://schemas.microsoft.com/office/drawing/2014/main" id="{F3A11230-7EE9-B7ED-4C07-329025CC517D}"/>
                </a:ext>
              </a:extLst>
            </p:cNvPr>
            <p:cNvSpPr>
              <a:spLocks noChangeArrowheads="1"/>
            </p:cNvSpPr>
            <p:nvPr/>
          </p:nvSpPr>
          <p:spPr bwMode="auto">
            <a:xfrm>
              <a:off x="7929586" y="1428736"/>
              <a:ext cx="928694" cy="5286412"/>
            </a:xfrm>
            <a:prstGeom prst="rect">
              <a:avLst/>
            </a:prstGeom>
            <a:solidFill>
              <a:srgbClr val="FFFFFF"/>
            </a:solidFill>
            <a:ln>
              <a:noFill/>
            </a:ln>
            <a:extLst>
              <a:ext uri="{91240B29-F687-4F45-9708-019B960494DF}">
                <a14:hiddenLine xmlns:a14="http://schemas.microsoft.com/office/drawing/2010/main" w="12699" algn="ctr">
                  <a:solidFill>
                    <a:srgbClr val="000000"/>
                  </a:solidFill>
                  <a:round/>
                  <a:headEnd type="none" w="sm" len="sm"/>
                  <a:tailEnd type="none" w="sm" len="sm"/>
                </a14:hiddenLine>
              </a:ext>
            </a:extLst>
          </p:spPr>
          <p:txBody>
            <a:bodyPr wrap="none" lIns="92075" tIns="46038" rIns="92075" bIns="46038" anchor="ctr">
              <a:spAutoFit/>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grpSp>
          <p:nvGrpSpPr>
            <p:cNvPr id="34826" name="Group 18">
              <a:extLst>
                <a:ext uri="{FF2B5EF4-FFF2-40B4-BE49-F238E27FC236}">
                  <a16:creationId xmlns:a16="http://schemas.microsoft.com/office/drawing/2014/main" id="{0EF02B00-7983-A894-3FF8-01C4B3AB387F}"/>
                </a:ext>
              </a:extLst>
            </p:cNvPr>
            <p:cNvGrpSpPr>
              <a:grpSpLocks/>
            </p:cNvGrpSpPr>
            <p:nvPr/>
          </p:nvGrpSpPr>
          <p:grpSpPr bwMode="auto">
            <a:xfrm>
              <a:off x="8072462" y="1857364"/>
              <a:ext cx="704039" cy="4767710"/>
              <a:chOff x="8072462" y="1857364"/>
              <a:chExt cx="704039" cy="4767710"/>
            </a:xfrm>
          </p:grpSpPr>
          <p:sp>
            <p:nvSpPr>
              <p:cNvPr id="34827" name="Rectangle 15">
                <a:extLst>
                  <a:ext uri="{FF2B5EF4-FFF2-40B4-BE49-F238E27FC236}">
                    <a16:creationId xmlns:a16="http://schemas.microsoft.com/office/drawing/2014/main" id="{0B8D9416-D1E8-0498-37A7-38C0B8D6795A}"/>
                  </a:ext>
                </a:extLst>
              </p:cNvPr>
              <p:cNvSpPr>
                <a:spLocks noChangeArrowheads="1"/>
              </p:cNvSpPr>
              <p:nvPr/>
            </p:nvSpPr>
            <p:spPr bwMode="auto">
              <a:xfrm>
                <a:off x="8143900" y="3000372"/>
                <a:ext cx="571504" cy="3143272"/>
              </a:xfrm>
              <a:prstGeom prst="rect">
                <a:avLst/>
              </a:prstGeom>
              <a:solidFill>
                <a:srgbClr val="003399"/>
              </a:solidFill>
              <a:ln>
                <a:noFill/>
              </a:ln>
              <a:extLst>
                <a:ext uri="{91240B29-F687-4F45-9708-019B960494DF}">
                  <a14:hiddenLine xmlns:a14="http://schemas.microsoft.com/office/drawing/2010/main" w="12699" algn="ctr">
                    <a:solidFill>
                      <a:srgbClr val="000000"/>
                    </a:solidFill>
                    <a:round/>
                    <a:headEnd type="none" w="sm" len="sm"/>
                    <a:tailEnd type="none" w="sm" len="sm"/>
                  </a14:hiddenLine>
                </a:ext>
              </a:extLst>
            </p:spPr>
            <p:txBody>
              <a:bodyPr wrap="none" lIns="92075" tIns="46038" rIns="92075" bIns="46038" anchor="ctr">
                <a:spAutoFit/>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34828" name="Rectangle 16">
                <a:extLst>
                  <a:ext uri="{FF2B5EF4-FFF2-40B4-BE49-F238E27FC236}">
                    <a16:creationId xmlns:a16="http://schemas.microsoft.com/office/drawing/2014/main" id="{1114604E-EEEA-859F-E4DE-DF28146FDF71}"/>
                  </a:ext>
                </a:extLst>
              </p:cNvPr>
              <p:cNvSpPr>
                <a:spLocks noChangeArrowheads="1"/>
              </p:cNvSpPr>
              <p:nvPr/>
            </p:nvSpPr>
            <p:spPr bwMode="auto">
              <a:xfrm>
                <a:off x="8143900" y="1857364"/>
                <a:ext cx="571504" cy="1143008"/>
              </a:xfrm>
              <a:prstGeom prst="rect">
                <a:avLst/>
              </a:prstGeom>
              <a:solidFill>
                <a:schemeClr val="accent1"/>
              </a:solidFill>
              <a:ln>
                <a:noFill/>
              </a:ln>
              <a:extLst>
                <a:ext uri="{91240B29-F687-4F45-9708-019B960494DF}">
                  <a14:hiddenLine xmlns:a14="http://schemas.microsoft.com/office/drawing/2010/main" w="12699" algn="ctr">
                    <a:solidFill>
                      <a:srgbClr val="000000"/>
                    </a:solidFill>
                    <a:round/>
                    <a:headEnd type="none" w="sm" len="sm"/>
                    <a:tailEnd type="none" w="sm" len="sm"/>
                  </a14:hiddenLine>
                </a:ext>
              </a:extLst>
            </p:spPr>
            <p:txBody>
              <a:bodyPr wrap="none" lIns="92075" tIns="46038" rIns="92075" bIns="46038" anchor="ctr">
                <a:spAutoFit/>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18" name="TextBox 17">
                <a:extLst>
                  <a:ext uri="{FF2B5EF4-FFF2-40B4-BE49-F238E27FC236}">
                    <a16:creationId xmlns:a16="http://schemas.microsoft.com/office/drawing/2014/main" id="{56842F91-D698-B84E-D463-70D57566BBB9}"/>
                  </a:ext>
                </a:extLst>
              </p:cNvPr>
              <p:cNvSpPr txBox="1"/>
              <p:nvPr/>
            </p:nvSpPr>
            <p:spPr>
              <a:xfrm>
                <a:off x="8072462" y="6286520"/>
                <a:ext cx="703267" cy="338140"/>
              </a:xfrm>
              <a:prstGeom prst="rect">
                <a:avLst/>
              </a:prstGeom>
              <a:noFill/>
            </p:spPr>
            <p:txBody>
              <a:bodyPr wrap="none">
                <a:spAutoFit/>
              </a:bodyPr>
              <a:lstStyle/>
              <a:p>
                <a:pPr>
                  <a:defRPr/>
                </a:pPr>
                <a:r>
                  <a:rPr lang="en-US" sz="1600" dirty="0">
                    <a:solidFill>
                      <a:schemeClr val="bg1"/>
                    </a:solidFill>
                    <a:latin typeface="+mj-lt"/>
                    <a:cs typeface="Arial" charset="0"/>
                  </a:rPr>
                  <a:t>2007</a:t>
                </a:r>
              </a:p>
            </p:txBody>
          </p:sp>
        </p:grpSp>
      </p:grpSp>
      <p:sp>
        <p:nvSpPr>
          <p:cNvPr id="34819" name="Title 6">
            <a:extLst>
              <a:ext uri="{FF2B5EF4-FFF2-40B4-BE49-F238E27FC236}">
                <a16:creationId xmlns:a16="http://schemas.microsoft.com/office/drawing/2014/main" id="{B2F61241-D8CE-E85C-9351-507DA7556F4B}"/>
              </a:ext>
            </a:extLst>
          </p:cNvPr>
          <p:cNvSpPr>
            <a:spLocks noGrp="1"/>
          </p:cNvSpPr>
          <p:nvPr>
            <p:ph type="title"/>
          </p:nvPr>
        </p:nvSpPr>
        <p:spPr/>
        <p:txBody>
          <a:bodyPr/>
          <a:lstStyle/>
          <a:p>
            <a:r>
              <a:rPr lang="en-US" altLang="LID4096"/>
              <a:t>CHI Trends</a:t>
            </a:r>
            <a:endParaRPr lang="en-US" altLang="LID4096" sz="1600"/>
          </a:p>
        </p:txBody>
      </p:sp>
      <p:sp>
        <p:nvSpPr>
          <p:cNvPr id="34820" name="Text Placeholder 7">
            <a:extLst>
              <a:ext uri="{FF2B5EF4-FFF2-40B4-BE49-F238E27FC236}">
                <a16:creationId xmlns:a16="http://schemas.microsoft.com/office/drawing/2014/main" id="{EB7488C3-E57E-B68E-EEDA-AC38AB839007}"/>
              </a:ext>
            </a:extLst>
          </p:cNvPr>
          <p:cNvSpPr>
            <a:spLocks noGrp="1"/>
          </p:cNvSpPr>
          <p:nvPr>
            <p:ph idx="1"/>
          </p:nvPr>
        </p:nvSpPr>
        <p:spPr/>
        <p:txBody>
          <a:bodyPr/>
          <a:lstStyle/>
          <a:p>
            <a:pPr>
              <a:buFontTx/>
              <a:buNone/>
            </a:pPr>
            <a:r>
              <a:rPr lang="en-US" altLang="LID4096"/>
              <a:t>	User evaluation is now</a:t>
            </a:r>
            <a:br>
              <a:rPr lang="en-US" altLang="LID4096"/>
            </a:br>
            <a:r>
              <a:rPr lang="en-US" altLang="LID4096"/>
              <a:t>a pre-requisite for</a:t>
            </a:r>
            <a:br>
              <a:rPr lang="en-US" altLang="LID4096"/>
            </a:br>
            <a:r>
              <a:rPr lang="en-US" altLang="LID4096"/>
              <a:t>CHI acceptance</a:t>
            </a:r>
          </a:p>
        </p:txBody>
      </p:sp>
      <p:pic>
        <p:nvPicPr>
          <p:cNvPr id="34821" name="Content Placeholder 5" descr="eval1">
            <a:extLst>
              <a:ext uri="{FF2B5EF4-FFF2-40B4-BE49-F238E27FC236}">
                <a16:creationId xmlns:a16="http://schemas.microsoft.com/office/drawing/2014/main" id="{B92A231F-E637-4391-C04C-F21C80664D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878" t="13602" r="85664" b="2522"/>
          <a:stretch>
            <a:fillRect/>
          </a:stretch>
        </p:blipFill>
        <p:spPr bwMode="auto">
          <a:xfrm>
            <a:off x="6348413" y="1428750"/>
            <a:ext cx="776287" cy="528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2" name="Content Placeholder 5" descr="eval1">
            <a:extLst>
              <a:ext uri="{FF2B5EF4-FFF2-40B4-BE49-F238E27FC236}">
                <a16:creationId xmlns:a16="http://schemas.microsoft.com/office/drawing/2014/main" id="{4978C6FF-9310-DB59-353D-F00E6A84D6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62318" t="13602" r="27379" b="2522"/>
          <a:stretch>
            <a:fillRect/>
          </a:stretch>
        </p:blipFill>
        <p:spPr bwMode="auto">
          <a:xfrm>
            <a:off x="7134225" y="1428750"/>
            <a:ext cx="917575" cy="528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Rectangle 30">
            <a:extLst>
              <a:ext uri="{FF2B5EF4-FFF2-40B4-BE49-F238E27FC236}">
                <a16:creationId xmlns:a16="http://schemas.microsoft.com/office/drawing/2014/main" id="{B3E9FE4D-F7ED-688F-FB63-AB4676D4E81A}"/>
              </a:ext>
            </a:extLst>
          </p:cNvPr>
          <p:cNvSpPr/>
          <p:nvPr/>
        </p:nvSpPr>
        <p:spPr bwMode="auto">
          <a:xfrm>
            <a:off x="4861087" y="2357438"/>
            <a:ext cx="3925755" cy="461665"/>
          </a:xfrm>
          <a:prstGeom prst="rect">
            <a:avLst/>
          </a:prstGeom>
        </p:spPr>
        <p:txBody>
          <a:bodyPr wrap="none" lIns="0" tIns="0" rIns="0" bIns="0">
            <a:spAutoFit/>
          </a:bodyPr>
          <a:lstStyle/>
          <a:p>
            <a:pPr>
              <a:defRPr/>
            </a:pPr>
            <a:r>
              <a:rPr lang="en-US" sz="3000" b="1" dirty="0">
                <a:solidFill>
                  <a:schemeClr val="bg1"/>
                </a:solidFill>
                <a:effectLst>
                  <a:glow rad="228600">
                    <a:srgbClr val="FFFFFF">
                      <a:alpha val="40000"/>
                    </a:srgbClr>
                  </a:glow>
                  <a:innerShdw blurRad="63500" dist="50800" dir="5400000">
                    <a:prstClr val="black">
                      <a:alpha val="50000"/>
                    </a:prstClr>
                  </a:innerShdw>
                </a:effectLst>
                <a:latin typeface="+mn-lt"/>
                <a:cs typeface="Arial" charset="0"/>
              </a:rPr>
              <a:t>Qualitative    25%</a:t>
            </a:r>
          </a:p>
        </p:txBody>
      </p:sp>
      <p:sp>
        <p:nvSpPr>
          <p:cNvPr id="32" name="Rectangle 31">
            <a:extLst>
              <a:ext uri="{FF2B5EF4-FFF2-40B4-BE49-F238E27FC236}">
                <a16:creationId xmlns:a16="http://schemas.microsoft.com/office/drawing/2014/main" id="{CB38966A-174A-AC4B-472C-45D4E1794668}"/>
              </a:ext>
            </a:extLst>
          </p:cNvPr>
          <p:cNvSpPr/>
          <p:nvPr/>
        </p:nvSpPr>
        <p:spPr bwMode="auto">
          <a:xfrm>
            <a:off x="4861087" y="4286250"/>
            <a:ext cx="3848811" cy="461665"/>
          </a:xfrm>
          <a:prstGeom prst="rect">
            <a:avLst/>
          </a:prstGeom>
        </p:spPr>
        <p:txBody>
          <a:bodyPr wrap="none" lIns="0" tIns="0" rIns="0" bIns="0">
            <a:spAutoFit/>
          </a:bodyPr>
          <a:lstStyle/>
          <a:p>
            <a:pPr>
              <a:defRPr/>
            </a:pPr>
            <a:r>
              <a:rPr lang="en-US" sz="3000" b="1" dirty="0">
                <a:solidFill>
                  <a:schemeClr val="bg1"/>
                </a:solidFill>
                <a:effectLst>
                  <a:glow rad="228600">
                    <a:srgbClr val="FFFFFF">
                      <a:alpha val="40000"/>
                    </a:srgbClr>
                  </a:glow>
                  <a:innerShdw blurRad="63500" dist="50800" dir="5400000">
                    <a:prstClr val="black">
                      <a:alpha val="50000"/>
                    </a:prstClr>
                  </a:innerShdw>
                </a:effectLst>
                <a:latin typeface="+mn-lt"/>
                <a:cs typeface="Arial" charset="0"/>
              </a:rPr>
              <a:t>Quantitative 70%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6">
            <a:extLst>
              <a:ext uri="{FF2B5EF4-FFF2-40B4-BE49-F238E27FC236}">
                <a16:creationId xmlns:a16="http://schemas.microsoft.com/office/drawing/2014/main" id="{0DB150B5-AC04-E300-3131-86A69C8C5054}"/>
              </a:ext>
            </a:extLst>
          </p:cNvPr>
          <p:cNvSpPr>
            <a:spLocks noGrp="1"/>
          </p:cNvSpPr>
          <p:nvPr>
            <p:ph type="title"/>
          </p:nvPr>
        </p:nvSpPr>
        <p:spPr/>
        <p:txBody>
          <a:bodyPr/>
          <a:lstStyle/>
          <a:p>
            <a:r>
              <a:rPr lang="en-US" altLang="LID4096"/>
              <a:t>CHI Trends </a:t>
            </a:r>
            <a:r>
              <a:rPr lang="en-US" altLang="LID4096" sz="1600"/>
              <a:t>(Call for papers 2008)</a:t>
            </a:r>
          </a:p>
        </p:txBody>
      </p:sp>
      <p:sp>
        <p:nvSpPr>
          <p:cNvPr id="35843" name="Text Placeholder 7">
            <a:extLst>
              <a:ext uri="{FF2B5EF4-FFF2-40B4-BE49-F238E27FC236}">
                <a16:creationId xmlns:a16="http://schemas.microsoft.com/office/drawing/2014/main" id="{3B421364-7C29-2558-9C30-1A885834D4B1}"/>
              </a:ext>
            </a:extLst>
          </p:cNvPr>
          <p:cNvSpPr>
            <a:spLocks noGrp="1"/>
          </p:cNvSpPr>
          <p:nvPr>
            <p:ph idx="1"/>
          </p:nvPr>
        </p:nvSpPr>
        <p:spPr>
          <a:xfrm>
            <a:off x="857250" y="1571625"/>
            <a:ext cx="7246938" cy="4824413"/>
          </a:xfrm>
        </p:spPr>
        <p:txBody>
          <a:bodyPr/>
          <a:lstStyle/>
          <a:p>
            <a:pPr>
              <a:buFontTx/>
              <a:buNone/>
            </a:pPr>
            <a:r>
              <a:rPr lang="en-US" altLang="LID4096" b="1"/>
              <a:t>Authors</a:t>
            </a:r>
          </a:p>
          <a:p>
            <a:pPr>
              <a:buFontTx/>
              <a:buNone/>
            </a:pPr>
            <a:r>
              <a:rPr lang="en-US" altLang="LID4096" sz="2000"/>
              <a:t>	“you will probably want to demonstrate ‘evaluation’ validity, by subjecting your design to tests that demonstrate its effectiveness ”</a:t>
            </a:r>
          </a:p>
          <a:p>
            <a:pPr>
              <a:buFontTx/>
              <a:buNone/>
            </a:pPr>
            <a:br>
              <a:rPr lang="en-US" altLang="LID4096" sz="2000"/>
            </a:br>
            <a:endParaRPr lang="en-US" altLang="LID4096" sz="2000"/>
          </a:p>
          <a:p>
            <a:pPr>
              <a:buFontTx/>
              <a:buNone/>
            </a:pPr>
            <a:r>
              <a:rPr lang="en-US" altLang="LID4096" b="1"/>
              <a:t>Reviewers</a:t>
            </a:r>
          </a:p>
          <a:p>
            <a:pPr>
              <a:buFontTx/>
              <a:buNone/>
            </a:pPr>
            <a:r>
              <a:rPr lang="en-US" altLang="LID4096" sz="2000"/>
              <a:t>	“reviewers often cite problems with validity, rather than with the contribution per se, as the reason to reject a paper”</a:t>
            </a:r>
          </a:p>
        </p:txBody>
      </p:sp>
      <p:grpSp>
        <p:nvGrpSpPr>
          <p:cNvPr id="35844" name="Group 12">
            <a:extLst>
              <a:ext uri="{FF2B5EF4-FFF2-40B4-BE49-F238E27FC236}">
                <a16:creationId xmlns:a16="http://schemas.microsoft.com/office/drawing/2014/main" id="{0132EEE2-8E4B-C5B0-917A-F6A077BC6D7E}"/>
              </a:ext>
            </a:extLst>
          </p:cNvPr>
          <p:cNvGrpSpPr>
            <a:grpSpLocks/>
          </p:cNvGrpSpPr>
          <p:nvPr/>
        </p:nvGrpSpPr>
        <p:grpSpPr bwMode="auto">
          <a:xfrm>
            <a:off x="6572250" y="4429125"/>
            <a:ext cx="2549525" cy="2357438"/>
            <a:chOff x="4431892" y="1749124"/>
            <a:chExt cx="4707481" cy="5286412"/>
          </a:xfrm>
        </p:grpSpPr>
        <p:pic>
          <p:nvPicPr>
            <p:cNvPr id="35845" name="Content Placeholder 5" descr="eval1">
              <a:extLst>
                <a:ext uri="{FF2B5EF4-FFF2-40B4-BE49-F238E27FC236}">
                  <a16:creationId xmlns:a16="http://schemas.microsoft.com/office/drawing/2014/main" id="{0C68E3D8-488B-3B20-87E8-92CB0A270C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878" t="13602" r="85664" b="2522"/>
            <a:stretch>
              <a:fillRect/>
            </a:stretch>
          </p:blipFill>
          <p:spPr bwMode="auto">
            <a:xfrm>
              <a:off x="7143773" y="1749124"/>
              <a:ext cx="776289" cy="528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6" name="Content Placeholder 5" descr="eval1">
              <a:extLst>
                <a:ext uri="{FF2B5EF4-FFF2-40B4-BE49-F238E27FC236}">
                  <a16:creationId xmlns:a16="http://schemas.microsoft.com/office/drawing/2014/main" id="{1EFFC7F5-1131-82DD-113F-261C6C9D54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62318" t="13602" r="27379" b="2522"/>
            <a:stretch>
              <a:fillRect/>
            </a:stretch>
          </p:blipFill>
          <p:spPr bwMode="auto">
            <a:xfrm>
              <a:off x="7929591" y="1749124"/>
              <a:ext cx="917576" cy="5279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a:extLst>
                <a:ext uri="{FF2B5EF4-FFF2-40B4-BE49-F238E27FC236}">
                  <a16:creationId xmlns:a16="http://schemas.microsoft.com/office/drawing/2014/main" id="{721C4D70-1C8E-74B2-68CA-1C3B5A3AE072}"/>
                </a:ext>
              </a:extLst>
            </p:cNvPr>
            <p:cNvSpPr/>
            <p:nvPr/>
          </p:nvSpPr>
          <p:spPr>
            <a:xfrm>
              <a:off x="4431896" y="2357431"/>
              <a:ext cx="4657149" cy="552136"/>
            </a:xfrm>
            <a:prstGeom prst="rect">
              <a:avLst/>
            </a:prstGeom>
          </p:spPr>
          <p:txBody>
            <a:bodyPr wrap="none" lIns="0" tIns="0" rIns="0" bIns="0">
              <a:spAutoFit/>
            </a:bodyPr>
            <a:lstStyle/>
            <a:p>
              <a:pPr>
                <a:defRPr/>
              </a:pPr>
              <a:r>
                <a:rPr lang="en-US" sz="1600" b="1" dirty="0">
                  <a:solidFill>
                    <a:schemeClr val="bg1"/>
                  </a:solidFill>
                  <a:effectLst>
                    <a:glow rad="228600">
                      <a:srgbClr val="FFFFFF">
                        <a:alpha val="40000"/>
                      </a:srgbClr>
                    </a:glow>
                    <a:innerShdw blurRad="63500" dist="50800" dir="5400000">
                      <a:prstClr val="black">
                        <a:alpha val="50000"/>
                      </a:prstClr>
                    </a:innerShdw>
                  </a:effectLst>
                  <a:latin typeface="+mn-lt"/>
                  <a:cs typeface="Arial" charset="0"/>
                </a:rPr>
                <a:t>  Qualitative        25%</a:t>
              </a:r>
            </a:p>
          </p:txBody>
        </p:sp>
        <p:sp>
          <p:nvSpPr>
            <p:cNvPr id="12" name="Rectangle 11">
              <a:extLst>
                <a:ext uri="{FF2B5EF4-FFF2-40B4-BE49-F238E27FC236}">
                  <a16:creationId xmlns:a16="http://schemas.microsoft.com/office/drawing/2014/main" id="{4ADC4346-2235-8409-C0D9-9480CF126DE0}"/>
                </a:ext>
              </a:extLst>
            </p:cNvPr>
            <p:cNvSpPr/>
            <p:nvPr/>
          </p:nvSpPr>
          <p:spPr>
            <a:xfrm>
              <a:off x="4431892" y="4286256"/>
              <a:ext cx="4707481" cy="552136"/>
            </a:xfrm>
            <a:prstGeom prst="rect">
              <a:avLst/>
            </a:prstGeom>
          </p:spPr>
          <p:txBody>
            <a:bodyPr wrap="none" lIns="0" tIns="0" rIns="0" bIns="0">
              <a:spAutoFit/>
            </a:bodyPr>
            <a:lstStyle/>
            <a:p>
              <a:pPr>
                <a:defRPr/>
              </a:pPr>
              <a:r>
                <a:rPr lang="en-US" sz="1600" b="1" dirty="0">
                  <a:solidFill>
                    <a:schemeClr val="bg1"/>
                  </a:solidFill>
                  <a:effectLst>
                    <a:glow rad="228600">
                      <a:srgbClr val="FFFFFF">
                        <a:alpha val="40000"/>
                      </a:srgbClr>
                    </a:glow>
                    <a:innerShdw blurRad="63500" dist="50800" dir="5400000">
                      <a:prstClr val="black">
                        <a:alpha val="50000"/>
                      </a:prstClr>
                    </a:innerShdw>
                  </a:effectLst>
                  <a:latin typeface="+mn-lt"/>
                  <a:cs typeface="Arial" charset="0"/>
                </a:rPr>
                <a:t>Quantitative        70%</a:t>
              </a: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8" descr="http://www.hcibib.org/images/preece94.jpg">
            <a:extLst>
              <a:ext uri="{FF2B5EF4-FFF2-40B4-BE49-F238E27FC236}">
                <a16:creationId xmlns:a16="http://schemas.microsoft.com/office/drawing/2014/main" id="{94E8D01F-796F-5561-DBF7-C9C8F961E2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43625" y="571500"/>
            <a:ext cx="2357438" cy="3003550"/>
          </a:xfrm>
          <a:prstGeom prst="rect">
            <a:avLst/>
          </a:prstGeom>
          <a:noFill/>
          <a:ln w="12700">
            <a:solidFill>
              <a:srgbClr val="FF9900"/>
            </a:solidFill>
            <a:miter lim="800000"/>
            <a:headEnd/>
            <a:tailEnd/>
          </a:ln>
          <a:extLst>
            <a:ext uri="{909E8E84-426E-40DD-AFC4-6F175D3DCCD1}">
              <a14:hiddenFill xmlns:a14="http://schemas.microsoft.com/office/drawing/2010/main">
                <a:solidFill>
                  <a:srgbClr val="FFFFFF"/>
                </a:solidFill>
              </a14:hiddenFill>
            </a:ext>
          </a:extLst>
        </p:spPr>
      </p:pic>
      <p:sp>
        <p:nvSpPr>
          <p:cNvPr id="36867" name="Title 1">
            <a:extLst>
              <a:ext uri="{FF2B5EF4-FFF2-40B4-BE49-F238E27FC236}">
                <a16:creationId xmlns:a16="http://schemas.microsoft.com/office/drawing/2014/main" id="{DD0F5308-D9E1-1CC8-159C-D72C51EF2E68}"/>
              </a:ext>
            </a:extLst>
          </p:cNvPr>
          <p:cNvSpPr>
            <a:spLocks noGrp="1"/>
          </p:cNvSpPr>
          <p:nvPr>
            <p:ph type="title"/>
          </p:nvPr>
        </p:nvSpPr>
        <p:spPr/>
        <p:txBody>
          <a:bodyPr/>
          <a:lstStyle/>
          <a:p>
            <a:r>
              <a:rPr lang="en-US" altLang="LID4096"/>
              <a:t>HCI Education</a:t>
            </a:r>
          </a:p>
        </p:txBody>
      </p:sp>
      <p:pic>
        <p:nvPicPr>
          <p:cNvPr id="36868" name="Picture 2" descr="Book cover (original English edition)">
            <a:extLst>
              <a:ext uri="{FF2B5EF4-FFF2-40B4-BE49-F238E27FC236}">
                <a16:creationId xmlns:a16="http://schemas.microsoft.com/office/drawing/2014/main" id="{38EE8661-0B88-5EC4-A62D-491E541B84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625" y="1643063"/>
            <a:ext cx="2428875" cy="3763962"/>
          </a:xfrm>
          <a:prstGeom prst="rect">
            <a:avLst/>
          </a:prstGeom>
          <a:noFill/>
          <a:ln w="12700">
            <a:solidFill>
              <a:srgbClr val="FF9900"/>
            </a:solidFill>
            <a:miter lim="800000"/>
            <a:headEnd/>
            <a:tailEnd/>
          </a:ln>
          <a:extLst>
            <a:ext uri="{909E8E84-426E-40DD-AFC4-6F175D3DCCD1}">
              <a14:hiddenFill xmlns:a14="http://schemas.microsoft.com/office/drawing/2010/main">
                <a:solidFill>
                  <a:srgbClr val="FFFFFF"/>
                </a:solidFill>
              </a14:hiddenFill>
            </a:ext>
          </a:extLst>
        </p:spPr>
      </p:pic>
      <p:pic>
        <p:nvPicPr>
          <p:cNvPr id="36869" name="Picture 2" descr="A Practical Guide to Usability Testing">
            <a:hlinkClick r:id="rId5"/>
            <a:extLst>
              <a:ext uri="{FF2B5EF4-FFF2-40B4-BE49-F238E27FC236}">
                <a16:creationId xmlns:a16="http://schemas.microsoft.com/office/drawing/2014/main" id="{854C26F8-4F3A-8335-402D-B53B0F439AC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8888" r="13333"/>
          <a:stretch>
            <a:fillRect/>
          </a:stretch>
        </p:blipFill>
        <p:spPr bwMode="auto">
          <a:xfrm>
            <a:off x="2143125" y="2357438"/>
            <a:ext cx="2500313" cy="3214687"/>
          </a:xfrm>
          <a:prstGeom prst="rect">
            <a:avLst/>
          </a:prstGeom>
          <a:noFill/>
          <a:ln w="12700">
            <a:solidFill>
              <a:srgbClr val="FF9900"/>
            </a:solidFill>
            <a:miter lim="800000"/>
            <a:headEnd/>
            <a:tailEnd/>
          </a:ln>
          <a:extLst>
            <a:ext uri="{909E8E84-426E-40DD-AFC4-6F175D3DCCD1}">
              <a14:hiddenFill xmlns:a14="http://schemas.microsoft.com/office/drawing/2010/main">
                <a:solidFill>
                  <a:srgbClr val="FFFFFF"/>
                </a:solidFill>
              </a14:hiddenFill>
            </a:ext>
          </a:extLst>
        </p:spPr>
      </p:pic>
      <p:pic>
        <p:nvPicPr>
          <p:cNvPr id="36870" name="Picture 5" descr="http://ecx.images-amazon.com/images/I/61BBM277SSL._SS500_.jpg">
            <a:extLst>
              <a:ext uri="{FF2B5EF4-FFF2-40B4-BE49-F238E27FC236}">
                <a16:creationId xmlns:a16="http://schemas.microsoft.com/office/drawing/2014/main" id="{4F4A67CD-78BC-6AED-73FF-A9A03C39873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10500" r="11499"/>
          <a:stretch>
            <a:fillRect/>
          </a:stretch>
        </p:blipFill>
        <p:spPr bwMode="auto">
          <a:xfrm>
            <a:off x="5143500" y="1643063"/>
            <a:ext cx="2600325" cy="3333750"/>
          </a:xfrm>
          <a:prstGeom prst="rect">
            <a:avLst/>
          </a:prstGeom>
          <a:noFill/>
          <a:ln w="12700">
            <a:solidFill>
              <a:srgbClr val="FF9900"/>
            </a:solidFill>
            <a:miter lim="800000"/>
            <a:headEnd/>
            <a:tailEnd/>
          </a:ln>
          <a:extLst>
            <a:ext uri="{909E8E84-426E-40DD-AFC4-6F175D3DCCD1}">
              <a14:hiddenFill xmlns:a14="http://schemas.microsoft.com/office/drawing/2010/main">
                <a:solidFill>
                  <a:srgbClr val="FFFFFF"/>
                </a:solidFill>
              </a14:hiddenFill>
            </a:ext>
          </a:extLst>
        </p:spPr>
      </p:pic>
      <p:pic>
        <p:nvPicPr>
          <p:cNvPr id="36871" name="Picture 4" descr="Handbook of Usability Testing: How to Plan, Design, and Conduct Effective Tests">
            <a:hlinkClick r:id="rId8"/>
            <a:extLst>
              <a:ext uri="{FF2B5EF4-FFF2-40B4-BE49-F238E27FC236}">
                <a16:creationId xmlns:a16="http://schemas.microsoft.com/office/drawing/2014/main" id="{B420F49E-E722-BD24-6FE3-C98595B9A04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9375" t="12500" r="18748"/>
          <a:stretch>
            <a:fillRect/>
          </a:stretch>
        </p:blipFill>
        <p:spPr bwMode="auto">
          <a:xfrm>
            <a:off x="3714750" y="3786188"/>
            <a:ext cx="2289175" cy="2786062"/>
          </a:xfrm>
          <a:prstGeom prst="rect">
            <a:avLst/>
          </a:prstGeom>
          <a:noFill/>
          <a:ln w="12700">
            <a:solidFill>
              <a:srgbClr val="FF9900"/>
            </a:solidFill>
            <a:miter lim="800000"/>
            <a:headEnd/>
            <a:tailEnd/>
          </a:ln>
          <a:extLst>
            <a:ext uri="{909E8E84-426E-40DD-AFC4-6F175D3DCCD1}">
              <a14:hiddenFill xmlns:a14="http://schemas.microsoft.com/office/drawing/2010/main">
                <a:solidFill>
                  <a:srgbClr val="FFFFFF"/>
                </a:solidFill>
              </a14:hiddenFill>
            </a:ext>
          </a:extLst>
        </p:spPr>
      </p:pic>
      <p:grpSp>
        <p:nvGrpSpPr>
          <p:cNvPr id="36872" name="Group 12">
            <a:extLst>
              <a:ext uri="{FF2B5EF4-FFF2-40B4-BE49-F238E27FC236}">
                <a16:creationId xmlns:a16="http://schemas.microsoft.com/office/drawing/2014/main" id="{E9BCF3C2-7B90-6B46-3E40-AC2C1F67BC9E}"/>
              </a:ext>
            </a:extLst>
          </p:cNvPr>
          <p:cNvGrpSpPr>
            <a:grpSpLocks/>
          </p:cNvGrpSpPr>
          <p:nvPr/>
        </p:nvGrpSpPr>
        <p:grpSpPr bwMode="auto">
          <a:xfrm>
            <a:off x="214313" y="4143375"/>
            <a:ext cx="3214687" cy="2500313"/>
            <a:chOff x="214282" y="3786190"/>
            <a:chExt cx="4295177" cy="2871781"/>
          </a:xfrm>
        </p:grpSpPr>
        <p:pic>
          <p:nvPicPr>
            <p:cNvPr id="36874" name="Picture 9">
              <a:extLst>
                <a:ext uri="{FF2B5EF4-FFF2-40B4-BE49-F238E27FC236}">
                  <a16:creationId xmlns:a16="http://schemas.microsoft.com/office/drawing/2014/main" id="{9BE05663-139E-C332-9865-A37BE6EF6B2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14282" y="3786190"/>
              <a:ext cx="2135905" cy="2862256"/>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36875" name="Picture 10">
              <a:extLst>
                <a:ext uri="{FF2B5EF4-FFF2-40B4-BE49-F238E27FC236}">
                  <a16:creationId xmlns:a16="http://schemas.microsoft.com/office/drawing/2014/main" id="{F93B8C76-FC03-B891-09B9-1385E0C0449A}"/>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357423" y="3786190"/>
              <a:ext cx="2152036" cy="2871781"/>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grpSp>
      <p:pic>
        <p:nvPicPr>
          <p:cNvPr id="36873" name="Picture 6">
            <a:extLst>
              <a:ext uri="{FF2B5EF4-FFF2-40B4-BE49-F238E27FC236}">
                <a16:creationId xmlns:a16="http://schemas.microsoft.com/office/drawing/2014/main" id="{50D0674F-7959-15FE-97E4-A933BB631842}"/>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357938" y="3786188"/>
            <a:ext cx="2190750" cy="2738437"/>
          </a:xfrm>
          <a:prstGeom prst="rect">
            <a:avLst/>
          </a:prstGeom>
          <a:noFill/>
          <a:ln w="12700">
            <a:solidFill>
              <a:srgbClr val="FF99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a:extLst>
              <a:ext uri="{FF2B5EF4-FFF2-40B4-BE49-F238E27FC236}">
                <a16:creationId xmlns:a16="http://schemas.microsoft.com/office/drawing/2014/main" id="{32BCE355-D2FA-2550-A1BF-316DD3501B74}"/>
              </a:ext>
            </a:extLst>
          </p:cNvPr>
          <p:cNvSpPr>
            <a:spLocks noGrp="1"/>
          </p:cNvSpPr>
          <p:nvPr>
            <p:ph type="title"/>
          </p:nvPr>
        </p:nvSpPr>
        <p:spPr/>
        <p:txBody>
          <a:bodyPr/>
          <a:lstStyle/>
          <a:p>
            <a:r>
              <a:rPr lang="en-US" altLang="LID4096"/>
              <a:t>HCI Practice</a:t>
            </a:r>
          </a:p>
        </p:txBody>
      </p:sp>
      <p:pic>
        <p:nvPicPr>
          <p:cNvPr id="37891" name="Picture 4" descr="http://www.xperienceconsulting.com/eng/img/interior/labs-3.jpg">
            <a:extLst>
              <a:ext uri="{FF2B5EF4-FFF2-40B4-BE49-F238E27FC236}">
                <a16:creationId xmlns:a16="http://schemas.microsoft.com/office/drawing/2014/main" id="{D51DA5DE-D95A-633B-BB49-7DA51898EA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938" y="1571625"/>
            <a:ext cx="6072187" cy="404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C581C8F4-B02B-0AB2-6BF5-9B5F317DDE31}"/>
              </a:ext>
            </a:extLst>
          </p:cNvPr>
          <p:cNvSpPr/>
          <p:nvPr/>
        </p:nvSpPr>
        <p:spPr>
          <a:xfrm>
            <a:off x="0" y="6519863"/>
            <a:ext cx="9001125" cy="338137"/>
          </a:xfrm>
          <a:prstGeom prst="rect">
            <a:avLst/>
          </a:prstGeom>
        </p:spPr>
        <p:txBody>
          <a:bodyPr>
            <a:spAutoFit/>
          </a:bodyPr>
          <a:lstStyle/>
          <a:p>
            <a:pPr>
              <a:defRPr/>
            </a:pPr>
            <a:r>
              <a:rPr lang="en-US" sz="1600" dirty="0">
                <a:solidFill>
                  <a:schemeClr val="tx2">
                    <a:lumMod val="60000"/>
                    <a:lumOff val="40000"/>
                  </a:schemeClr>
                </a:solidFill>
                <a:latin typeface="+mj-lt"/>
                <a:cs typeface="Arial" charset="0"/>
              </a:rPr>
              <a:t>Source: http://www.xperienceconsulting.com/eng/servicios.asp?ap=25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2">
            <a:extLst>
              <a:ext uri="{FF2B5EF4-FFF2-40B4-BE49-F238E27FC236}">
                <a16:creationId xmlns:a16="http://schemas.microsoft.com/office/drawing/2014/main" id="{5BE73CF2-CBBC-A44E-3FF6-26D788DD0E35}"/>
              </a:ext>
            </a:extLst>
          </p:cNvPr>
          <p:cNvSpPr>
            <a:spLocks noGrp="1"/>
          </p:cNvSpPr>
          <p:nvPr>
            <p:ph type="ctrTitle"/>
          </p:nvPr>
        </p:nvSpPr>
        <p:spPr/>
        <p:txBody>
          <a:bodyPr/>
          <a:lstStyle/>
          <a:p>
            <a:r>
              <a:rPr lang="en-US" altLang="LID4096"/>
              <a:t>Dogma</a:t>
            </a:r>
          </a:p>
        </p:txBody>
      </p:sp>
      <p:sp>
        <p:nvSpPr>
          <p:cNvPr id="38915" name="Subtitle 2">
            <a:extLst>
              <a:ext uri="{FF2B5EF4-FFF2-40B4-BE49-F238E27FC236}">
                <a16:creationId xmlns:a16="http://schemas.microsoft.com/office/drawing/2014/main" id="{23BEE751-1C7E-1E67-BA01-5EEF000DA232}"/>
              </a:ext>
            </a:extLst>
          </p:cNvPr>
          <p:cNvSpPr>
            <a:spLocks noGrp="1"/>
          </p:cNvSpPr>
          <p:nvPr>
            <p:ph type="subTitle" idx="1"/>
          </p:nvPr>
        </p:nvSpPr>
        <p:spPr>
          <a:xfrm>
            <a:off x="571500" y="3886200"/>
            <a:ext cx="7786688" cy="1752600"/>
          </a:xfrm>
        </p:spPr>
        <p:txBody>
          <a:bodyPr/>
          <a:lstStyle/>
          <a:p>
            <a:pPr>
              <a:buFontTx/>
              <a:buNone/>
            </a:pPr>
            <a:r>
              <a:rPr lang="en-US" altLang="LID4096"/>
              <a:t>Usability evaluation = validation = CHI = HCI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a:extLst>
              <a:ext uri="{FF2B5EF4-FFF2-40B4-BE49-F238E27FC236}">
                <a16:creationId xmlns:a16="http://schemas.microsoft.com/office/drawing/2014/main" id="{1A787C89-C570-8EC7-9CCB-B3CE22137187}"/>
              </a:ext>
            </a:extLst>
          </p:cNvPr>
          <p:cNvSpPr>
            <a:spLocks noGrp="1"/>
          </p:cNvSpPr>
          <p:nvPr>
            <p:ph type="ctrTitle"/>
          </p:nvPr>
        </p:nvSpPr>
        <p:spPr/>
        <p:txBody>
          <a:bodyPr/>
          <a:lstStyle/>
          <a:p>
            <a:r>
              <a:rPr lang="en-US" altLang="LID4096"/>
              <a:t>Part 3. Some Theory</a:t>
            </a:r>
          </a:p>
        </p:txBody>
      </p:sp>
      <p:sp>
        <p:nvSpPr>
          <p:cNvPr id="39939" name="Subtitle 6">
            <a:extLst>
              <a:ext uri="{FF2B5EF4-FFF2-40B4-BE49-F238E27FC236}">
                <a16:creationId xmlns:a16="http://schemas.microsoft.com/office/drawing/2014/main" id="{91D42DA1-2005-9B6D-4E0F-EB45BF38FAE9}"/>
              </a:ext>
            </a:extLst>
          </p:cNvPr>
          <p:cNvSpPr>
            <a:spLocks noGrp="1"/>
          </p:cNvSpPr>
          <p:nvPr>
            <p:ph type="subTitle" idx="1"/>
          </p:nvPr>
        </p:nvSpPr>
        <p:spPr/>
        <p:txBody>
          <a:bodyPr/>
          <a:lstStyle/>
          <a:p>
            <a:endParaRPr lang="LID4096" altLang="LID4096"/>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3">
            <a:extLst>
              <a:ext uri="{FF2B5EF4-FFF2-40B4-BE49-F238E27FC236}">
                <a16:creationId xmlns:a16="http://schemas.microsoft.com/office/drawing/2014/main" id="{0B400C4D-E7FC-B9A4-7DFA-6A799F39393A}"/>
              </a:ext>
            </a:extLst>
          </p:cNvPr>
          <p:cNvSpPr>
            <a:spLocks noGrp="1"/>
          </p:cNvSpPr>
          <p:nvPr>
            <p:ph type="title"/>
          </p:nvPr>
        </p:nvSpPr>
        <p:spPr/>
        <p:txBody>
          <a:bodyPr/>
          <a:lstStyle/>
          <a:p>
            <a:r>
              <a:rPr lang="en-US" altLang="LID4096"/>
              <a:t>Discovery </a:t>
            </a:r>
            <a:r>
              <a:rPr lang="en-US" altLang="LID4096" i="1"/>
              <a:t>vs </a:t>
            </a:r>
            <a:r>
              <a:rPr lang="en-US" altLang="LID4096"/>
              <a:t>Invention </a:t>
            </a:r>
            <a:r>
              <a:rPr lang="en-US" altLang="LID4096" sz="1600"/>
              <a:t>(Scott Hudson UIST ‘07)</a:t>
            </a:r>
          </a:p>
        </p:txBody>
      </p:sp>
      <p:sp>
        <p:nvSpPr>
          <p:cNvPr id="40963" name="Text Placeholder 4">
            <a:extLst>
              <a:ext uri="{FF2B5EF4-FFF2-40B4-BE49-F238E27FC236}">
                <a16:creationId xmlns:a16="http://schemas.microsoft.com/office/drawing/2014/main" id="{A7DE8420-EE20-DA64-AB25-5092D78574E8}"/>
              </a:ext>
            </a:extLst>
          </p:cNvPr>
          <p:cNvSpPr>
            <a:spLocks noGrp="1"/>
          </p:cNvSpPr>
          <p:nvPr>
            <p:ph type="body" idx="1"/>
          </p:nvPr>
        </p:nvSpPr>
        <p:spPr>
          <a:xfrm>
            <a:off x="357188" y="1535113"/>
            <a:ext cx="4040187" cy="639762"/>
          </a:xfrm>
        </p:spPr>
        <p:txBody>
          <a:bodyPr/>
          <a:lstStyle/>
          <a:p>
            <a:r>
              <a:rPr lang="en-US" altLang="LID4096"/>
              <a:t>Discovery</a:t>
            </a:r>
          </a:p>
        </p:txBody>
      </p:sp>
      <p:sp>
        <p:nvSpPr>
          <p:cNvPr id="40964" name="Content Placeholder 5">
            <a:extLst>
              <a:ext uri="{FF2B5EF4-FFF2-40B4-BE49-F238E27FC236}">
                <a16:creationId xmlns:a16="http://schemas.microsoft.com/office/drawing/2014/main" id="{D201683D-6FF8-DE30-A161-FCC8478398C2}"/>
              </a:ext>
            </a:extLst>
          </p:cNvPr>
          <p:cNvSpPr>
            <a:spLocks noGrp="1"/>
          </p:cNvSpPr>
          <p:nvPr>
            <p:ph sz="half" idx="2"/>
          </p:nvPr>
        </p:nvSpPr>
        <p:spPr>
          <a:xfrm>
            <a:off x="357188" y="2174875"/>
            <a:ext cx="4400550" cy="3951288"/>
          </a:xfrm>
        </p:spPr>
        <p:txBody>
          <a:bodyPr/>
          <a:lstStyle/>
          <a:p>
            <a:r>
              <a:rPr lang="en-US" altLang="LID4096"/>
              <a:t>uncover facts</a:t>
            </a:r>
          </a:p>
          <a:p>
            <a:r>
              <a:rPr lang="en-US" altLang="LID4096"/>
              <a:t>detailed evaluation </a:t>
            </a:r>
            <a:br>
              <a:rPr lang="en-US" altLang="LID4096"/>
            </a:br>
            <a:br>
              <a:rPr lang="en-US" altLang="LID4096"/>
            </a:br>
            <a:br>
              <a:rPr lang="en-US" altLang="LID4096"/>
            </a:br>
            <a:endParaRPr lang="en-US" altLang="LID4096"/>
          </a:p>
          <a:p>
            <a:endParaRPr lang="en-US" altLang="LID4096"/>
          </a:p>
          <a:p>
            <a:pPr>
              <a:buFontTx/>
              <a:buNone/>
            </a:pPr>
            <a:r>
              <a:rPr lang="en-US" altLang="LID4096" b="1" i="1"/>
              <a:t>Understand what is</a:t>
            </a:r>
          </a:p>
        </p:txBody>
      </p:sp>
      <p:sp>
        <p:nvSpPr>
          <p:cNvPr id="40965" name="Text Placeholder 6">
            <a:extLst>
              <a:ext uri="{FF2B5EF4-FFF2-40B4-BE49-F238E27FC236}">
                <a16:creationId xmlns:a16="http://schemas.microsoft.com/office/drawing/2014/main" id="{BE7E5A05-4D94-9D04-5662-3B8A339D47E5}"/>
              </a:ext>
            </a:extLst>
          </p:cNvPr>
          <p:cNvSpPr>
            <a:spLocks noGrp="1"/>
          </p:cNvSpPr>
          <p:nvPr>
            <p:ph type="body" sz="quarter" idx="3"/>
          </p:nvPr>
        </p:nvSpPr>
        <p:spPr>
          <a:xfrm>
            <a:off x="4887913" y="1535113"/>
            <a:ext cx="4041775" cy="639762"/>
          </a:xfrm>
        </p:spPr>
        <p:txBody>
          <a:bodyPr/>
          <a:lstStyle/>
          <a:p>
            <a:endParaRPr lang="LID4096" altLang="LID4096"/>
          </a:p>
        </p:txBody>
      </p:sp>
      <p:sp>
        <p:nvSpPr>
          <p:cNvPr id="40966" name="Content Placeholder 7">
            <a:extLst>
              <a:ext uri="{FF2B5EF4-FFF2-40B4-BE49-F238E27FC236}">
                <a16:creationId xmlns:a16="http://schemas.microsoft.com/office/drawing/2014/main" id="{DD650169-BDDA-8E99-F173-A6C45CB26DFC}"/>
              </a:ext>
            </a:extLst>
          </p:cNvPr>
          <p:cNvSpPr>
            <a:spLocks noGrp="1"/>
          </p:cNvSpPr>
          <p:nvPr>
            <p:ph sz="quarter" idx="4"/>
          </p:nvPr>
        </p:nvSpPr>
        <p:spPr>
          <a:xfrm>
            <a:off x="4887913" y="2174875"/>
            <a:ext cx="4041775" cy="3951288"/>
          </a:xfrm>
        </p:spPr>
        <p:txBody>
          <a:bodyPr/>
          <a:lstStyle/>
          <a:p>
            <a:endParaRPr lang="LID4096" altLang="LID4096"/>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3">
            <a:extLst>
              <a:ext uri="{FF2B5EF4-FFF2-40B4-BE49-F238E27FC236}">
                <a16:creationId xmlns:a16="http://schemas.microsoft.com/office/drawing/2014/main" id="{7A58C71B-7DE7-E871-C391-4165AA8BDEE9}"/>
              </a:ext>
            </a:extLst>
          </p:cNvPr>
          <p:cNvSpPr>
            <a:spLocks noGrp="1"/>
          </p:cNvSpPr>
          <p:nvPr>
            <p:ph type="title"/>
          </p:nvPr>
        </p:nvSpPr>
        <p:spPr/>
        <p:txBody>
          <a:bodyPr/>
          <a:lstStyle/>
          <a:p>
            <a:r>
              <a:rPr lang="en-US" altLang="LID4096"/>
              <a:t>Discovery </a:t>
            </a:r>
            <a:r>
              <a:rPr lang="en-US" altLang="LID4096" i="1"/>
              <a:t>vs </a:t>
            </a:r>
            <a:r>
              <a:rPr lang="en-US" altLang="LID4096"/>
              <a:t>Invention </a:t>
            </a:r>
            <a:r>
              <a:rPr lang="en-US" altLang="LID4096" sz="1600"/>
              <a:t>(Scott Hudson UIST ‘07)</a:t>
            </a:r>
          </a:p>
        </p:txBody>
      </p:sp>
      <p:sp>
        <p:nvSpPr>
          <p:cNvPr id="41987" name="Text Placeholder 4">
            <a:extLst>
              <a:ext uri="{FF2B5EF4-FFF2-40B4-BE49-F238E27FC236}">
                <a16:creationId xmlns:a16="http://schemas.microsoft.com/office/drawing/2014/main" id="{A610E290-D47C-0E54-EF8B-99F498C028CE}"/>
              </a:ext>
            </a:extLst>
          </p:cNvPr>
          <p:cNvSpPr>
            <a:spLocks noGrp="1"/>
          </p:cNvSpPr>
          <p:nvPr>
            <p:ph type="body" idx="1"/>
          </p:nvPr>
        </p:nvSpPr>
        <p:spPr>
          <a:xfrm>
            <a:off x="357188" y="1535113"/>
            <a:ext cx="4040187" cy="639762"/>
          </a:xfrm>
        </p:spPr>
        <p:txBody>
          <a:bodyPr/>
          <a:lstStyle/>
          <a:p>
            <a:r>
              <a:rPr lang="en-US" altLang="LID4096"/>
              <a:t>Discovery</a:t>
            </a:r>
          </a:p>
        </p:txBody>
      </p:sp>
      <p:sp>
        <p:nvSpPr>
          <p:cNvPr id="41988" name="Content Placeholder 5">
            <a:extLst>
              <a:ext uri="{FF2B5EF4-FFF2-40B4-BE49-F238E27FC236}">
                <a16:creationId xmlns:a16="http://schemas.microsoft.com/office/drawing/2014/main" id="{64866994-B725-3C6C-4DE8-A75A54CB29D8}"/>
              </a:ext>
            </a:extLst>
          </p:cNvPr>
          <p:cNvSpPr>
            <a:spLocks noGrp="1"/>
          </p:cNvSpPr>
          <p:nvPr>
            <p:ph sz="half" idx="2"/>
          </p:nvPr>
        </p:nvSpPr>
        <p:spPr>
          <a:xfrm>
            <a:off x="357188" y="2174875"/>
            <a:ext cx="4400550" cy="3951288"/>
          </a:xfrm>
        </p:spPr>
        <p:txBody>
          <a:bodyPr/>
          <a:lstStyle/>
          <a:p>
            <a:r>
              <a:rPr lang="en-US" altLang="LID4096"/>
              <a:t>uncover facts</a:t>
            </a:r>
          </a:p>
          <a:p>
            <a:r>
              <a:rPr lang="en-US" altLang="LID4096"/>
              <a:t>detailed evaluation </a:t>
            </a:r>
            <a:br>
              <a:rPr lang="en-US" altLang="LID4096"/>
            </a:br>
            <a:br>
              <a:rPr lang="en-US" altLang="LID4096"/>
            </a:br>
            <a:br>
              <a:rPr lang="en-US" altLang="LID4096"/>
            </a:br>
            <a:endParaRPr lang="en-US" altLang="LID4096"/>
          </a:p>
          <a:p>
            <a:endParaRPr lang="en-US" altLang="LID4096"/>
          </a:p>
          <a:p>
            <a:pPr>
              <a:buFontTx/>
              <a:buNone/>
            </a:pPr>
            <a:r>
              <a:rPr lang="en-US" altLang="LID4096" b="1" i="1"/>
              <a:t>Understand what is</a:t>
            </a:r>
          </a:p>
        </p:txBody>
      </p:sp>
      <p:sp>
        <p:nvSpPr>
          <p:cNvPr id="41989" name="Text Placeholder 6">
            <a:extLst>
              <a:ext uri="{FF2B5EF4-FFF2-40B4-BE49-F238E27FC236}">
                <a16:creationId xmlns:a16="http://schemas.microsoft.com/office/drawing/2014/main" id="{C0B22F5B-573C-FE60-6AE7-D69333E0537D}"/>
              </a:ext>
            </a:extLst>
          </p:cNvPr>
          <p:cNvSpPr>
            <a:spLocks noGrp="1"/>
          </p:cNvSpPr>
          <p:nvPr>
            <p:ph type="body" sz="quarter" idx="3"/>
          </p:nvPr>
        </p:nvSpPr>
        <p:spPr>
          <a:xfrm>
            <a:off x="4887913" y="1535113"/>
            <a:ext cx="4041775" cy="639762"/>
          </a:xfrm>
        </p:spPr>
        <p:txBody>
          <a:bodyPr/>
          <a:lstStyle/>
          <a:p>
            <a:r>
              <a:rPr lang="en-US" altLang="LID4096"/>
              <a:t>Invention</a:t>
            </a:r>
          </a:p>
        </p:txBody>
      </p:sp>
      <p:sp>
        <p:nvSpPr>
          <p:cNvPr id="41990" name="Content Placeholder 7">
            <a:extLst>
              <a:ext uri="{FF2B5EF4-FFF2-40B4-BE49-F238E27FC236}">
                <a16:creationId xmlns:a16="http://schemas.microsoft.com/office/drawing/2014/main" id="{C130A2BA-5F93-3DDA-49FA-25D7CE2AA5B4}"/>
              </a:ext>
            </a:extLst>
          </p:cNvPr>
          <p:cNvSpPr>
            <a:spLocks noGrp="1"/>
          </p:cNvSpPr>
          <p:nvPr>
            <p:ph sz="quarter" idx="4"/>
          </p:nvPr>
        </p:nvSpPr>
        <p:spPr>
          <a:xfrm>
            <a:off x="4887913" y="2174875"/>
            <a:ext cx="4041775" cy="3951288"/>
          </a:xfrm>
        </p:spPr>
        <p:txBody>
          <a:bodyPr/>
          <a:lstStyle/>
          <a:p>
            <a:r>
              <a:rPr lang="en-US" altLang="LID4096"/>
              <a:t>create new things</a:t>
            </a:r>
          </a:p>
          <a:p>
            <a:r>
              <a:rPr lang="en-US" altLang="LID4096"/>
              <a:t>refine invention </a:t>
            </a:r>
            <a:br>
              <a:rPr lang="en-US" altLang="LID4096"/>
            </a:br>
            <a:br>
              <a:rPr lang="en-US" altLang="LID4096"/>
            </a:br>
            <a:br>
              <a:rPr lang="en-US" altLang="LID4096"/>
            </a:br>
            <a:endParaRPr lang="en-US" altLang="LID4096"/>
          </a:p>
          <a:p>
            <a:endParaRPr lang="en-US" altLang="LID4096"/>
          </a:p>
          <a:p>
            <a:pPr>
              <a:buFontTx/>
              <a:buNone/>
            </a:pPr>
            <a:r>
              <a:rPr lang="en-US" altLang="LID4096" b="1" i="1"/>
              <a:t>Influence what will be</a:t>
            </a:r>
            <a:br>
              <a:rPr lang="en-US" altLang="LID4096" sz="2800"/>
            </a:br>
            <a:endParaRPr lang="en-US" altLang="LID4096" sz="28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9442" name="Picture 2">
            <a:extLst>
              <a:ext uri="{FF2B5EF4-FFF2-40B4-BE49-F238E27FC236}">
                <a16:creationId xmlns:a16="http://schemas.microsoft.com/office/drawing/2014/main" id="{06D56521-74BE-1232-C596-AD0CCACC06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0250" y="644525"/>
            <a:ext cx="5089525" cy="507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mph" presetSubtype="0" fill="hold" nodeType="clickEffect">
                                  <p:stCondLst>
                                    <p:cond delay="0"/>
                                  </p:stCondLst>
                                  <p:childTnLst>
                                    <p:animRot by="2700000">
                                      <p:cBhvr>
                                        <p:cTn id="6" dur="500" fill="hold"/>
                                        <p:tgtEl>
                                          <p:spTgt spid="18944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4" descr="InfSci4">
            <a:extLst>
              <a:ext uri="{FF2B5EF4-FFF2-40B4-BE49-F238E27FC236}">
                <a16:creationId xmlns:a16="http://schemas.microsoft.com/office/drawing/2014/main" id="{83EB85ED-62B2-96AC-4272-B5E5A74539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099" t="1424" r="1700" b="43126"/>
          <a:stretch>
            <a:fillRect/>
          </a:stretch>
        </p:blipFill>
        <p:spPr bwMode="auto">
          <a:xfrm>
            <a:off x="611188" y="1150938"/>
            <a:ext cx="8532812" cy="299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47" name="Rectangle 7">
            <a:extLst>
              <a:ext uri="{FF2B5EF4-FFF2-40B4-BE49-F238E27FC236}">
                <a16:creationId xmlns:a16="http://schemas.microsoft.com/office/drawing/2014/main" id="{41703DB4-0191-5F49-AA02-D89A9EFAA430}"/>
              </a:ext>
            </a:extLst>
          </p:cNvPr>
          <p:cNvSpPr>
            <a:spLocks noChangeArrowheads="1"/>
          </p:cNvSpPr>
          <p:nvPr/>
        </p:nvSpPr>
        <p:spPr bwMode="auto">
          <a:xfrm>
            <a:off x="3419475" y="549275"/>
            <a:ext cx="2017713" cy="576263"/>
          </a:xfrm>
          <a:prstGeom prst="rect">
            <a:avLst/>
          </a:prstGeom>
          <a:noFill/>
          <a:ln w="9525">
            <a:noFill/>
            <a:miter lim="800000"/>
            <a:headEnd/>
            <a:tailEnd/>
          </a:ln>
          <a:effectLst/>
        </p:spPr>
        <p:txBody>
          <a:bodyPr/>
          <a:lstStyle/>
          <a:p>
            <a:pPr marL="342900" indent="-342900">
              <a:spcAft>
                <a:spcPct val="80000"/>
              </a:spcAft>
              <a:defRPr/>
            </a:pPr>
            <a:r>
              <a:rPr lang="en-US" sz="2800">
                <a:latin typeface="+mj-lt"/>
                <a:cs typeface="+mn-cs"/>
              </a:rPr>
              <a:t>Time</a:t>
            </a:r>
          </a:p>
        </p:txBody>
      </p:sp>
      <p:sp>
        <p:nvSpPr>
          <p:cNvPr id="112648" name="Rectangle 8">
            <a:extLst>
              <a:ext uri="{FF2B5EF4-FFF2-40B4-BE49-F238E27FC236}">
                <a16:creationId xmlns:a16="http://schemas.microsoft.com/office/drawing/2014/main" id="{2BE35851-3F2F-CFC9-59DD-B4074ECF8871}"/>
              </a:ext>
            </a:extLst>
          </p:cNvPr>
          <p:cNvSpPr>
            <a:spLocks noChangeArrowheads="1"/>
          </p:cNvSpPr>
          <p:nvPr/>
        </p:nvSpPr>
        <p:spPr bwMode="auto">
          <a:xfrm rot="16200000">
            <a:off x="-612774" y="2636837"/>
            <a:ext cx="2017712" cy="576263"/>
          </a:xfrm>
          <a:prstGeom prst="rect">
            <a:avLst/>
          </a:prstGeom>
          <a:noFill/>
          <a:ln w="9525">
            <a:noFill/>
            <a:miter lim="800000"/>
            <a:headEnd/>
            <a:tailEnd/>
          </a:ln>
          <a:effectLst/>
        </p:spPr>
        <p:txBody>
          <a:bodyPr/>
          <a:lstStyle/>
          <a:p>
            <a:pPr marL="342900" indent="-342900">
              <a:spcAft>
                <a:spcPct val="80000"/>
              </a:spcAft>
              <a:defRPr/>
            </a:pPr>
            <a:r>
              <a:rPr lang="en-US" sz="2800" dirty="0">
                <a:latin typeface="+mn-lt"/>
                <a:cs typeface="+mn-cs"/>
              </a:rPr>
              <a:t>Learning</a:t>
            </a:r>
          </a:p>
        </p:txBody>
      </p:sp>
      <p:pic>
        <p:nvPicPr>
          <p:cNvPr id="44037" name="Picture 9" descr="gaines">
            <a:extLst>
              <a:ext uri="{FF2B5EF4-FFF2-40B4-BE49-F238E27FC236}">
                <a16:creationId xmlns:a16="http://schemas.microsoft.com/office/drawing/2014/main" id="{D04693F7-0D7C-F07E-E649-1431FF54A1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77200" y="5419725"/>
            <a:ext cx="1066800"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8" name="Rectangle 10">
            <a:extLst>
              <a:ext uri="{FF2B5EF4-FFF2-40B4-BE49-F238E27FC236}">
                <a16:creationId xmlns:a16="http://schemas.microsoft.com/office/drawing/2014/main" id="{CB2CE42F-AB75-9D11-7F0F-004FFAB6813E}"/>
              </a:ext>
            </a:extLst>
          </p:cNvPr>
          <p:cNvSpPr>
            <a:spLocks noChangeArrowheads="1"/>
          </p:cNvSpPr>
          <p:nvPr/>
        </p:nvSpPr>
        <p:spPr bwMode="auto">
          <a:xfrm>
            <a:off x="6084888" y="6426200"/>
            <a:ext cx="2017712"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algn="r" eaLnBrk="1" hangingPunct="1">
              <a:spcAft>
                <a:spcPct val="80000"/>
              </a:spcAft>
            </a:pPr>
            <a:r>
              <a:rPr lang="en-US" altLang="LID4096" sz="2000"/>
              <a:t>Brian Gaines</a:t>
            </a:r>
          </a:p>
        </p:txBody>
      </p:sp>
      <p:sp>
        <p:nvSpPr>
          <p:cNvPr id="44039" name="Rectangle 11">
            <a:extLst>
              <a:ext uri="{FF2B5EF4-FFF2-40B4-BE49-F238E27FC236}">
                <a16:creationId xmlns:a16="http://schemas.microsoft.com/office/drawing/2014/main" id="{BAE582BA-F496-DCBF-A325-E09599C9809F}"/>
              </a:ext>
            </a:extLst>
          </p:cNvPr>
          <p:cNvSpPr>
            <a:spLocks noChangeArrowheads="1"/>
          </p:cNvSpPr>
          <p:nvPr/>
        </p:nvSpPr>
        <p:spPr bwMode="auto">
          <a:xfrm>
            <a:off x="755650" y="4148138"/>
            <a:ext cx="1439863"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spcAft>
                <a:spcPct val="10000"/>
              </a:spcAft>
            </a:pPr>
            <a:r>
              <a:rPr lang="en-US" altLang="LID4096" sz="1600" b="1">
                <a:latin typeface="Arial" panose="020B0604020202020204" pitchFamily="34" charset="0"/>
              </a:rPr>
              <a:t>Breakthrough</a:t>
            </a:r>
          </a:p>
        </p:txBody>
      </p:sp>
      <p:sp>
        <p:nvSpPr>
          <p:cNvPr id="44040" name="Rectangle 12">
            <a:extLst>
              <a:ext uri="{FF2B5EF4-FFF2-40B4-BE49-F238E27FC236}">
                <a16:creationId xmlns:a16="http://schemas.microsoft.com/office/drawing/2014/main" id="{2F1964E1-2B9F-63CB-0D3D-6EFCB88D0D09}"/>
              </a:ext>
            </a:extLst>
          </p:cNvPr>
          <p:cNvSpPr>
            <a:spLocks noChangeArrowheads="1"/>
          </p:cNvSpPr>
          <p:nvPr/>
        </p:nvSpPr>
        <p:spPr bwMode="auto">
          <a:xfrm>
            <a:off x="2338388" y="4148138"/>
            <a:ext cx="1223962"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spcAft>
                <a:spcPct val="10000"/>
              </a:spcAft>
            </a:pPr>
            <a:r>
              <a:rPr lang="en-US" altLang="LID4096" sz="1600" b="1">
                <a:latin typeface="Arial" panose="020B0604020202020204" pitchFamily="34" charset="0"/>
              </a:rPr>
              <a:t>Replication</a:t>
            </a:r>
          </a:p>
        </p:txBody>
      </p:sp>
      <p:sp>
        <p:nvSpPr>
          <p:cNvPr id="44041" name="Rectangle 13">
            <a:extLst>
              <a:ext uri="{FF2B5EF4-FFF2-40B4-BE49-F238E27FC236}">
                <a16:creationId xmlns:a16="http://schemas.microsoft.com/office/drawing/2014/main" id="{61913471-0BCB-EDE2-CFF9-1E33306C857B}"/>
              </a:ext>
            </a:extLst>
          </p:cNvPr>
          <p:cNvSpPr>
            <a:spLocks noChangeArrowheads="1"/>
          </p:cNvSpPr>
          <p:nvPr/>
        </p:nvSpPr>
        <p:spPr bwMode="auto">
          <a:xfrm>
            <a:off x="3706813" y="4148138"/>
            <a:ext cx="1223962"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spcAft>
                <a:spcPct val="10000"/>
              </a:spcAft>
            </a:pPr>
            <a:r>
              <a:rPr lang="en-US" altLang="LID4096" sz="1600" b="1">
                <a:latin typeface="Arial" panose="020B0604020202020204" pitchFamily="34" charset="0"/>
              </a:rPr>
              <a:t>Empiricism</a:t>
            </a:r>
          </a:p>
        </p:txBody>
      </p:sp>
      <p:sp>
        <p:nvSpPr>
          <p:cNvPr id="44042" name="Rectangle 14">
            <a:extLst>
              <a:ext uri="{FF2B5EF4-FFF2-40B4-BE49-F238E27FC236}">
                <a16:creationId xmlns:a16="http://schemas.microsoft.com/office/drawing/2014/main" id="{4C06A4F5-3355-3CD1-BBFC-3D09734215E6}"/>
              </a:ext>
            </a:extLst>
          </p:cNvPr>
          <p:cNvSpPr>
            <a:spLocks noChangeArrowheads="1"/>
          </p:cNvSpPr>
          <p:nvPr/>
        </p:nvSpPr>
        <p:spPr bwMode="auto">
          <a:xfrm>
            <a:off x="5075238" y="4148138"/>
            <a:ext cx="1223962"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spcAft>
                <a:spcPct val="10000"/>
              </a:spcAft>
            </a:pPr>
            <a:r>
              <a:rPr lang="en-US" altLang="LID4096" sz="1600" b="1">
                <a:latin typeface="Arial" panose="020B0604020202020204" pitchFamily="34" charset="0"/>
              </a:rPr>
              <a:t>Theory</a:t>
            </a:r>
          </a:p>
        </p:txBody>
      </p:sp>
      <p:sp>
        <p:nvSpPr>
          <p:cNvPr id="44043" name="Rectangle 15">
            <a:extLst>
              <a:ext uri="{FF2B5EF4-FFF2-40B4-BE49-F238E27FC236}">
                <a16:creationId xmlns:a16="http://schemas.microsoft.com/office/drawing/2014/main" id="{8CA2647E-8D8F-8A40-CD16-B210E51AE6D0}"/>
              </a:ext>
            </a:extLst>
          </p:cNvPr>
          <p:cNvSpPr>
            <a:spLocks noChangeArrowheads="1"/>
          </p:cNvSpPr>
          <p:nvPr/>
        </p:nvSpPr>
        <p:spPr bwMode="auto">
          <a:xfrm>
            <a:off x="6443663" y="4148138"/>
            <a:ext cx="1296987"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spcAft>
                <a:spcPct val="10000"/>
              </a:spcAft>
            </a:pPr>
            <a:r>
              <a:rPr lang="en-US" altLang="LID4096" sz="1600" b="1">
                <a:latin typeface="Arial" panose="020B0604020202020204" pitchFamily="34" charset="0"/>
              </a:rPr>
              <a:t>Automation</a:t>
            </a:r>
          </a:p>
        </p:txBody>
      </p:sp>
      <p:sp>
        <p:nvSpPr>
          <p:cNvPr id="44044" name="Rectangle 16">
            <a:extLst>
              <a:ext uri="{FF2B5EF4-FFF2-40B4-BE49-F238E27FC236}">
                <a16:creationId xmlns:a16="http://schemas.microsoft.com/office/drawing/2014/main" id="{81F044E3-078C-524D-EDAF-807F44BA927E}"/>
              </a:ext>
            </a:extLst>
          </p:cNvPr>
          <p:cNvSpPr>
            <a:spLocks noChangeArrowheads="1"/>
          </p:cNvSpPr>
          <p:nvPr/>
        </p:nvSpPr>
        <p:spPr bwMode="auto">
          <a:xfrm>
            <a:off x="7812088" y="4148138"/>
            <a:ext cx="1223962"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spcAft>
                <a:spcPct val="10000"/>
              </a:spcAft>
            </a:pPr>
            <a:r>
              <a:rPr lang="en-US" altLang="LID4096" sz="1600" b="1">
                <a:latin typeface="Arial" panose="020B0604020202020204" pitchFamily="34" charset="0"/>
              </a:rPr>
              <a:t>Maturity</a:t>
            </a:r>
          </a:p>
        </p:txBody>
      </p:sp>
      <p:sp>
        <p:nvSpPr>
          <p:cNvPr id="44045" name="Line 17">
            <a:extLst>
              <a:ext uri="{FF2B5EF4-FFF2-40B4-BE49-F238E27FC236}">
                <a16:creationId xmlns:a16="http://schemas.microsoft.com/office/drawing/2014/main" id="{2A868D5E-D15A-8AA5-E74A-E026D51D0506}"/>
              </a:ext>
            </a:extLst>
          </p:cNvPr>
          <p:cNvSpPr>
            <a:spLocks noChangeShapeType="1"/>
          </p:cNvSpPr>
          <p:nvPr/>
        </p:nvSpPr>
        <p:spPr bwMode="auto">
          <a:xfrm>
            <a:off x="4643438" y="836613"/>
            <a:ext cx="792162" cy="0"/>
          </a:xfrm>
          <a:prstGeom prst="line">
            <a:avLst/>
          </a:prstGeom>
          <a:noFill/>
          <a:ln w="76200">
            <a:solidFill>
              <a:srgbClr val="FF9900"/>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LID4096"/>
          </a:p>
        </p:txBody>
      </p:sp>
      <p:sp>
        <p:nvSpPr>
          <p:cNvPr id="44046" name="Line 18">
            <a:extLst>
              <a:ext uri="{FF2B5EF4-FFF2-40B4-BE49-F238E27FC236}">
                <a16:creationId xmlns:a16="http://schemas.microsoft.com/office/drawing/2014/main" id="{06CEC7D1-57F1-5BCB-990F-46A467E24605}"/>
              </a:ext>
            </a:extLst>
          </p:cNvPr>
          <p:cNvSpPr>
            <a:spLocks noChangeShapeType="1"/>
          </p:cNvSpPr>
          <p:nvPr/>
        </p:nvSpPr>
        <p:spPr bwMode="auto">
          <a:xfrm flipV="1">
            <a:off x="395288" y="1412875"/>
            <a:ext cx="0" cy="720725"/>
          </a:xfrm>
          <a:prstGeom prst="line">
            <a:avLst/>
          </a:prstGeom>
          <a:noFill/>
          <a:ln w="76200">
            <a:solidFill>
              <a:srgbClr val="FF9900"/>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LID4096"/>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4" descr="InfSci4">
            <a:extLst>
              <a:ext uri="{FF2B5EF4-FFF2-40B4-BE49-F238E27FC236}">
                <a16:creationId xmlns:a16="http://schemas.microsoft.com/office/drawing/2014/main" id="{D98B0A01-B42A-5B98-2928-23179D441A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099" t="1424" r="1700" b="43126"/>
          <a:stretch>
            <a:fillRect/>
          </a:stretch>
        </p:blipFill>
        <p:spPr bwMode="auto">
          <a:xfrm>
            <a:off x="611188" y="1150938"/>
            <a:ext cx="8532812" cy="299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47" name="Rectangle 7">
            <a:extLst>
              <a:ext uri="{FF2B5EF4-FFF2-40B4-BE49-F238E27FC236}">
                <a16:creationId xmlns:a16="http://schemas.microsoft.com/office/drawing/2014/main" id="{D001E173-C94F-3148-901E-64B924525F76}"/>
              </a:ext>
            </a:extLst>
          </p:cNvPr>
          <p:cNvSpPr>
            <a:spLocks noChangeArrowheads="1"/>
          </p:cNvSpPr>
          <p:nvPr/>
        </p:nvSpPr>
        <p:spPr bwMode="auto">
          <a:xfrm>
            <a:off x="3419475" y="549275"/>
            <a:ext cx="2017713" cy="576263"/>
          </a:xfrm>
          <a:prstGeom prst="rect">
            <a:avLst/>
          </a:prstGeom>
          <a:noFill/>
          <a:ln w="9525">
            <a:noFill/>
            <a:miter lim="800000"/>
            <a:headEnd/>
            <a:tailEnd/>
          </a:ln>
          <a:effectLst/>
        </p:spPr>
        <p:txBody>
          <a:bodyPr/>
          <a:lstStyle/>
          <a:p>
            <a:pPr marL="342900" indent="-342900">
              <a:spcAft>
                <a:spcPct val="80000"/>
              </a:spcAft>
              <a:defRPr/>
            </a:pPr>
            <a:r>
              <a:rPr lang="en-US" sz="2800">
                <a:latin typeface="+mj-lt"/>
                <a:cs typeface="+mn-cs"/>
              </a:rPr>
              <a:t>Time</a:t>
            </a:r>
          </a:p>
        </p:txBody>
      </p:sp>
      <p:sp>
        <p:nvSpPr>
          <p:cNvPr id="112648" name="Rectangle 8">
            <a:extLst>
              <a:ext uri="{FF2B5EF4-FFF2-40B4-BE49-F238E27FC236}">
                <a16:creationId xmlns:a16="http://schemas.microsoft.com/office/drawing/2014/main" id="{166306BE-1AE4-7FA9-97FD-75F98F7E220D}"/>
              </a:ext>
            </a:extLst>
          </p:cNvPr>
          <p:cNvSpPr>
            <a:spLocks noChangeArrowheads="1"/>
          </p:cNvSpPr>
          <p:nvPr/>
        </p:nvSpPr>
        <p:spPr bwMode="auto">
          <a:xfrm rot="16200000">
            <a:off x="-612774" y="2636837"/>
            <a:ext cx="2017712" cy="576263"/>
          </a:xfrm>
          <a:prstGeom prst="rect">
            <a:avLst/>
          </a:prstGeom>
          <a:noFill/>
          <a:ln w="9525">
            <a:noFill/>
            <a:miter lim="800000"/>
            <a:headEnd/>
            <a:tailEnd/>
          </a:ln>
          <a:effectLst/>
        </p:spPr>
        <p:txBody>
          <a:bodyPr/>
          <a:lstStyle/>
          <a:p>
            <a:pPr marL="342900" indent="-342900">
              <a:spcAft>
                <a:spcPct val="80000"/>
              </a:spcAft>
              <a:defRPr/>
            </a:pPr>
            <a:r>
              <a:rPr lang="en-US" sz="2800" dirty="0">
                <a:latin typeface="+mn-lt"/>
                <a:cs typeface="+mn-cs"/>
              </a:rPr>
              <a:t>Learning</a:t>
            </a:r>
          </a:p>
        </p:txBody>
      </p:sp>
      <p:sp>
        <p:nvSpPr>
          <p:cNvPr id="45061" name="Rectangle 11">
            <a:extLst>
              <a:ext uri="{FF2B5EF4-FFF2-40B4-BE49-F238E27FC236}">
                <a16:creationId xmlns:a16="http://schemas.microsoft.com/office/drawing/2014/main" id="{F161AE8D-3EF5-ACF5-95DE-6564D90BFC8D}"/>
              </a:ext>
            </a:extLst>
          </p:cNvPr>
          <p:cNvSpPr>
            <a:spLocks noChangeArrowheads="1"/>
          </p:cNvSpPr>
          <p:nvPr/>
        </p:nvSpPr>
        <p:spPr bwMode="auto">
          <a:xfrm>
            <a:off x="755650" y="4148138"/>
            <a:ext cx="1439863"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spcAft>
                <a:spcPct val="10000"/>
              </a:spcAft>
            </a:pPr>
            <a:r>
              <a:rPr lang="en-US" altLang="LID4096" sz="1600" b="1">
                <a:latin typeface="Arial" panose="020B0604020202020204" pitchFamily="34" charset="0"/>
              </a:rPr>
              <a:t>Breakthrough</a:t>
            </a:r>
          </a:p>
        </p:txBody>
      </p:sp>
      <p:sp>
        <p:nvSpPr>
          <p:cNvPr id="45062" name="Rectangle 12">
            <a:extLst>
              <a:ext uri="{FF2B5EF4-FFF2-40B4-BE49-F238E27FC236}">
                <a16:creationId xmlns:a16="http://schemas.microsoft.com/office/drawing/2014/main" id="{6BBE0CF1-53E6-3983-7E94-FD49B73526A2}"/>
              </a:ext>
            </a:extLst>
          </p:cNvPr>
          <p:cNvSpPr>
            <a:spLocks noChangeArrowheads="1"/>
          </p:cNvSpPr>
          <p:nvPr/>
        </p:nvSpPr>
        <p:spPr bwMode="auto">
          <a:xfrm>
            <a:off x="2338388" y="4148138"/>
            <a:ext cx="1223962"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spcAft>
                <a:spcPct val="10000"/>
              </a:spcAft>
            </a:pPr>
            <a:r>
              <a:rPr lang="en-US" altLang="LID4096" sz="1600" b="1">
                <a:latin typeface="Arial" panose="020B0604020202020204" pitchFamily="34" charset="0"/>
              </a:rPr>
              <a:t>Replication</a:t>
            </a:r>
          </a:p>
        </p:txBody>
      </p:sp>
      <p:sp>
        <p:nvSpPr>
          <p:cNvPr id="45063" name="Rectangle 13">
            <a:extLst>
              <a:ext uri="{FF2B5EF4-FFF2-40B4-BE49-F238E27FC236}">
                <a16:creationId xmlns:a16="http://schemas.microsoft.com/office/drawing/2014/main" id="{0D790BC1-E154-03E0-81DC-FEB4DBFE0261}"/>
              </a:ext>
            </a:extLst>
          </p:cNvPr>
          <p:cNvSpPr>
            <a:spLocks noChangeArrowheads="1"/>
          </p:cNvSpPr>
          <p:nvPr/>
        </p:nvSpPr>
        <p:spPr bwMode="auto">
          <a:xfrm>
            <a:off x="3706813" y="4148138"/>
            <a:ext cx="1223962"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spcAft>
                <a:spcPct val="10000"/>
              </a:spcAft>
            </a:pPr>
            <a:r>
              <a:rPr lang="en-US" altLang="LID4096" sz="1600" b="1">
                <a:latin typeface="Arial" panose="020B0604020202020204" pitchFamily="34" charset="0"/>
              </a:rPr>
              <a:t>Empiricism</a:t>
            </a:r>
          </a:p>
        </p:txBody>
      </p:sp>
      <p:sp>
        <p:nvSpPr>
          <p:cNvPr id="45064" name="Rectangle 14">
            <a:extLst>
              <a:ext uri="{FF2B5EF4-FFF2-40B4-BE49-F238E27FC236}">
                <a16:creationId xmlns:a16="http://schemas.microsoft.com/office/drawing/2014/main" id="{A339BE64-86FF-7DF7-F69D-141ECF7817F7}"/>
              </a:ext>
            </a:extLst>
          </p:cNvPr>
          <p:cNvSpPr>
            <a:spLocks noChangeArrowheads="1"/>
          </p:cNvSpPr>
          <p:nvPr/>
        </p:nvSpPr>
        <p:spPr bwMode="auto">
          <a:xfrm>
            <a:off x="5075238" y="4148138"/>
            <a:ext cx="1223962"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spcAft>
                <a:spcPct val="10000"/>
              </a:spcAft>
            </a:pPr>
            <a:r>
              <a:rPr lang="en-US" altLang="LID4096" sz="1600" b="1">
                <a:latin typeface="Arial" panose="020B0604020202020204" pitchFamily="34" charset="0"/>
              </a:rPr>
              <a:t>Theory</a:t>
            </a:r>
          </a:p>
        </p:txBody>
      </p:sp>
      <p:sp>
        <p:nvSpPr>
          <p:cNvPr id="45065" name="Rectangle 15">
            <a:extLst>
              <a:ext uri="{FF2B5EF4-FFF2-40B4-BE49-F238E27FC236}">
                <a16:creationId xmlns:a16="http://schemas.microsoft.com/office/drawing/2014/main" id="{E7D1F6AB-8508-306D-4013-7DD82CBBE5ED}"/>
              </a:ext>
            </a:extLst>
          </p:cNvPr>
          <p:cNvSpPr>
            <a:spLocks noChangeArrowheads="1"/>
          </p:cNvSpPr>
          <p:nvPr/>
        </p:nvSpPr>
        <p:spPr bwMode="auto">
          <a:xfrm>
            <a:off x="6443663" y="4148138"/>
            <a:ext cx="1296987"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spcAft>
                <a:spcPct val="10000"/>
              </a:spcAft>
            </a:pPr>
            <a:r>
              <a:rPr lang="en-US" altLang="LID4096" sz="1600" b="1">
                <a:latin typeface="Arial" panose="020B0604020202020204" pitchFamily="34" charset="0"/>
              </a:rPr>
              <a:t>Automation</a:t>
            </a:r>
          </a:p>
        </p:txBody>
      </p:sp>
      <p:sp>
        <p:nvSpPr>
          <p:cNvPr id="45066" name="Rectangle 16">
            <a:extLst>
              <a:ext uri="{FF2B5EF4-FFF2-40B4-BE49-F238E27FC236}">
                <a16:creationId xmlns:a16="http://schemas.microsoft.com/office/drawing/2014/main" id="{7C1129FB-131D-ED04-F630-DA6DD8C3B53C}"/>
              </a:ext>
            </a:extLst>
          </p:cNvPr>
          <p:cNvSpPr>
            <a:spLocks noChangeArrowheads="1"/>
          </p:cNvSpPr>
          <p:nvPr/>
        </p:nvSpPr>
        <p:spPr bwMode="auto">
          <a:xfrm>
            <a:off x="7812088" y="4148138"/>
            <a:ext cx="1223962"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spcAft>
                <a:spcPct val="10000"/>
              </a:spcAft>
            </a:pPr>
            <a:r>
              <a:rPr lang="en-US" altLang="LID4096" sz="1600" b="1">
                <a:latin typeface="Arial" panose="020B0604020202020204" pitchFamily="34" charset="0"/>
              </a:rPr>
              <a:t>Maturity</a:t>
            </a:r>
          </a:p>
        </p:txBody>
      </p:sp>
      <p:sp>
        <p:nvSpPr>
          <p:cNvPr id="45067" name="Line 17">
            <a:extLst>
              <a:ext uri="{FF2B5EF4-FFF2-40B4-BE49-F238E27FC236}">
                <a16:creationId xmlns:a16="http://schemas.microsoft.com/office/drawing/2014/main" id="{EC353DA4-682B-D2E5-D5FE-8609010A7D31}"/>
              </a:ext>
            </a:extLst>
          </p:cNvPr>
          <p:cNvSpPr>
            <a:spLocks noChangeShapeType="1"/>
          </p:cNvSpPr>
          <p:nvPr/>
        </p:nvSpPr>
        <p:spPr bwMode="auto">
          <a:xfrm>
            <a:off x="4643438" y="836613"/>
            <a:ext cx="792162" cy="0"/>
          </a:xfrm>
          <a:prstGeom prst="line">
            <a:avLst/>
          </a:prstGeom>
          <a:noFill/>
          <a:ln w="76200">
            <a:solidFill>
              <a:srgbClr val="FF9900"/>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LID4096"/>
          </a:p>
        </p:txBody>
      </p:sp>
      <p:sp>
        <p:nvSpPr>
          <p:cNvPr id="45068" name="Line 18">
            <a:extLst>
              <a:ext uri="{FF2B5EF4-FFF2-40B4-BE49-F238E27FC236}">
                <a16:creationId xmlns:a16="http://schemas.microsoft.com/office/drawing/2014/main" id="{2A56276F-9AE9-FAE1-681A-047C5255F533}"/>
              </a:ext>
            </a:extLst>
          </p:cNvPr>
          <p:cNvSpPr>
            <a:spLocks noChangeShapeType="1"/>
          </p:cNvSpPr>
          <p:nvPr/>
        </p:nvSpPr>
        <p:spPr bwMode="auto">
          <a:xfrm flipV="1">
            <a:off x="395288" y="1412875"/>
            <a:ext cx="0" cy="720725"/>
          </a:xfrm>
          <a:prstGeom prst="line">
            <a:avLst/>
          </a:prstGeom>
          <a:noFill/>
          <a:ln w="76200">
            <a:solidFill>
              <a:srgbClr val="FF9900"/>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LID4096"/>
          </a:p>
        </p:txBody>
      </p:sp>
      <p:sp>
        <p:nvSpPr>
          <p:cNvPr id="15" name="Rectangle 3">
            <a:extLst>
              <a:ext uri="{FF2B5EF4-FFF2-40B4-BE49-F238E27FC236}">
                <a16:creationId xmlns:a16="http://schemas.microsoft.com/office/drawing/2014/main" id="{6440B124-63A1-7035-085D-01E25EC20C77}"/>
              </a:ext>
            </a:extLst>
          </p:cNvPr>
          <p:cNvSpPr>
            <a:spLocks noChangeArrowheads="1"/>
          </p:cNvSpPr>
          <p:nvPr/>
        </p:nvSpPr>
        <p:spPr bwMode="auto">
          <a:xfrm>
            <a:off x="642938" y="5286375"/>
            <a:ext cx="2857500" cy="576263"/>
          </a:xfrm>
          <a:prstGeom prst="rect">
            <a:avLst/>
          </a:prstGeom>
          <a:noFill/>
          <a:ln w="9525">
            <a:noFill/>
            <a:miter lim="800000"/>
            <a:headEnd/>
            <a:tailEnd/>
          </a:ln>
          <a:effectLst/>
        </p:spPr>
        <p:txBody>
          <a:bodyPr/>
          <a:lstStyle/>
          <a:p>
            <a:pPr>
              <a:spcAft>
                <a:spcPts val="0"/>
              </a:spcAft>
              <a:defRPr/>
            </a:pPr>
            <a:r>
              <a:rPr lang="en-US" sz="2800" b="1" i="1" dirty="0">
                <a:latin typeface="+mn-lt"/>
                <a:cs typeface="+mn-cs"/>
              </a:rPr>
              <a:t> </a:t>
            </a:r>
            <a:r>
              <a:rPr lang="en-US" sz="2800" b="1" i="1" dirty="0">
                <a:solidFill>
                  <a:srgbClr val="FF9900"/>
                </a:solidFill>
                <a:latin typeface="+mn-lt"/>
                <a:cs typeface="+mn-cs"/>
              </a:rPr>
              <a:t>early design</a:t>
            </a:r>
          </a:p>
          <a:p>
            <a:pPr>
              <a:spcAft>
                <a:spcPts val="0"/>
              </a:spcAft>
              <a:defRPr/>
            </a:pPr>
            <a:r>
              <a:rPr lang="en-US" sz="2800" b="1" i="1" dirty="0">
                <a:solidFill>
                  <a:srgbClr val="FF9900"/>
                </a:solidFill>
                <a:latin typeface="+mn-lt"/>
                <a:cs typeface="+mn-cs"/>
              </a:rPr>
              <a:t> &amp; invention</a:t>
            </a:r>
          </a:p>
        </p:txBody>
      </p:sp>
      <p:cxnSp>
        <p:nvCxnSpPr>
          <p:cNvPr id="45070" name="Straight Connector 19">
            <a:extLst>
              <a:ext uri="{FF2B5EF4-FFF2-40B4-BE49-F238E27FC236}">
                <a16:creationId xmlns:a16="http://schemas.microsoft.com/office/drawing/2014/main" id="{F5DB983E-7333-6669-6937-8C023063AB3E}"/>
              </a:ext>
            </a:extLst>
          </p:cNvPr>
          <p:cNvCxnSpPr>
            <a:cxnSpLocks noChangeShapeType="1"/>
          </p:cNvCxnSpPr>
          <p:nvPr/>
        </p:nvCxnSpPr>
        <p:spPr bwMode="auto">
          <a:xfrm rot="5400000">
            <a:off x="2143919" y="5501482"/>
            <a:ext cx="2713037" cy="0"/>
          </a:xfrm>
          <a:prstGeom prst="line">
            <a:avLst/>
          </a:prstGeom>
          <a:noFill/>
          <a:ln w="38100" algn="ctr">
            <a:solidFill>
              <a:srgbClr val="FF5050">
                <a:alpha val="45097"/>
              </a:srgbClr>
            </a:solidFill>
            <a:round/>
            <a:headEnd type="none" w="sm" len="sm"/>
            <a:tailEnd type="none" w="sm" len="sm"/>
          </a:ln>
          <a:extLst>
            <a:ext uri="{909E8E84-426E-40DD-AFC4-6F175D3DCCD1}">
              <a14:hiddenFill xmlns:a14="http://schemas.microsoft.com/office/drawing/2010/main">
                <a:noFill/>
              </a14:hiddenFill>
            </a:ext>
          </a:extLst>
        </p:spPr>
      </p:cxnSp>
      <p:cxnSp>
        <p:nvCxnSpPr>
          <p:cNvPr id="45071" name="Straight Connector 20">
            <a:extLst>
              <a:ext uri="{FF2B5EF4-FFF2-40B4-BE49-F238E27FC236}">
                <a16:creationId xmlns:a16="http://schemas.microsoft.com/office/drawing/2014/main" id="{6C325A79-96F8-C047-CD0B-BFEFEF2D61E4}"/>
              </a:ext>
            </a:extLst>
          </p:cNvPr>
          <p:cNvCxnSpPr>
            <a:cxnSpLocks noChangeShapeType="1"/>
          </p:cNvCxnSpPr>
          <p:nvPr/>
        </p:nvCxnSpPr>
        <p:spPr bwMode="auto">
          <a:xfrm rot="5400000">
            <a:off x="4929981" y="5499894"/>
            <a:ext cx="2714625" cy="1588"/>
          </a:xfrm>
          <a:prstGeom prst="line">
            <a:avLst/>
          </a:prstGeom>
          <a:noFill/>
          <a:ln w="38100" algn="ctr">
            <a:solidFill>
              <a:srgbClr val="FF5050">
                <a:alpha val="45097"/>
              </a:srgbClr>
            </a:solidFill>
            <a:round/>
            <a:headEnd type="none" w="sm" len="sm"/>
            <a:tailEnd type="none" w="sm" len="sm"/>
          </a:ln>
          <a:extLst>
            <a:ext uri="{909E8E84-426E-40DD-AFC4-6F175D3DCCD1}">
              <a14:hiddenFill xmlns:a14="http://schemas.microsoft.com/office/drawing/2010/main">
                <a:noFill/>
              </a14:hiddenFill>
            </a:ext>
          </a:extLst>
        </p:spPr>
      </p:cxnSp>
      <p:cxnSp>
        <p:nvCxnSpPr>
          <p:cNvPr id="45072" name="Straight Connector 23">
            <a:extLst>
              <a:ext uri="{FF2B5EF4-FFF2-40B4-BE49-F238E27FC236}">
                <a16:creationId xmlns:a16="http://schemas.microsoft.com/office/drawing/2014/main" id="{206C203F-9CD9-F901-FBA8-0D83AC7DC0A4}"/>
              </a:ext>
            </a:extLst>
          </p:cNvPr>
          <p:cNvCxnSpPr>
            <a:cxnSpLocks noChangeShapeType="1"/>
          </p:cNvCxnSpPr>
          <p:nvPr/>
        </p:nvCxnSpPr>
        <p:spPr bwMode="auto">
          <a:xfrm rot="5400000">
            <a:off x="7714456" y="5499894"/>
            <a:ext cx="2714625" cy="1588"/>
          </a:xfrm>
          <a:prstGeom prst="line">
            <a:avLst/>
          </a:prstGeom>
          <a:noFill/>
          <a:ln w="38100" algn="ctr">
            <a:solidFill>
              <a:srgbClr val="FF5050">
                <a:alpha val="45097"/>
              </a:srgbClr>
            </a:solidFill>
            <a:round/>
            <a:headEnd type="none" w="sm" len="sm"/>
            <a:tailEnd type="none" w="sm" len="sm"/>
          </a:ln>
          <a:extLst>
            <a:ext uri="{909E8E84-426E-40DD-AFC4-6F175D3DCCD1}">
              <a14:hiddenFill xmlns:a14="http://schemas.microsoft.com/office/drawing/2010/main">
                <a:noFill/>
              </a14:hiddenFill>
            </a:ext>
          </a:extLst>
        </p:spPr>
      </p:cxnSp>
      <p:cxnSp>
        <p:nvCxnSpPr>
          <p:cNvPr id="45073" name="Straight Connector 24">
            <a:extLst>
              <a:ext uri="{FF2B5EF4-FFF2-40B4-BE49-F238E27FC236}">
                <a16:creationId xmlns:a16="http://schemas.microsoft.com/office/drawing/2014/main" id="{9E016774-77E2-5503-39B7-77F19204CBA0}"/>
              </a:ext>
            </a:extLst>
          </p:cNvPr>
          <p:cNvCxnSpPr>
            <a:cxnSpLocks noChangeShapeType="1"/>
          </p:cNvCxnSpPr>
          <p:nvPr/>
        </p:nvCxnSpPr>
        <p:spPr bwMode="auto">
          <a:xfrm rot="5400000">
            <a:off x="-642144" y="5499894"/>
            <a:ext cx="2714625" cy="1588"/>
          </a:xfrm>
          <a:prstGeom prst="line">
            <a:avLst/>
          </a:prstGeom>
          <a:noFill/>
          <a:ln w="38100" algn="ctr">
            <a:solidFill>
              <a:srgbClr val="FF5050">
                <a:alpha val="45097"/>
              </a:srgbClr>
            </a:solidFill>
            <a:round/>
            <a:headEnd type="none" w="sm" len="sm"/>
            <a:tailEnd type="none" w="sm" len="sm"/>
          </a:ln>
          <a:extLst>
            <a:ext uri="{909E8E84-426E-40DD-AFC4-6F175D3DCCD1}">
              <a14:hiddenFill xmlns:a14="http://schemas.microsoft.com/office/drawing/2010/main">
                <a:noFill/>
              </a14:hiddenFill>
            </a:ext>
          </a:extLst>
        </p:spPr>
      </p:cxnSp>
      <p:sp>
        <p:nvSpPr>
          <p:cNvPr id="27" name="Rectangle 3">
            <a:extLst>
              <a:ext uri="{FF2B5EF4-FFF2-40B4-BE49-F238E27FC236}">
                <a16:creationId xmlns:a16="http://schemas.microsoft.com/office/drawing/2014/main" id="{F474BC92-109F-4B67-16CC-9BED881ED215}"/>
              </a:ext>
            </a:extLst>
          </p:cNvPr>
          <p:cNvSpPr>
            <a:spLocks noChangeArrowheads="1"/>
          </p:cNvSpPr>
          <p:nvPr/>
        </p:nvSpPr>
        <p:spPr bwMode="auto">
          <a:xfrm>
            <a:off x="3857625" y="5286375"/>
            <a:ext cx="2143125" cy="576263"/>
          </a:xfrm>
          <a:prstGeom prst="rect">
            <a:avLst/>
          </a:prstGeom>
          <a:noFill/>
          <a:ln w="9525">
            <a:noFill/>
            <a:miter lim="800000"/>
            <a:headEnd/>
            <a:tailEnd/>
          </a:ln>
          <a:effectLst/>
        </p:spPr>
        <p:txBody>
          <a:bodyPr/>
          <a:lstStyle/>
          <a:p>
            <a:pPr>
              <a:spcAft>
                <a:spcPts val="0"/>
              </a:spcAft>
              <a:defRPr/>
            </a:pPr>
            <a:r>
              <a:rPr lang="en-US" sz="2800" b="1" i="1" dirty="0">
                <a:latin typeface="+mn-lt"/>
                <a:cs typeface="+mn-cs"/>
              </a:rPr>
              <a:t> </a:t>
            </a:r>
            <a:r>
              <a:rPr lang="en-US" sz="2800" b="1" i="1" dirty="0">
                <a:solidFill>
                  <a:srgbClr val="FF9900"/>
                </a:solidFill>
                <a:latin typeface="+mn-lt"/>
                <a:cs typeface="+mn-cs"/>
              </a:rPr>
              <a:t>science</a:t>
            </a:r>
          </a:p>
        </p:txBody>
      </p:sp>
      <p:sp>
        <p:nvSpPr>
          <p:cNvPr id="30" name="Rectangle 3">
            <a:extLst>
              <a:ext uri="{FF2B5EF4-FFF2-40B4-BE49-F238E27FC236}">
                <a16:creationId xmlns:a16="http://schemas.microsoft.com/office/drawing/2014/main" id="{285F81AF-EA00-ABDB-E23A-2C90004C8ACC}"/>
              </a:ext>
            </a:extLst>
          </p:cNvPr>
          <p:cNvSpPr>
            <a:spLocks noChangeArrowheads="1"/>
          </p:cNvSpPr>
          <p:nvPr/>
        </p:nvSpPr>
        <p:spPr bwMode="auto">
          <a:xfrm>
            <a:off x="6357938" y="5286375"/>
            <a:ext cx="2786062" cy="576263"/>
          </a:xfrm>
          <a:prstGeom prst="rect">
            <a:avLst/>
          </a:prstGeom>
          <a:noFill/>
          <a:ln w="9525">
            <a:noFill/>
            <a:miter lim="800000"/>
            <a:headEnd/>
            <a:tailEnd/>
          </a:ln>
          <a:effectLst/>
        </p:spPr>
        <p:txBody>
          <a:bodyPr lIns="0" rIns="0"/>
          <a:lstStyle/>
          <a:p>
            <a:pPr>
              <a:spcAft>
                <a:spcPts val="0"/>
              </a:spcAft>
              <a:defRPr/>
            </a:pPr>
            <a:r>
              <a:rPr lang="en-US" sz="2800" b="1" i="1" dirty="0">
                <a:solidFill>
                  <a:srgbClr val="FF9900"/>
                </a:solidFill>
                <a:latin typeface="+mn-lt"/>
                <a:cs typeface="+mn-cs"/>
              </a:rPr>
              <a:t>cultural</a:t>
            </a:r>
            <a:br>
              <a:rPr lang="en-US" sz="2800" b="1" i="1" dirty="0">
                <a:solidFill>
                  <a:srgbClr val="FF9900"/>
                </a:solidFill>
                <a:latin typeface="+mn-lt"/>
                <a:cs typeface="+mn-cs"/>
              </a:rPr>
            </a:br>
            <a:r>
              <a:rPr lang="en-US" sz="2800" b="1" i="1" dirty="0">
                <a:solidFill>
                  <a:srgbClr val="FF9900"/>
                </a:solidFill>
                <a:latin typeface="+mn-lt"/>
                <a:cs typeface="+mn-cs"/>
              </a:rPr>
              <a:t>appropriation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4" descr="InfSci4">
            <a:extLst>
              <a:ext uri="{FF2B5EF4-FFF2-40B4-BE49-F238E27FC236}">
                <a16:creationId xmlns:a16="http://schemas.microsoft.com/office/drawing/2014/main" id="{752B6A7F-6078-F214-612B-D4247101F7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099" t="1424" r="1700" b="43126"/>
          <a:stretch>
            <a:fillRect/>
          </a:stretch>
        </p:blipFill>
        <p:spPr bwMode="auto">
          <a:xfrm>
            <a:off x="611188" y="1150938"/>
            <a:ext cx="8532812" cy="299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47" name="Rectangle 7">
            <a:extLst>
              <a:ext uri="{FF2B5EF4-FFF2-40B4-BE49-F238E27FC236}">
                <a16:creationId xmlns:a16="http://schemas.microsoft.com/office/drawing/2014/main" id="{45165DF6-A421-0A74-28E8-9DDFC66AE1A6}"/>
              </a:ext>
            </a:extLst>
          </p:cNvPr>
          <p:cNvSpPr>
            <a:spLocks noChangeArrowheads="1"/>
          </p:cNvSpPr>
          <p:nvPr/>
        </p:nvSpPr>
        <p:spPr bwMode="auto">
          <a:xfrm>
            <a:off x="3419475" y="549275"/>
            <a:ext cx="2017713" cy="576263"/>
          </a:xfrm>
          <a:prstGeom prst="rect">
            <a:avLst/>
          </a:prstGeom>
          <a:noFill/>
          <a:ln w="9525">
            <a:noFill/>
            <a:miter lim="800000"/>
            <a:headEnd/>
            <a:tailEnd/>
          </a:ln>
          <a:effectLst/>
        </p:spPr>
        <p:txBody>
          <a:bodyPr/>
          <a:lstStyle/>
          <a:p>
            <a:pPr marL="342900" indent="-342900">
              <a:spcAft>
                <a:spcPct val="80000"/>
              </a:spcAft>
              <a:defRPr/>
            </a:pPr>
            <a:r>
              <a:rPr lang="en-US" sz="2800">
                <a:latin typeface="+mj-lt"/>
                <a:cs typeface="+mn-cs"/>
              </a:rPr>
              <a:t>Time</a:t>
            </a:r>
          </a:p>
        </p:txBody>
      </p:sp>
      <p:sp>
        <p:nvSpPr>
          <p:cNvPr id="112648" name="Rectangle 8">
            <a:extLst>
              <a:ext uri="{FF2B5EF4-FFF2-40B4-BE49-F238E27FC236}">
                <a16:creationId xmlns:a16="http://schemas.microsoft.com/office/drawing/2014/main" id="{2FE99A56-4B32-DCF2-DA87-4C98CD74FD80}"/>
              </a:ext>
            </a:extLst>
          </p:cNvPr>
          <p:cNvSpPr>
            <a:spLocks noChangeArrowheads="1"/>
          </p:cNvSpPr>
          <p:nvPr/>
        </p:nvSpPr>
        <p:spPr bwMode="auto">
          <a:xfrm rot="16200000">
            <a:off x="-612774" y="2636837"/>
            <a:ext cx="2017712" cy="576263"/>
          </a:xfrm>
          <a:prstGeom prst="rect">
            <a:avLst/>
          </a:prstGeom>
          <a:noFill/>
          <a:ln w="9525">
            <a:noFill/>
            <a:miter lim="800000"/>
            <a:headEnd/>
            <a:tailEnd/>
          </a:ln>
          <a:effectLst/>
        </p:spPr>
        <p:txBody>
          <a:bodyPr/>
          <a:lstStyle/>
          <a:p>
            <a:pPr marL="342900" indent="-342900">
              <a:spcAft>
                <a:spcPct val="80000"/>
              </a:spcAft>
              <a:defRPr/>
            </a:pPr>
            <a:r>
              <a:rPr lang="en-US" sz="2800" dirty="0">
                <a:latin typeface="+mn-lt"/>
                <a:cs typeface="+mn-cs"/>
              </a:rPr>
              <a:t>Learning</a:t>
            </a:r>
          </a:p>
        </p:txBody>
      </p:sp>
      <p:sp>
        <p:nvSpPr>
          <p:cNvPr id="46085" name="Rectangle 11">
            <a:extLst>
              <a:ext uri="{FF2B5EF4-FFF2-40B4-BE49-F238E27FC236}">
                <a16:creationId xmlns:a16="http://schemas.microsoft.com/office/drawing/2014/main" id="{1DE41572-593D-A92A-0C6C-6723B1C2EF68}"/>
              </a:ext>
            </a:extLst>
          </p:cNvPr>
          <p:cNvSpPr>
            <a:spLocks noChangeArrowheads="1"/>
          </p:cNvSpPr>
          <p:nvPr/>
        </p:nvSpPr>
        <p:spPr bwMode="auto">
          <a:xfrm>
            <a:off x="755650" y="4148138"/>
            <a:ext cx="1439863"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spcAft>
                <a:spcPct val="10000"/>
              </a:spcAft>
            </a:pPr>
            <a:r>
              <a:rPr lang="en-US" altLang="LID4096" sz="1600" b="1">
                <a:latin typeface="Arial" panose="020B0604020202020204" pitchFamily="34" charset="0"/>
              </a:rPr>
              <a:t>Breakthrough</a:t>
            </a:r>
          </a:p>
        </p:txBody>
      </p:sp>
      <p:sp>
        <p:nvSpPr>
          <p:cNvPr id="46086" name="Rectangle 12">
            <a:extLst>
              <a:ext uri="{FF2B5EF4-FFF2-40B4-BE49-F238E27FC236}">
                <a16:creationId xmlns:a16="http://schemas.microsoft.com/office/drawing/2014/main" id="{CF2903C2-41C8-3234-CD93-D98026D0CC33}"/>
              </a:ext>
            </a:extLst>
          </p:cNvPr>
          <p:cNvSpPr>
            <a:spLocks noChangeArrowheads="1"/>
          </p:cNvSpPr>
          <p:nvPr/>
        </p:nvSpPr>
        <p:spPr bwMode="auto">
          <a:xfrm>
            <a:off x="2338388" y="4148138"/>
            <a:ext cx="1223962"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spcAft>
                <a:spcPct val="10000"/>
              </a:spcAft>
            </a:pPr>
            <a:r>
              <a:rPr lang="en-US" altLang="LID4096" sz="1600" b="1">
                <a:latin typeface="Arial" panose="020B0604020202020204" pitchFamily="34" charset="0"/>
              </a:rPr>
              <a:t>Replication</a:t>
            </a:r>
          </a:p>
        </p:txBody>
      </p:sp>
      <p:sp>
        <p:nvSpPr>
          <p:cNvPr id="46087" name="Rectangle 13">
            <a:extLst>
              <a:ext uri="{FF2B5EF4-FFF2-40B4-BE49-F238E27FC236}">
                <a16:creationId xmlns:a16="http://schemas.microsoft.com/office/drawing/2014/main" id="{5EE3D1A4-187D-8455-4F1D-F919F6888D17}"/>
              </a:ext>
            </a:extLst>
          </p:cNvPr>
          <p:cNvSpPr>
            <a:spLocks noChangeArrowheads="1"/>
          </p:cNvSpPr>
          <p:nvPr/>
        </p:nvSpPr>
        <p:spPr bwMode="auto">
          <a:xfrm>
            <a:off x="3706813" y="4148138"/>
            <a:ext cx="1223962"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spcAft>
                <a:spcPct val="10000"/>
              </a:spcAft>
            </a:pPr>
            <a:r>
              <a:rPr lang="en-US" altLang="LID4096" sz="1600" b="1">
                <a:latin typeface="Arial" panose="020B0604020202020204" pitchFamily="34" charset="0"/>
              </a:rPr>
              <a:t>Empiricism</a:t>
            </a:r>
          </a:p>
        </p:txBody>
      </p:sp>
      <p:sp>
        <p:nvSpPr>
          <p:cNvPr id="46088" name="Rectangle 14">
            <a:extLst>
              <a:ext uri="{FF2B5EF4-FFF2-40B4-BE49-F238E27FC236}">
                <a16:creationId xmlns:a16="http://schemas.microsoft.com/office/drawing/2014/main" id="{9ACC9E03-B397-5A81-ADC6-4E87302CC564}"/>
              </a:ext>
            </a:extLst>
          </p:cNvPr>
          <p:cNvSpPr>
            <a:spLocks noChangeArrowheads="1"/>
          </p:cNvSpPr>
          <p:nvPr/>
        </p:nvSpPr>
        <p:spPr bwMode="auto">
          <a:xfrm>
            <a:off x="5075238" y="4148138"/>
            <a:ext cx="1223962"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spcAft>
                <a:spcPct val="10000"/>
              </a:spcAft>
            </a:pPr>
            <a:r>
              <a:rPr lang="en-US" altLang="LID4096" sz="1600" b="1">
                <a:latin typeface="Arial" panose="020B0604020202020204" pitchFamily="34" charset="0"/>
              </a:rPr>
              <a:t>Theory</a:t>
            </a:r>
          </a:p>
        </p:txBody>
      </p:sp>
      <p:sp>
        <p:nvSpPr>
          <p:cNvPr id="46089" name="Rectangle 15">
            <a:extLst>
              <a:ext uri="{FF2B5EF4-FFF2-40B4-BE49-F238E27FC236}">
                <a16:creationId xmlns:a16="http://schemas.microsoft.com/office/drawing/2014/main" id="{18384475-CF1E-F562-C6B1-9CEBA98367C8}"/>
              </a:ext>
            </a:extLst>
          </p:cNvPr>
          <p:cNvSpPr>
            <a:spLocks noChangeArrowheads="1"/>
          </p:cNvSpPr>
          <p:nvPr/>
        </p:nvSpPr>
        <p:spPr bwMode="auto">
          <a:xfrm>
            <a:off x="6443663" y="4148138"/>
            <a:ext cx="1296987"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spcAft>
                <a:spcPct val="10000"/>
              </a:spcAft>
            </a:pPr>
            <a:r>
              <a:rPr lang="en-US" altLang="LID4096" sz="1600" b="1">
                <a:latin typeface="Arial" panose="020B0604020202020204" pitchFamily="34" charset="0"/>
              </a:rPr>
              <a:t>Automation</a:t>
            </a:r>
          </a:p>
        </p:txBody>
      </p:sp>
      <p:sp>
        <p:nvSpPr>
          <p:cNvPr id="46090" name="Rectangle 16">
            <a:extLst>
              <a:ext uri="{FF2B5EF4-FFF2-40B4-BE49-F238E27FC236}">
                <a16:creationId xmlns:a16="http://schemas.microsoft.com/office/drawing/2014/main" id="{BDA2352B-207B-7F6E-9D4D-82F21F9E8D1F}"/>
              </a:ext>
            </a:extLst>
          </p:cNvPr>
          <p:cNvSpPr>
            <a:spLocks noChangeArrowheads="1"/>
          </p:cNvSpPr>
          <p:nvPr/>
        </p:nvSpPr>
        <p:spPr bwMode="auto">
          <a:xfrm>
            <a:off x="7812088" y="4148138"/>
            <a:ext cx="1223962"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spcAft>
                <a:spcPct val="10000"/>
              </a:spcAft>
            </a:pPr>
            <a:r>
              <a:rPr lang="en-US" altLang="LID4096" sz="1600" b="1">
                <a:latin typeface="Arial" panose="020B0604020202020204" pitchFamily="34" charset="0"/>
              </a:rPr>
              <a:t>Maturity</a:t>
            </a:r>
          </a:p>
        </p:txBody>
      </p:sp>
      <p:sp>
        <p:nvSpPr>
          <p:cNvPr id="46091" name="Line 17">
            <a:extLst>
              <a:ext uri="{FF2B5EF4-FFF2-40B4-BE49-F238E27FC236}">
                <a16:creationId xmlns:a16="http://schemas.microsoft.com/office/drawing/2014/main" id="{D76B10B7-DCCB-D810-420F-0A3646C1DF23}"/>
              </a:ext>
            </a:extLst>
          </p:cNvPr>
          <p:cNvSpPr>
            <a:spLocks noChangeShapeType="1"/>
          </p:cNvSpPr>
          <p:nvPr/>
        </p:nvSpPr>
        <p:spPr bwMode="auto">
          <a:xfrm>
            <a:off x="4643438" y="836613"/>
            <a:ext cx="792162" cy="0"/>
          </a:xfrm>
          <a:prstGeom prst="line">
            <a:avLst/>
          </a:prstGeom>
          <a:noFill/>
          <a:ln w="76200">
            <a:solidFill>
              <a:srgbClr val="FF9900"/>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LID4096"/>
          </a:p>
        </p:txBody>
      </p:sp>
      <p:sp>
        <p:nvSpPr>
          <p:cNvPr id="46092" name="Line 18">
            <a:extLst>
              <a:ext uri="{FF2B5EF4-FFF2-40B4-BE49-F238E27FC236}">
                <a16:creationId xmlns:a16="http://schemas.microsoft.com/office/drawing/2014/main" id="{4B3073AC-4E9A-64FB-9FD8-DC32116F4197}"/>
              </a:ext>
            </a:extLst>
          </p:cNvPr>
          <p:cNvSpPr>
            <a:spLocks noChangeShapeType="1"/>
          </p:cNvSpPr>
          <p:nvPr/>
        </p:nvSpPr>
        <p:spPr bwMode="auto">
          <a:xfrm flipV="1">
            <a:off x="395288" y="1412875"/>
            <a:ext cx="0" cy="720725"/>
          </a:xfrm>
          <a:prstGeom prst="line">
            <a:avLst/>
          </a:prstGeom>
          <a:noFill/>
          <a:ln w="76200">
            <a:solidFill>
              <a:srgbClr val="FF9900"/>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LID4096"/>
          </a:p>
        </p:txBody>
      </p:sp>
      <p:sp>
        <p:nvSpPr>
          <p:cNvPr id="15" name="Rectangle 3">
            <a:extLst>
              <a:ext uri="{FF2B5EF4-FFF2-40B4-BE49-F238E27FC236}">
                <a16:creationId xmlns:a16="http://schemas.microsoft.com/office/drawing/2014/main" id="{2C2AB8EC-A69E-01F5-8368-D62E36AFF7E0}"/>
              </a:ext>
            </a:extLst>
          </p:cNvPr>
          <p:cNvSpPr>
            <a:spLocks noChangeArrowheads="1"/>
          </p:cNvSpPr>
          <p:nvPr/>
        </p:nvSpPr>
        <p:spPr bwMode="auto">
          <a:xfrm>
            <a:off x="642938" y="5286375"/>
            <a:ext cx="2857500" cy="576263"/>
          </a:xfrm>
          <a:prstGeom prst="rect">
            <a:avLst/>
          </a:prstGeom>
          <a:noFill/>
          <a:ln w="9525">
            <a:noFill/>
            <a:miter lim="800000"/>
            <a:headEnd/>
            <a:tailEnd/>
          </a:ln>
          <a:effectLst/>
        </p:spPr>
        <p:txBody>
          <a:bodyPr/>
          <a:lstStyle/>
          <a:p>
            <a:pPr>
              <a:spcAft>
                <a:spcPts val="0"/>
              </a:spcAft>
              <a:defRPr/>
            </a:pPr>
            <a:r>
              <a:rPr lang="en-US" sz="2800" b="1" i="1" dirty="0">
                <a:latin typeface="+mn-lt"/>
                <a:cs typeface="+mn-cs"/>
              </a:rPr>
              <a:t> </a:t>
            </a:r>
            <a:r>
              <a:rPr lang="en-US" sz="2800" b="1" i="1" dirty="0">
                <a:solidFill>
                  <a:srgbClr val="FF9900"/>
                </a:solidFill>
                <a:latin typeface="+mn-lt"/>
                <a:cs typeface="+mn-cs"/>
              </a:rPr>
              <a:t>early design</a:t>
            </a:r>
          </a:p>
          <a:p>
            <a:pPr>
              <a:spcAft>
                <a:spcPts val="0"/>
              </a:spcAft>
              <a:defRPr/>
            </a:pPr>
            <a:r>
              <a:rPr lang="en-US" sz="2800" b="1" i="1" dirty="0">
                <a:solidFill>
                  <a:srgbClr val="FF9900"/>
                </a:solidFill>
                <a:latin typeface="+mn-lt"/>
                <a:cs typeface="+mn-cs"/>
              </a:rPr>
              <a:t> &amp; invention</a:t>
            </a:r>
          </a:p>
        </p:txBody>
      </p:sp>
      <p:cxnSp>
        <p:nvCxnSpPr>
          <p:cNvPr id="46094" name="Straight Connector 19">
            <a:extLst>
              <a:ext uri="{FF2B5EF4-FFF2-40B4-BE49-F238E27FC236}">
                <a16:creationId xmlns:a16="http://schemas.microsoft.com/office/drawing/2014/main" id="{7D620484-847F-EF4D-7561-EC015660C283}"/>
              </a:ext>
            </a:extLst>
          </p:cNvPr>
          <p:cNvCxnSpPr>
            <a:cxnSpLocks noChangeShapeType="1"/>
          </p:cNvCxnSpPr>
          <p:nvPr/>
        </p:nvCxnSpPr>
        <p:spPr bwMode="auto">
          <a:xfrm rot="5400000">
            <a:off x="2143919" y="5501482"/>
            <a:ext cx="2713037" cy="0"/>
          </a:xfrm>
          <a:prstGeom prst="line">
            <a:avLst/>
          </a:prstGeom>
          <a:noFill/>
          <a:ln w="38100" algn="ctr">
            <a:solidFill>
              <a:srgbClr val="FF5050">
                <a:alpha val="45097"/>
              </a:srgbClr>
            </a:solidFill>
            <a:round/>
            <a:headEnd type="none" w="sm" len="sm"/>
            <a:tailEnd type="none" w="sm" len="sm"/>
          </a:ln>
          <a:extLst>
            <a:ext uri="{909E8E84-426E-40DD-AFC4-6F175D3DCCD1}">
              <a14:hiddenFill xmlns:a14="http://schemas.microsoft.com/office/drawing/2010/main">
                <a:noFill/>
              </a14:hiddenFill>
            </a:ext>
          </a:extLst>
        </p:spPr>
      </p:cxnSp>
      <p:cxnSp>
        <p:nvCxnSpPr>
          <p:cNvPr id="46095" name="Straight Connector 20">
            <a:extLst>
              <a:ext uri="{FF2B5EF4-FFF2-40B4-BE49-F238E27FC236}">
                <a16:creationId xmlns:a16="http://schemas.microsoft.com/office/drawing/2014/main" id="{CA235C31-B11E-FE27-23BE-9025D3029D42}"/>
              </a:ext>
            </a:extLst>
          </p:cNvPr>
          <p:cNvCxnSpPr>
            <a:cxnSpLocks noChangeShapeType="1"/>
          </p:cNvCxnSpPr>
          <p:nvPr/>
        </p:nvCxnSpPr>
        <p:spPr bwMode="auto">
          <a:xfrm rot="5400000">
            <a:off x="4929981" y="5499894"/>
            <a:ext cx="2714625" cy="1588"/>
          </a:xfrm>
          <a:prstGeom prst="line">
            <a:avLst/>
          </a:prstGeom>
          <a:noFill/>
          <a:ln w="38100" algn="ctr">
            <a:solidFill>
              <a:srgbClr val="FF5050">
                <a:alpha val="45097"/>
              </a:srgbClr>
            </a:solidFill>
            <a:round/>
            <a:headEnd type="none" w="sm" len="sm"/>
            <a:tailEnd type="none" w="sm" len="sm"/>
          </a:ln>
          <a:extLst>
            <a:ext uri="{909E8E84-426E-40DD-AFC4-6F175D3DCCD1}">
              <a14:hiddenFill xmlns:a14="http://schemas.microsoft.com/office/drawing/2010/main">
                <a:noFill/>
              </a14:hiddenFill>
            </a:ext>
          </a:extLst>
        </p:spPr>
      </p:cxnSp>
      <p:cxnSp>
        <p:nvCxnSpPr>
          <p:cNvPr id="46096" name="Straight Connector 23">
            <a:extLst>
              <a:ext uri="{FF2B5EF4-FFF2-40B4-BE49-F238E27FC236}">
                <a16:creationId xmlns:a16="http://schemas.microsoft.com/office/drawing/2014/main" id="{DBE9B454-2097-E4CE-B161-5F91E0AFBC36}"/>
              </a:ext>
            </a:extLst>
          </p:cNvPr>
          <p:cNvCxnSpPr>
            <a:cxnSpLocks noChangeShapeType="1"/>
          </p:cNvCxnSpPr>
          <p:nvPr/>
        </p:nvCxnSpPr>
        <p:spPr bwMode="auto">
          <a:xfrm rot="5400000">
            <a:off x="7714456" y="5499894"/>
            <a:ext cx="2714625" cy="1588"/>
          </a:xfrm>
          <a:prstGeom prst="line">
            <a:avLst/>
          </a:prstGeom>
          <a:noFill/>
          <a:ln w="38100" algn="ctr">
            <a:solidFill>
              <a:srgbClr val="FF5050">
                <a:alpha val="45097"/>
              </a:srgbClr>
            </a:solidFill>
            <a:round/>
            <a:headEnd type="none" w="sm" len="sm"/>
            <a:tailEnd type="none" w="sm" len="sm"/>
          </a:ln>
          <a:extLst>
            <a:ext uri="{909E8E84-426E-40DD-AFC4-6F175D3DCCD1}">
              <a14:hiddenFill xmlns:a14="http://schemas.microsoft.com/office/drawing/2010/main">
                <a:noFill/>
              </a14:hiddenFill>
            </a:ext>
          </a:extLst>
        </p:spPr>
      </p:cxnSp>
      <p:cxnSp>
        <p:nvCxnSpPr>
          <p:cNvPr id="46097" name="Straight Connector 24">
            <a:extLst>
              <a:ext uri="{FF2B5EF4-FFF2-40B4-BE49-F238E27FC236}">
                <a16:creationId xmlns:a16="http://schemas.microsoft.com/office/drawing/2014/main" id="{CA1C1168-7664-E580-8CE7-846AD29A9EA4}"/>
              </a:ext>
            </a:extLst>
          </p:cNvPr>
          <p:cNvCxnSpPr>
            <a:cxnSpLocks noChangeShapeType="1"/>
          </p:cNvCxnSpPr>
          <p:nvPr/>
        </p:nvCxnSpPr>
        <p:spPr bwMode="auto">
          <a:xfrm rot="5400000">
            <a:off x="-642144" y="5499894"/>
            <a:ext cx="2714625" cy="1588"/>
          </a:xfrm>
          <a:prstGeom prst="line">
            <a:avLst/>
          </a:prstGeom>
          <a:noFill/>
          <a:ln w="38100" algn="ctr">
            <a:solidFill>
              <a:srgbClr val="FF5050">
                <a:alpha val="45097"/>
              </a:srgbClr>
            </a:solidFill>
            <a:round/>
            <a:headEnd type="none" w="sm" len="sm"/>
            <a:tailEnd type="none" w="sm" len="sm"/>
          </a:ln>
          <a:extLst>
            <a:ext uri="{909E8E84-426E-40DD-AFC4-6F175D3DCCD1}">
              <a14:hiddenFill xmlns:a14="http://schemas.microsoft.com/office/drawing/2010/main">
                <a:noFill/>
              </a14:hiddenFill>
            </a:ext>
          </a:extLst>
        </p:spPr>
      </p:cxnSp>
      <p:sp>
        <p:nvSpPr>
          <p:cNvPr id="27" name="Rectangle 3">
            <a:extLst>
              <a:ext uri="{FF2B5EF4-FFF2-40B4-BE49-F238E27FC236}">
                <a16:creationId xmlns:a16="http://schemas.microsoft.com/office/drawing/2014/main" id="{80BCDF19-B2F9-EDDE-F473-123AF841281E}"/>
              </a:ext>
            </a:extLst>
          </p:cNvPr>
          <p:cNvSpPr>
            <a:spLocks noChangeArrowheads="1"/>
          </p:cNvSpPr>
          <p:nvPr/>
        </p:nvSpPr>
        <p:spPr bwMode="auto">
          <a:xfrm>
            <a:off x="3857625" y="5286375"/>
            <a:ext cx="2143125" cy="576263"/>
          </a:xfrm>
          <a:prstGeom prst="rect">
            <a:avLst/>
          </a:prstGeom>
          <a:noFill/>
          <a:ln w="9525">
            <a:noFill/>
            <a:miter lim="800000"/>
            <a:headEnd/>
            <a:tailEnd/>
          </a:ln>
          <a:effectLst/>
        </p:spPr>
        <p:txBody>
          <a:bodyPr/>
          <a:lstStyle/>
          <a:p>
            <a:pPr>
              <a:spcAft>
                <a:spcPts val="0"/>
              </a:spcAft>
              <a:defRPr/>
            </a:pPr>
            <a:r>
              <a:rPr lang="en-US" sz="2800" b="1" i="1" dirty="0">
                <a:latin typeface="+mn-lt"/>
                <a:cs typeface="+mn-cs"/>
              </a:rPr>
              <a:t> </a:t>
            </a:r>
            <a:r>
              <a:rPr lang="en-US" sz="2800" b="1" i="1" dirty="0">
                <a:solidFill>
                  <a:srgbClr val="FF9900"/>
                </a:solidFill>
                <a:latin typeface="+mn-lt"/>
                <a:cs typeface="+mn-cs"/>
              </a:rPr>
              <a:t>science</a:t>
            </a:r>
          </a:p>
        </p:txBody>
      </p:sp>
      <p:sp>
        <p:nvSpPr>
          <p:cNvPr id="30" name="Rectangle 3">
            <a:extLst>
              <a:ext uri="{FF2B5EF4-FFF2-40B4-BE49-F238E27FC236}">
                <a16:creationId xmlns:a16="http://schemas.microsoft.com/office/drawing/2014/main" id="{FC49C853-2915-00AC-7190-45D8E36A2643}"/>
              </a:ext>
            </a:extLst>
          </p:cNvPr>
          <p:cNvSpPr>
            <a:spLocks noChangeArrowheads="1"/>
          </p:cNvSpPr>
          <p:nvPr/>
        </p:nvSpPr>
        <p:spPr bwMode="auto">
          <a:xfrm>
            <a:off x="6357938" y="5286375"/>
            <a:ext cx="2786062" cy="576263"/>
          </a:xfrm>
          <a:prstGeom prst="rect">
            <a:avLst/>
          </a:prstGeom>
          <a:noFill/>
          <a:ln w="9525">
            <a:noFill/>
            <a:miter lim="800000"/>
            <a:headEnd/>
            <a:tailEnd/>
          </a:ln>
          <a:effectLst/>
        </p:spPr>
        <p:txBody>
          <a:bodyPr lIns="0" rIns="0"/>
          <a:lstStyle/>
          <a:p>
            <a:pPr>
              <a:spcAft>
                <a:spcPts val="0"/>
              </a:spcAft>
              <a:defRPr/>
            </a:pPr>
            <a:r>
              <a:rPr lang="en-US" sz="2800" b="1" i="1" dirty="0">
                <a:solidFill>
                  <a:srgbClr val="FF9900"/>
                </a:solidFill>
                <a:latin typeface="+mn-lt"/>
                <a:cs typeface="+mn-cs"/>
              </a:rPr>
              <a:t>cultural</a:t>
            </a:r>
            <a:br>
              <a:rPr lang="en-US" sz="2800" b="1" i="1" dirty="0">
                <a:solidFill>
                  <a:srgbClr val="FF9900"/>
                </a:solidFill>
                <a:latin typeface="+mn-lt"/>
                <a:cs typeface="+mn-cs"/>
              </a:rPr>
            </a:br>
            <a:r>
              <a:rPr lang="en-US" sz="2800" b="1" i="1" dirty="0">
                <a:solidFill>
                  <a:srgbClr val="FF9900"/>
                </a:solidFill>
                <a:latin typeface="+mn-lt"/>
                <a:cs typeface="+mn-cs"/>
              </a:rPr>
              <a:t>appropriation</a:t>
            </a:r>
          </a:p>
        </p:txBody>
      </p:sp>
      <p:grpSp>
        <p:nvGrpSpPr>
          <p:cNvPr id="46100" name="Group 31">
            <a:extLst>
              <a:ext uri="{FF2B5EF4-FFF2-40B4-BE49-F238E27FC236}">
                <a16:creationId xmlns:a16="http://schemas.microsoft.com/office/drawing/2014/main" id="{789627C6-354C-922B-D5EB-39DF4D956FB1}"/>
              </a:ext>
            </a:extLst>
          </p:cNvPr>
          <p:cNvGrpSpPr>
            <a:grpSpLocks/>
          </p:cNvGrpSpPr>
          <p:nvPr/>
        </p:nvGrpSpPr>
        <p:grpSpPr bwMode="auto">
          <a:xfrm>
            <a:off x="1714500" y="1643063"/>
            <a:ext cx="6786563" cy="714375"/>
            <a:chOff x="1500166" y="1500174"/>
            <a:chExt cx="6786610" cy="714380"/>
          </a:xfrm>
        </p:grpSpPr>
        <p:sp>
          <p:nvSpPr>
            <p:cNvPr id="25" name="Curved Down Arrow 24">
              <a:extLst>
                <a:ext uri="{FF2B5EF4-FFF2-40B4-BE49-F238E27FC236}">
                  <a16:creationId xmlns:a16="http://schemas.microsoft.com/office/drawing/2014/main" id="{66773B52-4422-5099-62D9-005C011C393E}"/>
                </a:ext>
              </a:extLst>
            </p:cNvPr>
            <p:cNvSpPr/>
            <p:nvPr/>
          </p:nvSpPr>
          <p:spPr bwMode="auto">
            <a:xfrm flipH="1">
              <a:off x="1500166" y="1500174"/>
              <a:ext cx="1285884" cy="714380"/>
            </a:xfrm>
            <a:prstGeom prst="curvedDownArrow">
              <a:avLst/>
            </a:prstGeom>
            <a:ln>
              <a:headEnd type="none" w="sm" len="sm"/>
              <a:tailEnd type="none" w="sm" len="sm"/>
            </a:ln>
          </p:spPr>
          <p:style>
            <a:lnRef idx="2">
              <a:schemeClr val="accent4"/>
            </a:lnRef>
            <a:fillRef idx="1">
              <a:schemeClr val="lt1"/>
            </a:fillRef>
            <a:effectRef idx="0">
              <a:schemeClr val="accent4"/>
            </a:effectRef>
            <a:fontRef idx="minor">
              <a:schemeClr val="dk1"/>
            </a:fontRef>
          </p:style>
          <p:txBody>
            <a:bodyPr wrap="none" lIns="92075" tIns="46038" rIns="92075" bIns="46038" anchor="ctr">
              <a:spAutoFit/>
            </a:bodyPr>
            <a:lstStyle/>
            <a:p>
              <a:pPr>
                <a:defRPr/>
              </a:pPr>
              <a:endParaRPr lang="en-US">
                <a:solidFill>
                  <a:schemeClr val="tx1"/>
                </a:solidFill>
                <a:latin typeface="Comic Sans MS" pitchFamily="66" charset="0"/>
              </a:endParaRPr>
            </a:p>
          </p:txBody>
        </p:sp>
        <p:sp>
          <p:nvSpPr>
            <p:cNvPr id="26" name="Curved Down Arrow 25">
              <a:extLst>
                <a:ext uri="{FF2B5EF4-FFF2-40B4-BE49-F238E27FC236}">
                  <a16:creationId xmlns:a16="http://schemas.microsoft.com/office/drawing/2014/main" id="{D9271BCE-6124-81FA-4462-DE677DBEC8E5}"/>
                </a:ext>
              </a:extLst>
            </p:cNvPr>
            <p:cNvSpPr/>
            <p:nvPr/>
          </p:nvSpPr>
          <p:spPr bwMode="auto">
            <a:xfrm flipH="1">
              <a:off x="2928926" y="1500174"/>
              <a:ext cx="1285884" cy="714380"/>
            </a:xfrm>
            <a:prstGeom prst="curvedDownArrow">
              <a:avLst/>
            </a:prstGeom>
            <a:ln>
              <a:headEnd type="none" w="sm" len="sm"/>
              <a:tailEnd type="none" w="sm" len="sm"/>
            </a:ln>
          </p:spPr>
          <p:style>
            <a:lnRef idx="2">
              <a:schemeClr val="accent4"/>
            </a:lnRef>
            <a:fillRef idx="1">
              <a:schemeClr val="lt1"/>
            </a:fillRef>
            <a:effectRef idx="0">
              <a:schemeClr val="accent4"/>
            </a:effectRef>
            <a:fontRef idx="minor">
              <a:schemeClr val="dk1"/>
            </a:fontRef>
          </p:style>
          <p:txBody>
            <a:bodyPr wrap="none" lIns="92075" tIns="46038" rIns="92075" bIns="46038" anchor="ctr">
              <a:spAutoFit/>
            </a:bodyPr>
            <a:lstStyle/>
            <a:p>
              <a:pPr>
                <a:defRPr/>
              </a:pPr>
              <a:endParaRPr lang="en-US">
                <a:solidFill>
                  <a:schemeClr val="tx1"/>
                </a:solidFill>
                <a:latin typeface="Comic Sans MS" pitchFamily="66" charset="0"/>
              </a:endParaRPr>
            </a:p>
          </p:txBody>
        </p:sp>
        <p:sp>
          <p:nvSpPr>
            <p:cNvPr id="28" name="Curved Down Arrow 27">
              <a:extLst>
                <a:ext uri="{FF2B5EF4-FFF2-40B4-BE49-F238E27FC236}">
                  <a16:creationId xmlns:a16="http://schemas.microsoft.com/office/drawing/2014/main" id="{151A68F8-87DA-42F3-8E65-E88E323C83B8}"/>
                </a:ext>
              </a:extLst>
            </p:cNvPr>
            <p:cNvSpPr/>
            <p:nvPr/>
          </p:nvSpPr>
          <p:spPr bwMode="auto">
            <a:xfrm flipH="1">
              <a:off x="4286248" y="1500174"/>
              <a:ext cx="1285884" cy="714380"/>
            </a:xfrm>
            <a:prstGeom prst="curvedDownArrow">
              <a:avLst/>
            </a:prstGeom>
            <a:ln>
              <a:headEnd type="none" w="sm" len="sm"/>
              <a:tailEnd type="none" w="sm" len="sm"/>
            </a:ln>
          </p:spPr>
          <p:style>
            <a:lnRef idx="2">
              <a:schemeClr val="accent4"/>
            </a:lnRef>
            <a:fillRef idx="1">
              <a:schemeClr val="lt1"/>
            </a:fillRef>
            <a:effectRef idx="0">
              <a:schemeClr val="accent4"/>
            </a:effectRef>
            <a:fontRef idx="minor">
              <a:schemeClr val="dk1"/>
            </a:fontRef>
          </p:style>
          <p:txBody>
            <a:bodyPr wrap="none" lIns="92075" tIns="46038" rIns="92075" bIns="46038" anchor="ctr">
              <a:spAutoFit/>
            </a:bodyPr>
            <a:lstStyle/>
            <a:p>
              <a:pPr>
                <a:defRPr/>
              </a:pPr>
              <a:endParaRPr lang="en-US">
                <a:solidFill>
                  <a:schemeClr val="tx1"/>
                </a:solidFill>
                <a:latin typeface="Comic Sans MS" pitchFamily="66" charset="0"/>
              </a:endParaRPr>
            </a:p>
          </p:txBody>
        </p:sp>
        <p:sp>
          <p:nvSpPr>
            <p:cNvPr id="29" name="Curved Down Arrow 28">
              <a:extLst>
                <a:ext uri="{FF2B5EF4-FFF2-40B4-BE49-F238E27FC236}">
                  <a16:creationId xmlns:a16="http://schemas.microsoft.com/office/drawing/2014/main" id="{51A5DFDD-A570-B2CF-15A7-D5E0DFA0F51B}"/>
                </a:ext>
              </a:extLst>
            </p:cNvPr>
            <p:cNvSpPr/>
            <p:nvPr/>
          </p:nvSpPr>
          <p:spPr bwMode="auto">
            <a:xfrm flipH="1">
              <a:off x="5643570" y="1500174"/>
              <a:ext cx="1285884" cy="714380"/>
            </a:xfrm>
            <a:prstGeom prst="curvedDownArrow">
              <a:avLst/>
            </a:prstGeom>
            <a:ln>
              <a:headEnd type="none" w="sm" len="sm"/>
              <a:tailEnd type="none" w="sm" len="sm"/>
            </a:ln>
          </p:spPr>
          <p:style>
            <a:lnRef idx="2">
              <a:schemeClr val="accent4"/>
            </a:lnRef>
            <a:fillRef idx="1">
              <a:schemeClr val="lt1"/>
            </a:fillRef>
            <a:effectRef idx="0">
              <a:schemeClr val="accent4"/>
            </a:effectRef>
            <a:fontRef idx="minor">
              <a:schemeClr val="dk1"/>
            </a:fontRef>
          </p:style>
          <p:txBody>
            <a:bodyPr wrap="none" lIns="92075" tIns="46038" rIns="92075" bIns="46038" anchor="ctr">
              <a:spAutoFit/>
            </a:bodyPr>
            <a:lstStyle/>
            <a:p>
              <a:pPr>
                <a:defRPr/>
              </a:pPr>
              <a:endParaRPr lang="en-US">
                <a:solidFill>
                  <a:schemeClr val="tx1"/>
                </a:solidFill>
                <a:latin typeface="Comic Sans MS" pitchFamily="66" charset="0"/>
              </a:endParaRPr>
            </a:p>
          </p:txBody>
        </p:sp>
        <p:sp>
          <p:nvSpPr>
            <p:cNvPr id="31" name="Curved Down Arrow 30">
              <a:extLst>
                <a:ext uri="{FF2B5EF4-FFF2-40B4-BE49-F238E27FC236}">
                  <a16:creationId xmlns:a16="http://schemas.microsoft.com/office/drawing/2014/main" id="{F41BC83B-6B67-2795-9E40-7377316ADA4B}"/>
                </a:ext>
              </a:extLst>
            </p:cNvPr>
            <p:cNvSpPr/>
            <p:nvPr/>
          </p:nvSpPr>
          <p:spPr bwMode="auto">
            <a:xfrm flipH="1">
              <a:off x="7000892" y="1500174"/>
              <a:ext cx="1285884" cy="714380"/>
            </a:xfrm>
            <a:prstGeom prst="curvedDownArrow">
              <a:avLst/>
            </a:prstGeom>
            <a:ln>
              <a:headEnd type="none" w="sm" len="sm"/>
              <a:tailEnd type="none" w="sm" len="sm"/>
            </a:ln>
          </p:spPr>
          <p:style>
            <a:lnRef idx="2">
              <a:schemeClr val="accent4"/>
            </a:lnRef>
            <a:fillRef idx="1">
              <a:schemeClr val="lt1"/>
            </a:fillRef>
            <a:effectRef idx="0">
              <a:schemeClr val="accent4"/>
            </a:effectRef>
            <a:fontRef idx="minor">
              <a:schemeClr val="dk1"/>
            </a:fontRef>
          </p:style>
          <p:txBody>
            <a:bodyPr wrap="none" lIns="92075" tIns="46038" rIns="92075" bIns="46038" anchor="ctr">
              <a:spAutoFit/>
            </a:bodyPr>
            <a:lstStyle/>
            <a:p>
              <a:pPr>
                <a:defRPr/>
              </a:pPr>
              <a:endParaRPr lang="en-US">
                <a:solidFill>
                  <a:schemeClr val="tx1"/>
                </a:solidFill>
                <a:latin typeface="Comic Sans MS" pitchFamily="66" charset="0"/>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a:extLst>
              <a:ext uri="{FF2B5EF4-FFF2-40B4-BE49-F238E27FC236}">
                <a16:creationId xmlns:a16="http://schemas.microsoft.com/office/drawing/2014/main" id="{376D318C-3402-D171-4E6B-89D68BC70876}"/>
              </a:ext>
            </a:extLst>
          </p:cNvPr>
          <p:cNvSpPr>
            <a:spLocks noGrp="1"/>
          </p:cNvSpPr>
          <p:nvPr>
            <p:ph type="ctrTitle"/>
          </p:nvPr>
        </p:nvSpPr>
        <p:spPr>
          <a:xfrm>
            <a:off x="214313" y="2286000"/>
            <a:ext cx="8643937" cy="1143000"/>
          </a:xfrm>
        </p:spPr>
        <p:txBody>
          <a:bodyPr/>
          <a:lstStyle/>
          <a:p>
            <a:r>
              <a:rPr lang="en-US" altLang="LID4096"/>
              <a:t>Part 4. Early Design</a:t>
            </a:r>
          </a:p>
        </p:txBody>
      </p:sp>
      <p:sp>
        <p:nvSpPr>
          <p:cNvPr id="47107" name="Subtitle 6">
            <a:extLst>
              <a:ext uri="{FF2B5EF4-FFF2-40B4-BE49-F238E27FC236}">
                <a16:creationId xmlns:a16="http://schemas.microsoft.com/office/drawing/2014/main" id="{B9A6D915-C17A-EE09-EDEC-77955FADFDCD}"/>
              </a:ext>
            </a:extLst>
          </p:cNvPr>
          <p:cNvSpPr>
            <a:spLocks noGrp="1"/>
          </p:cNvSpPr>
          <p:nvPr>
            <p:ph type="subTitle" idx="1"/>
          </p:nvPr>
        </p:nvSpPr>
        <p:spPr/>
        <p:txBody>
          <a:bodyPr/>
          <a:lstStyle/>
          <a:p>
            <a:endParaRPr lang="LID4096" altLang="LID4096"/>
          </a:p>
        </p:txBody>
      </p:sp>
      <p:grpSp>
        <p:nvGrpSpPr>
          <p:cNvPr id="47108" name="Group 18">
            <a:extLst>
              <a:ext uri="{FF2B5EF4-FFF2-40B4-BE49-F238E27FC236}">
                <a16:creationId xmlns:a16="http://schemas.microsoft.com/office/drawing/2014/main" id="{844DBD7C-A000-7C3F-ECAC-597694914476}"/>
              </a:ext>
            </a:extLst>
          </p:cNvPr>
          <p:cNvGrpSpPr>
            <a:grpSpLocks/>
          </p:cNvGrpSpPr>
          <p:nvPr/>
        </p:nvGrpSpPr>
        <p:grpSpPr bwMode="auto">
          <a:xfrm>
            <a:off x="1214438" y="3357563"/>
            <a:ext cx="7072312" cy="2484437"/>
            <a:chOff x="385" y="725"/>
            <a:chExt cx="5376" cy="1889"/>
          </a:xfrm>
        </p:grpSpPr>
        <p:pic>
          <p:nvPicPr>
            <p:cNvPr id="47112" name="Picture 2" descr="InfSci4">
              <a:extLst>
                <a:ext uri="{FF2B5EF4-FFF2-40B4-BE49-F238E27FC236}">
                  <a16:creationId xmlns:a16="http://schemas.microsoft.com/office/drawing/2014/main" id="{1995E896-AAE4-24E2-C544-02F08093C5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099" t="1424" r="63429" b="43126"/>
            <a:stretch>
              <a:fillRect/>
            </a:stretch>
          </p:blipFill>
          <p:spPr bwMode="auto">
            <a:xfrm>
              <a:off x="385" y="725"/>
              <a:ext cx="1815" cy="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3" name="Picture 17" descr="InfSci4">
              <a:extLst>
                <a:ext uri="{FF2B5EF4-FFF2-40B4-BE49-F238E27FC236}">
                  <a16:creationId xmlns:a16="http://schemas.microsoft.com/office/drawing/2014/main" id="{69FA7E5A-1642-E006-27DB-DD5C515E8C7E}"/>
                </a:ext>
              </a:extLst>
            </p:cNvPr>
            <p:cNvPicPr>
              <a:picLocks noChangeAspect="1" noChangeArrowheads="1"/>
            </p:cNvPicPr>
            <p:nvPr/>
          </p:nvPicPr>
          <p:blipFill>
            <a:blip r:embed="rId3">
              <a:lum bright="72000"/>
              <a:extLst>
                <a:ext uri="{28A0092B-C50C-407E-A947-70E740481C1C}">
                  <a14:useLocalDpi xmlns:a14="http://schemas.microsoft.com/office/drawing/2010/main" val="0"/>
                </a:ext>
              </a:extLst>
            </a:blip>
            <a:srcRect l="36554" t="1424" r="1700" b="43126"/>
            <a:stretch>
              <a:fillRect/>
            </a:stretch>
          </p:blipFill>
          <p:spPr bwMode="auto">
            <a:xfrm>
              <a:off x="2200" y="726"/>
              <a:ext cx="3561" cy="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47109" name="Straight Connector 20">
            <a:extLst>
              <a:ext uri="{FF2B5EF4-FFF2-40B4-BE49-F238E27FC236}">
                <a16:creationId xmlns:a16="http://schemas.microsoft.com/office/drawing/2014/main" id="{5620B3DC-E94E-6608-6A92-D0D8D6C0112F}"/>
              </a:ext>
            </a:extLst>
          </p:cNvPr>
          <p:cNvCxnSpPr>
            <a:cxnSpLocks noChangeShapeType="1"/>
          </p:cNvCxnSpPr>
          <p:nvPr/>
        </p:nvCxnSpPr>
        <p:spPr bwMode="auto">
          <a:xfrm rot="5400000">
            <a:off x="2326481" y="4602957"/>
            <a:ext cx="2492375" cy="1588"/>
          </a:xfrm>
          <a:prstGeom prst="line">
            <a:avLst/>
          </a:prstGeom>
          <a:noFill/>
          <a:ln w="76200" algn="ctr">
            <a:solidFill>
              <a:srgbClr val="FF0000">
                <a:alpha val="50195"/>
              </a:srgbClr>
            </a:solidFill>
            <a:round/>
            <a:headEnd type="none" w="sm" len="sm"/>
            <a:tailEnd type="none" w="sm" len="sm"/>
          </a:ln>
          <a:extLst>
            <a:ext uri="{909E8E84-426E-40DD-AFC4-6F175D3DCCD1}">
              <a14:hiddenFill xmlns:a14="http://schemas.microsoft.com/office/drawing/2010/main">
                <a:noFill/>
              </a14:hiddenFill>
            </a:ext>
          </a:extLst>
        </p:spPr>
      </p:cxnSp>
      <p:sp>
        <p:nvSpPr>
          <p:cNvPr id="47110" name="Rectangle 7">
            <a:extLst>
              <a:ext uri="{FF2B5EF4-FFF2-40B4-BE49-F238E27FC236}">
                <a16:creationId xmlns:a16="http://schemas.microsoft.com/office/drawing/2014/main" id="{7B7C90B5-6E3B-E0A3-E349-DA7099A15C8C}"/>
              </a:ext>
            </a:extLst>
          </p:cNvPr>
          <p:cNvSpPr>
            <a:spLocks noChangeArrowheads="1"/>
          </p:cNvSpPr>
          <p:nvPr/>
        </p:nvSpPr>
        <p:spPr bwMode="auto">
          <a:xfrm>
            <a:off x="1131888" y="5965825"/>
            <a:ext cx="1439862"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spcAft>
                <a:spcPct val="10000"/>
              </a:spcAft>
            </a:pPr>
            <a:r>
              <a:rPr lang="en-US" altLang="LID4096" sz="1600" b="1">
                <a:latin typeface="Arial" panose="020B0604020202020204" pitchFamily="34" charset="0"/>
              </a:rPr>
              <a:t>Breakthrough</a:t>
            </a:r>
          </a:p>
        </p:txBody>
      </p:sp>
      <p:sp>
        <p:nvSpPr>
          <p:cNvPr id="47111" name="Rectangle 8">
            <a:extLst>
              <a:ext uri="{FF2B5EF4-FFF2-40B4-BE49-F238E27FC236}">
                <a16:creationId xmlns:a16="http://schemas.microsoft.com/office/drawing/2014/main" id="{29B50BA1-DA91-8FF5-3FC6-6E46D48EE4B3}"/>
              </a:ext>
            </a:extLst>
          </p:cNvPr>
          <p:cNvSpPr>
            <a:spLocks noChangeArrowheads="1"/>
          </p:cNvSpPr>
          <p:nvPr/>
        </p:nvSpPr>
        <p:spPr bwMode="auto">
          <a:xfrm>
            <a:off x="2562225" y="5965825"/>
            <a:ext cx="1223963"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spcAft>
                <a:spcPct val="10000"/>
              </a:spcAft>
            </a:pPr>
            <a:r>
              <a:rPr lang="en-US" altLang="LID4096" sz="1600" b="1">
                <a:latin typeface="Arial" panose="020B0604020202020204" pitchFamily="34" charset="0"/>
              </a:rPr>
              <a:t>Replication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http://www.craigbellamy.net/images/memex_lg.jpg">
            <a:extLst>
              <a:ext uri="{FF2B5EF4-FFF2-40B4-BE49-F238E27FC236}">
                <a16:creationId xmlns:a16="http://schemas.microsoft.com/office/drawing/2014/main" id="{13162FCF-4FA3-6DA9-7D09-0BCF4E4940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63" y="1500188"/>
            <a:ext cx="7450137" cy="5214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1" name="Picture 2" descr="http://page.mi.fu-berlin.de/~tlangner/bush/bush.png">
            <a:extLst>
              <a:ext uri="{FF2B5EF4-FFF2-40B4-BE49-F238E27FC236}">
                <a16:creationId xmlns:a16="http://schemas.microsoft.com/office/drawing/2014/main" id="{DE9BC6CD-0204-16D9-F64B-B05A722198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6563" y="571500"/>
            <a:ext cx="2143125" cy="279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2" name="Title 4">
            <a:extLst>
              <a:ext uri="{FF2B5EF4-FFF2-40B4-BE49-F238E27FC236}">
                <a16:creationId xmlns:a16="http://schemas.microsoft.com/office/drawing/2014/main" id="{4DD65750-888E-C20A-6C4D-B4282A109E33}"/>
              </a:ext>
            </a:extLst>
          </p:cNvPr>
          <p:cNvSpPr>
            <a:spLocks noGrp="1"/>
          </p:cNvSpPr>
          <p:nvPr>
            <p:ph type="title"/>
          </p:nvPr>
        </p:nvSpPr>
        <p:spPr>
          <a:xfrm>
            <a:off x="500063" y="500063"/>
            <a:ext cx="5486400" cy="566737"/>
          </a:xfrm>
        </p:spPr>
        <p:txBody>
          <a:bodyPr/>
          <a:lstStyle/>
          <a:p>
            <a:r>
              <a:rPr lang="en-US" altLang="LID4096"/>
              <a:t>Memex </a:t>
            </a:r>
            <a:r>
              <a:rPr lang="en-US" altLang="LID4096" sz="1600"/>
              <a:t>Bush</a:t>
            </a:r>
          </a:p>
        </p:txBody>
      </p:sp>
      <p:sp>
        <p:nvSpPr>
          <p:cNvPr id="5" name="Rectangle 4">
            <a:extLst>
              <a:ext uri="{FF2B5EF4-FFF2-40B4-BE49-F238E27FC236}">
                <a16:creationId xmlns:a16="http://schemas.microsoft.com/office/drawing/2014/main" id="{C20BA7D3-B92A-EFA5-A384-248D05720151}"/>
              </a:ext>
            </a:extLst>
          </p:cNvPr>
          <p:cNvSpPr/>
          <p:nvPr/>
        </p:nvSpPr>
        <p:spPr>
          <a:xfrm rot="20313815">
            <a:off x="1304314" y="3486430"/>
            <a:ext cx="5693597" cy="1569660"/>
          </a:xfrm>
          <a:prstGeom prst="rect">
            <a:avLst/>
          </a:prstGeom>
          <a:noFill/>
        </p:spPr>
        <p:txBody>
          <a:bodyPr>
            <a:spAutoFit/>
          </a:bodyPr>
          <a:lstStyle/>
          <a:p>
            <a:pPr algn="ctr">
              <a:defRPr/>
            </a:pPr>
            <a:r>
              <a:rPr lang="en-US" sz="9600" b="1" dirty="0">
                <a:ln w="31550" cmpd="sng">
                  <a:solidFill>
                    <a:schemeClr val="tx1">
                      <a:lumMod val="95000"/>
                      <a:lumOff val="5000"/>
                    </a:schemeClr>
                  </a:solidFill>
                  <a:prstDash val="solid"/>
                </a:ln>
                <a:solidFill>
                  <a:srgbClr val="000000"/>
                </a:solidFill>
                <a:effectLst>
                  <a:outerShdw blurRad="50800" dist="40000" dir="5400000" algn="tl" rotWithShape="0">
                    <a:srgbClr val="000000">
                      <a:shade val="5000"/>
                      <a:satMod val="120000"/>
                      <a:alpha val="33000"/>
                    </a:srgbClr>
                  </a:outerShdw>
                </a:effectLst>
                <a:cs typeface="+mn-cs"/>
              </a:rPr>
              <a:t>Concept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2">
            <a:extLst>
              <a:ext uri="{FF2B5EF4-FFF2-40B4-BE49-F238E27FC236}">
                <a16:creationId xmlns:a16="http://schemas.microsoft.com/office/drawing/2014/main" id="{4A959DBB-CA35-C95E-966B-0B507AB50174}"/>
              </a:ext>
            </a:extLst>
          </p:cNvPr>
          <p:cNvSpPr>
            <a:spLocks noGrp="1"/>
          </p:cNvSpPr>
          <p:nvPr>
            <p:ph type="title"/>
          </p:nvPr>
        </p:nvSpPr>
        <p:spPr>
          <a:xfrm>
            <a:off x="642938" y="3538538"/>
            <a:ext cx="8143875" cy="533400"/>
          </a:xfrm>
        </p:spPr>
        <p:txBody>
          <a:bodyPr/>
          <a:lstStyle/>
          <a:p>
            <a:pPr algn="l"/>
            <a:br>
              <a:rPr lang="en-US" altLang="LID4096" sz="6000"/>
            </a:br>
            <a:br>
              <a:rPr lang="en-US" altLang="LID4096" sz="2800"/>
            </a:br>
            <a:r>
              <a:rPr lang="en-US" altLang="LID4096" sz="2800"/>
              <a:t>Unimplemented and untested design. Microfilm is impractical. The work is premature and untested. </a:t>
            </a:r>
            <a:br>
              <a:rPr lang="en-US" altLang="LID4096" sz="2800"/>
            </a:br>
            <a:br>
              <a:rPr lang="en-US" altLang="LID4096" sz="2800"/>
            </a:br>
            <a:r>
              <a:rPr lang="en-US" altLang="LID4096" sz="2800"/>
              <a:t>Resubmit after you build and evaluate this design.</a:t>
            </a:r>
          </a:p>
        </p:txBody>
      </p:sp>
      <p:sp>
        <p:nvSpPr>
          <p:cNvPr id="3" name="Rectangle 2">
            <a:extLst>
              <a:ext uri="{FF2B5EF4-FFF2-40B4-BE49-F238E27FC236}">
                <a16:creationId xmlns:a16="http://schemas.microsoft.com/office/drawing/2014/main" id="{6A356FA2-CC64-2195-2D59-F3C96353A6B8}"/>
              </a:ext>
            </a:extLst>
          </p:cNvPr>
          <p:cNvSpPr/>
          <p:nvPr/>
        </p:nvSpPr>
        <p:spPr>
          <a:xfrm rot="20313815">
            <a:off x="978493" y="983469"/>
            <a:ext cx="6852019" cy="1569660"/>
          </a:xfrm>
          <a:prstGeom prst="rect">
            <a:avLst/>
          </a:prstGeom>
          <a:noFill/>
        </p:spPr>
        <p:txBody>
          <a:bodyPr>
            <a:spAutoFit/>
          </a:bodyPr>
          <a:lstStyle/>
          <a:p>
            <a:pPr algn="ctr">
              <a:defRPr/>
            </a:pPr>
            <a:r>
              <a:rPr lang="en-US" sz="9600" b="1" dirty="0">
                <a:ln w="31550" cmpd="sng">
                  <a:solidFill>
                    <a:schemeClr val="tx1">
                      <a:lumMod val="95000"/>
                      <a:lumOff val="5000"/>
                    </a:schemeClr>
                  </a:solidFill>
                  <a:prstDash val="solid"/>
                </a:ln>
                <a:solidFill>
                  <a:srgbClr val="000000"/>
                </a:solidFill>
                <a:effectLst>
                  <a:outerShdw blurRad="50800" dist="40000" dir="5400000" algn="tl" rotWithShape="0">
                    <a:srgbClr val="000000">
                      <a:shade val="5000"/>
                      <a:satMod val="120000"/>
                      <a:alpha val="33000"/>
                    </a:srgbClr>
                  </a:outerShdw>
                </a:effectLst>
                <a:cs typeface="+mn-cs"/>
              </a:rPr>
              <a:t>Reject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2">
            <a:extLst>
              <a:ext uri="{FF2B5EF4-FFF2-40B4-BE49-F238E27FC236}">
                <a16:creationId xmlns:a16="http://schemas.microsoft.com/office/drawing/2014/main" id="{63ADDC9B-D5F6-E719-2D1F-C2499D618FCE}"/>
              </a:ext>
            </a:extLst>
          </p:cNvPr>
          <p:cNvSpPr>
            <a:spLocks noGrp="1"/>
          </p:cNvSpPr>
          <p:nvPr>
            <p:ph type="title"/>
          </p:nvPr>
        </p:nvSpPr>
        <p:spPr>
          <a:xfrm>
            <a:off x="0" y="2500313"/>
            <a:ext cx="9144000" cy="533400"/>
          </a:xfrm>
        </p:spPr>
        <p:txBody>
          <a:bodyPr/>
          <a:lstStyle/>
          <a:p>
            <a:r>
              <a:rPr lang="en-US" altLang="LID4096"/>
              <a:t>We usually get it wrong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a:extLst>
              <a:ext uri="{FF2B5EF4-FFF2-40B4-BE49-F238E27FC236}">
                <a16:creationId xmlns:a16="http://schemas.microsoft.com/office/drawing/2014/main" id="{4117D6D7-FB74-29F7-D144-CF34CA5D0926}"/>
              </a:ext>
            </a:extLst>
          </p:cNvPr>
          <p:cNvSpPr>
            <a:spLocks noGrp="1"/>
          </p:cNvSpPr>
          <p:nvPr>
            <p:ph type="title"/>
          </p:nvPr>
        </p:nvSpPr>
        <p:spPr/>
        <p:txBody>
          <a:bodyPr/>
          <a:lstStyle/>
          <a:p>
            <a:r>
              <a:rPr lang="en-US" altLang="LID4096"/>
              <a:t>Early design as working sketches</a:t>
            </a:r>
            <a:br>
              <a:rPr lang="en-US" altLang="LID4096"/>
            </a:br>
            <a:endParaRPr lang="en-US" altLang="LID4096"/>
          </a:p>
        </p:txBody>
      </p:sp>
      <p:sp>
        <p:nvSpPr>
          <p:cNvPr id="51203" name="Content Placeholder 4">
            <a:extLst>
              <a:ext uri="{FF2B5EF4-FFF2-40B4-BE49-F238E27FC236}">
                <a16:creationId xmlns:a16="http://schemas.microsoft.com/office/drawing/2014/main" id="{393AAE1B-2616-6D5D-EA01-433EA2CFE387}"/>
              </a:ext>
            </a:extLst>
          </p:cNvPr>
          <p:cNvSpPr>
            <a:spLocks noGrp="1"/>
          </p:cNvSpPr>
          <p:nvPr>
            <p:ph idx="1"/>
          </p:nvPr>
        </p:nvSpPr>
        <p:spPr>
          <a:xfrm>
            <a:off x="500063" y="1571625"/>
            <a:ext cx="8208962" cy="4824413"/>
          </a:xfrm>
        </p:spPr>
        <p:txBody>
          <a:bodyPr/>
          <a:lstStyle/>
          <a:p>
            <a:pPr>
              <a:buFontTx/>
              <a:buNone/>
            </a:pPr>
            <a:r>
              <a:rPr lang="en-US" altLang="LID4096"/>
              <a:t>Sketches are innovations valuable to HCI</a:t>
            </a:r>
          </a:p>
        </p:txBody>
      </p:sp>
      <p:pic>
        <p:nvPicPr>
          <p:cNvPr id="51204" name="Picture 5">
            <a:extLst>
              <a:ext uri="{FF2B5EF4-FFF2-40B4-BE49-F238E27FC236}">
                <a16:creationId xmlns:a16="http://schemas.microsoft.com/office/drawing/2014/main" id="{956C8295-C7BE-1F95-39EF-8C46D077B8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938" y="2000250"/>
            <a:ext cx="2071687" cy="453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a:extLst>
              <a:ext uri="{FF2B5EF4-FFF2-40B4-BE49-F238E27FC236}">
                <a16:creationId xmlns:a16="http://schemas.microsoft.com/office/drawing/2014/main" id="{BBEDCA4A-2E16-E115-E7BA-A61059B4AB2B}"/>
              </a:ext>
            </a:extLst>
          </p:cNvPr>
          <p:cNvSpPr>
            <a:spLocks noGrp="1"/>
          </p:cNvSpPr>
          <p:nvPr>
            <p:ph type="title"/>
          </p:nvPr>
        </p:nvSpPr>
        <p:spPr/>
        <p:txBody>
          <a:bodyPr/>
          <a:lstStyle/>
          <a:p>
            <a:r>
              <a:rPr lang="en-US" altLang="LID4096"/>
              <a:t>Early design</a:t>
            </a:r>
            <a:br>
              <a:rPr lang="en-US" altLang="LID4096"/>
            </a:br>
            <a:endParaRPr lang="en-US" altLang="LID4096"/>
          </a:p>
        </p:txBody>
      </p:sp>
      <p:sp>
        <p:nvSpPr>
          <p:cNvPr id="52227" name="Content Placeholder 3">
            <a:extLst>
              <a:ext uri="{FF2B5EF4-FFF2-40B4-BE49-F238E27FC236}">
                <a16:creationId xmlns:a16="http://schemas.microsoft.com/office/drawing/2014/main" id="{3A54B4AD-24FA-28A4-476F-06076FE0AE83}"/>
              </a:ext>
            </a:extLst>
          </p:cNvPr>
          <p:cNvSpPr>
            <a:spLocks noGrp="1"/>
          </p:cNvSpPr>
          <p:nvPr>
            <p:ph idx="1"/>
          </p:nvPr>
        </p:nvSpPr>
        <p:spPr/>
        <p:txBody>
          <a:bodyPr/>
          <a:lstStyle/>
          <a:p>
            <a:pPr>
              <a:buFontTx/>
              <a:buNone/>
            </a:pPr>
            <a:r>
              <a:rPr lang="en-US" altLang="LID4096"/>
              <a:t>Early usability evaluation can kill a promising idea</a:t>
            </a:r>
          </a:p>
          <a:p>
            <a:pPr lvl="1"/>
            <a:r>
              <a:rPr lang="en-US" altLang="LID4096"/>
              <a:t>focus on negative ‘usability problems’</a:t>
            </a:r>
          </a:p>
          <a:p>
            <a:pPr>
              <a:buFontTx/>
              <a:buNone/>
            </a:pPr>
            <a:endParaRPr lang="en-US" altLang="LID4096"/>
          </a:p>
        </p:txBody>
      </p:sp>
      <p:sp>
        <p:nvSpPr>
          <p:cNvPr id="52228" name="Up Arrow 6">
            <a:extLst>
              <a:ext uri="{FF2B5EF4-FFF2-40B4-BE49-F238E27FC236}">
                <a16:creationId xmlns:a16="http://schemas.microsoft.com/office/drawing/2014/main" id="{0EBD9B9E-62C0-5361-3F91-F2BF80F81B47}"/>
              </a:ext>
            </a:extLst>
          </p:cNvPr>
          <p:cNvSpPr>
            <a:spLocks noChangeArrowheads="1"/>
          </p:cNvSpPr>
          <p:nvPr/>
        </p:nvSpPr>
        <p:spPr bwMode="auto">
          <a:xfrm>
            <a:off x="1857375" y="3286125"/>
            <a:ext cx="571500" cy="2786063"/>
          </a:xfrm>
          <a:prstGeom prst="upArrow">
            <a:avLst>
              <a:gd name="adj1" fmla="val 50000"/>
              <a:gd name="adj2" fmla="val 49991"/>
            </a:avLst>
          </a:prstGeom>
          <a:solidFill>
            <a:srgbClr val="FF9900"/>
          </a:solidFill>
          <a:ln w="12699" algn="ctr">
            <a:solidFill>
              <a:schemeClr val="tx1"/>
            </a:solidFill>
            <a:round/>
            <a:headEnd type="none" w="sm" len="sm"/>
            <a:tailEnd type="none" w="sm" len="sm"/>
          </a:ln>
        </p:spPr>
        <p:txBody>
          <a:bodyPr wrap="none" lIns="92075" tIns="46038" rIns="92075" bIns="46038" anchor="ctr">
            <a:spAutoFit/>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2229" name="Oval 15">
            <a:extLst>
              <a:ext uri="{FF2B5EF4-FFF2-40B4-BE49-F238E27FC236}">
                <a16:creationId xmlns:a16="http://schemas.microsoft.com/office/drawing/2014/main" id="{A8CFDDC6-D841-EFD5-B41B-8F7B25FFFC0D}"/>
              </a:ext>
            </a:extLst>
          </p:cNvPr>
          <p:cNvSpPr>
            <a:spLocks noChangeArrowheads="1"/>
          </p:cNvSpPr>
          <p:nvPr/>
        </p:nvSpPr>
        <p:spPr bwMode="auto">
          <a:xfrm>
            <a:off x="1143000" y="2720975"/>
            <a:ext cx="1246188" cy="606425"/>
          </a:xfrm>
          <a:prstGeom prst="ellipse">
            <a:avLst/>
          </a:prstGeom>
          <a:solidFill>
            <a:schemeClr val="bg1"/>
          </a:solidFill>
          <a:ln w="12700">
            <a:solidFill>
              <a:schemeClr val="tx1"/>
            </a:solidFill>
            <a:round/>
            <a:headEnd type="none" w="sm" len="sm"/>
            <a:tailEnd type="none" w="sm" len="sm"/>
          </a:ln>
        </p:spPr>
        <p:txBody>
          <a:bodyPr lIns="92075" tIns="46038" rIns="92075" bIns="46038" anchor="ct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algn="ctr" eaLnBrk="1" hangingPunct="1"/>
            <a:r>
              <a:rPr lang="en-US" altLang="LID4096" sz="1000"/>
              <a:t>idea</a:t>
            </a:r>
          </a:p>
        </p:txBody>
      </p:sp>
      <p:sp>
        <p:nvSpPr>
          <p:cNvPr id="13" name="Oval 12">
            <a:extLst>
              <a:ext uri="{FF2B5EF4-FFF2-40B4-BE49-F238E27FC236}">
                <a16:creationId xmlns:a16="http://schemas.microsoft.com/office/drawing/2014/main" id="{1B4C6210-0284-5E59-0515-3190A1FDC88F}"/>
              </a:ext>
            </a:extLst>
          </p:cNvPr>
          <p:cNvSpPr>
            <a:spLocks noChangeArrowheads="1"/>
          </p:cNvSpPr>
          <p:nvPr/>
        </p:nvSpPr>
        <p:spPr bwMode="auto">
          <a:xfrm>
            <a:off x="2141538" y="2720975"/>
            <a:ext cx="1373187" cy="849313"/>
          </a:xfrm>
          <a:prstGeom prst="ellipse">
            <a:avLst/>
          </a:prstGeom>
          <a:solidFill>
            <a:schemeClr val="bg1"/>
          </a:solidFill>
          <a:ln w="12700">
            <a:solidFill>
              <a:schemeClr val="tx2">
                <a:lumMod val="60000"/>
                <a:lumOff val="40000"/>
              </a:schemeClr>
            </a:solidFill>
            <a:prstDash val="sysDot"/>
            <a:round/>
            <a:headEnd type="none" w="sm" len="sm"/>
            <a:tailEnd type="none" w="sm" len="sm"/>
          </a:ln>
        </p:spPr>
        <p:txBody>
          <a:bodyPr lIns="92075" tIns="46038" rIns="92075" bIns="46038" anchor="ctr"/>
          <a:lstStyle/>
          <a:p>
            <a:pPr algn="ctr">
              <a:defRPr/>
            </a:pPr>
            <a:r>
              <a:rPr lang="en-US" sz="1600" dirty="0">
                <a:solidFill>
                  <a:schemeClr val="bg1">
                    <a:lumMod val="65000"/>
                    <a:lumOff val="35000"/>
                  </a:schemeClr>
                </a:solidFill>
                <a:cs typeface="Arial" charset="0"/>
              </a:rPr>
              <a:t>idea</a:t>
            </a:r>
          </a:p>
        </p:txBody>
      </p:sp>
      <p:cxnSp>
        <p:nvCxnSpPr>
          <p:cNvPr id="52231" name="Straight Connector 23">
            <a:extLst>
              <a:ext uri="{FF2B5EF4-FFF2-40B4-BE49-F238E27FC236}">
                <a16:creationId xmlns:a16="http://schemas.microsoft.com/office/drawing/2014/main" id="{7D10AA19-D77A-4BD2-E237-535E3E456F86}"/>
              </a:ext>
            </a:extLst>
          </p:cNvPr>
          <p:cNvCxnSpPr>
            <a:cxnSpLocks noChangeShapeType="1"/>
          </p:cNvCxnSpPr>
          <p:nvPr/>
        </p:nvCxnSpPr>
        <p:spPr bwMode="auto">
          <a:xfrm rot="16200000" flipH="1">
            <a:off x="2071687" y="3000376"/>
            <a:ext cx="214313" cy="214312"/>
          </a:xfrm>
          <a:prstGeom prst="line">
            <a:avLst/>
          </a:prstGeom>
          <a:noFill/>
          <a:ln w="38100" algn="ctr">
            <a:solidFill>
              <a:srgbClr val="FF0000"/>
            </a:solidFill>
            <a:round/>
            <a:headEnd type="none" w="sm" len="sm"/>
            <a:tailEnd type="none" w="sm" len="sm"/>
          </a:ln>
          <a:extLst>
            <a:ext uri="{909E8E84-426E-40DD-AFC4-6F175D3DCCD1}">
              <a14:hiddenFill xmlns:a14="http://schemas.microsoft.com/office/drawing/2010/main">
                <a:noFill/>
              </a14:hiddenFill>
            </a:ext>
          </a:extLst>
        </p:spPr>
      </p:cxnSp>
      <p:cxnSp>
        <p:nvCxnSpPr>
          <p:cNvPr id="52232" name="Straight Connector 24">
            <a:extLst>
              <a:ext uri="{FF2B5EF4-FFF2-40B4-BE49-F238E27FC236}">
                <a16:creationId xmlns:a16="http://schemas.microsoft.com/office/drawing/2014/main" id="{4A081CB6-1F4B-308A-20E5-3D3F2089206A}"/>
              </a:ext>
            </a:extLst>
          </p:cNvPr>
          <p:cNvCxnSpPr>
            <a:cxnSpLocks noChangeShapeType="1"/>
          </p:cNvCxnSpPr>
          <p:nvPr/>
        </p:nvCxnSpPr>
        <p:spPr bwMode="auto">
          <a:xfrm flipV="1">
            <a:off x="2071688" y="3000375"/>
            <a:ext cx="214312" cy="214313"/>
          </a:xfrm>
          <a:prstGeom prst="line">
            <a:avLst/>
          </a:prstGeom>
          <a:noFill/>
          <a:ln w="38100" algn="ctr">
            <a:solidFill>
              <a:srgbClr val="FF0000"/>
            </a:solidFill>
            <a:round/>
            <a:headEnd type="none" w="sm" len="sm"/>
            <a:tailEnd type="none" w="sm" len="sm"/>
          </a:ln>
          <a:extLst>
            <a:ext uri="{909E8E84-426E-40DD-AFC4-6F175D3DCCD1}">
              <a14:hiddenFill xmlns:a14="http://schemas.microsoft.com/office/drawing/2010/main">
                <a:noFill/>
              </a14:hiddenFill>
            </a:ext>
          </a:extLst>
        </p:spPr>
      </p:cxnSp>
      <p:sp>
        <p:nvSpPr>
          <p:cNvPr id="28" name="Oval 27">
            <a:extLst>
              <a:ext uri="{FF2B5EF4-FFF2-40B4-BE49-F238E27FC236}">
                <a16:creationId xmlns:a16="http://schemas.microsoft.com/office/drawing/2014/main" id="{59544D14-B9B5-07D9-5E00-D606DE69DC9D}"/>
              </a:ext>
            </a:extLst>
          </p:cNvPr>
          <p:cNvSpPr>
            <a:spLocks noChangeArrowheads="1"/>
          </p:cNvSpPr>
          <p:nvPr/>
        </p:nvSpPr>
        <p:spPr bwMode="auto">
          <a:xfrm>
            <a:off x="3214688" y="2500313"/>
            <a:ext cx="1928812" cy="1643062"/>
          </a:xfrm>
          <a:prstGeom prst="ellipse">
            <a:avLst/>
          </a:prstGeom>
          <a:solidFill>
            <a:schemeClr val="bg1"/>
          </a:solidFill>
          <a:ln w="12700">
            <a:solidFill>
              <a:schemeClr val="tx2">
                <a:lumMod val="60000"/>
                <a:lumOff val="40000"/>
              </a:schemeClr>
            </a:solidFill>
            <a:prstDash val="sysDot"/>
            <a:round/>
            <a:headEnd type="none" w="sm" len="sm"/>
            <a:tailEnd type="none" w="sm" len="sm"/>
          </a:ln>
        </p:spPr>
        <p:txBody>
          <a:bodyPr lIns="92075" tIns="46038" rIns="92075" bIns="46038" anchor="ctr"/>
          <a:lstStyle/>
          <a:p>
            <a:pPr algn="ctr">
              <a:defRPr/>
            </a:pPr>
            <a:r>
              <a:rPr lang="en-US" dirty="0">
                <a:solidFill>
                  <a:schemeClr val="bg1">
                    <a:lumMod val="65000"/>
                    <a:lumOff val="35000"/>
                  </a:schemeClr>
                </a:solidFill>
                <a:cs typeface="Arial" charset="0"/>
              </a:rPr>
              <a:t>idea</a:t>
            </a:r>
          </a:p>
        </p:txBody>
      </p:sp>
      <p:sp>
        <p:nvSpPr>
          <p:cNvPr id="30" name="Oval 29">
            <a:extLst>
              <a:ext uri="{FF2B5EF4-FFF2-40B4-BE49-F238E27FC236}">
                <a16:creationId xmlns:a16="http://schemas.microsoft.com/office/drawing/2014/main" id="{716D5101-CC70-B89B-5C0D-59DBF04DDC3C}"/>
              </a:ext>
            </a:extLst>
          </p:cNvPr>
          <p:cNvSpPr>
            <a:spLocks noChangeArrowheads="1"/>
          </p:cNvSpPr>
          <p:nvPr/>
        </p:nvSpPr>
        <p:spPr bwMode="auto">
          <a:xfrm>
            <a:off x="4500563" y="2786063"/>
            <a:ext cx="2928937" cy="2643187"/>
          </a:xfrm>
          <a:prstGeom prst="ellipse">
            <a:avLst/>
          </a:prstGeom>
          <a:solidFill>
            <a:schemeClr val="bg1"/>
          </a:solidFill>
          <a:ln w="12700">
            <a:solidFill>
              <a:schemeClr val="tx2">
                <a:lumMod val="60000"/>
                <a:lumOff val="40000"/>
              </a:schemeClr>
            </a:solidFill>
            <a:prstDash val="sysDot"/>
            <a:round/>
            <a:headEnd type="none" w="sm" len="sm"/>
            <a:tailEnd type="none" w="sm" len="sm"/>
          </a:ln>
        </p:spPr>
        <p:txBody>
          <a:bodyPr lIns="92075" tIns="46038" rIns="92075" bIns="46038" anchor="ctr"/>
          <a:lstStyle/>
          <a:p>
            <a:pPr algn="ctr">
              <a:defRPr/>
            </a:pPr>
            <a:r>
              <a:rPr lang="en-US" sz="3600" dirty="0">
                <a:solidFill>
                  <a:schemeClr val="bg1">
                    <a:lumMod val="65000"/>
                    <a:lumOff val="35000"/>
                  </a:schemeClr>
                </a:solidFill>
                <a:cs typeface="Arial" charset="0"/>
              </a:rPr>
              <a:t>idea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a:extLst>
              <a:ext uri="{FF2B5EF4-FFF2-40B4-BE49-F238E27FC236}">
                <a16:creationId xmlns:a16="http://schemas.microsoft.com/office/drawing/2014/main" id="{677A0055-2C5F-08DC-23E2-924E634CFC6A}"/>
              </a:ext>
            </a:extLst>
          </p:cNvPr>
          <p:cNvSpPr>
            <a:spLocks noGrp="1"/>
          </p:cNvSpPr>
          <p:nvPr>
            <p:ph type="title"/>
          </p:nvPr>
        </p:nvSpPr>
        <p:spPr/>
        <p:txBody>
          <a:bodyPr/>
          <a:lstStyle/>
          <a:p>
            <a:r>
              <a:rPr lang="en-US" altLang="LID4096"/>
              <a:t>Early designs</a:t>
            </a:r>
          </a:p>
        </p:txBody>
      </p:sp>
      <p:sp>
        <p:nvSpPr>
          <p:cNvPr id="53251" name="Content Placeholder 3">
            <a:extLst>
              <a:ext uri="{FF2B5EF4-FFF2-40B4-BE49-F238E27FC236}">
                <a16:creationId xmlns:a16="http://schemas.microsoft.com/office/drawing/2014/main" id="{405EC121-3C3B-8743-33F8-5FD9A8D31175}"/>
              </a:ext>
            </a:extLst>
          </p:cNvPr>
          <p:cNvSpPr>
            <a:spLocks noGrp="1"/>
          </p:cNvSpPr>
          <p:nvPr>
            <p:ph idx="1"/>
          </p:nvPr>
        </p:nvSpPr>
        <p:spPr/>
        <p:txBody>
          <a:bodyPr/>
          <a:lstStyle/>
          <a:p>
            <a:pPr>
              <a:buFontTx/>
              <a:buNone/>
            </a:pPr>
            <a:r>
              <a:rPr lang="en-US" altLang="LID4096"/>
              <a:t>Iterative testing can promote a mediocre idea</a:t>
            </a:r>
          </a:p>
        </p:txBody>
      </p:sp>
      <p:grpSp>
        <p:nvGrpSpPr>
          <p:cNvPr id="53252" name="Group 11">
            <a:extLst>
              <a:ext uri="{FF2B5EF4-FFF2-40B4-BE49-F238E27FC236}">
                <a16:creationId xmlns:a16="http://schemas.microsoft.com/office/drawing/2014/main" id="{62C5FC26-A0F5-F6CF-D529-91D71B0539AC}"/>
              </a:ext>
            </a:extLst>
          </p:cNvPr>
          <p:cNvGrpSpPr>
            <a:grpSpLocks/>
          </p:cNvGrpSpPr>
          <p:nvPr/>
        </p:nvGrpSpPr>
        <p:grpSpPr bwMode="auto">
          <a:xfrm>
            <a:off x="1143000" y="2286000"/>
            <a:ext cx="6438900" cy="1571625"/>
            <a:chOff x="1133462" y="2571747"/>
            <a:chExt cx="3714750" cy="933450"/>
          </a:xfrm>
        </p:grpSpPr>
        <p:sp>
          <p:nvSpPr>
            <p:cNvPr id="53253" name="Oval 15">
              <a:extLst>
                <a:ext uri="{FF2B5EF4-FFF2-40B4-BE49-F238E27FC236}">
                  <a16:creationId xmlns:a16="http://schemas.microsoft.com/office/drawing/2014/main" id="{2091F6E0-2F67-C321-9E1F-EB08441765BA}"/>
                </a:ext>
              </a:extLst>
            </p:cNvPr>
            <p:cNvSpPr>
              <a:spLocks noChangeArrowheads="1"/>
            </p:cNvSpPr>
            <p:nvPr/>
          </p:nvSpPr>
          <p:spPr bwMode="auto">
            <a:xfrm>
              <a:off x="1133462" y="2787647"/>
              <a:ext cx="719137" cy="360362"/>
            </a:xfrm>
            <a:prstGeom prst="ellipse">
              <a:avLst/>
            </a:prstGeom>
            <a:solidFill>
              <a:schemeClr val="bg1"/>
            </a:solidFill>
            <a:ln w="12700">
              <a:solidFill>
                <a:schemeClr val="tx1"/>
              </a:solidFill>
              <a:round/>
              <a:headEnd type="none" w="sm" len="sm"/>
              <a:tailEnd type="none" w="sm" len="sm"/>
            </a:ln>
          </p:spPr>
          <p:txBody>
            <a:bodyPr lIns="92075" tIns="46038" rIns="92075" bIns="46038" anchor="ct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algn="ctr" eaLnBrk="1" hangingPunct="1"/>
              <a:r>
                <a:rPr lang="en-US" altLang="LID4096" sz="1000"/>
                <a:t>idea1</a:t>
              </a:r>
            </a:p>
          </p:txBody>
        </p:sp>
        <p:sp>
          <p:nvSpPr>
            <p:cNvPr id="53254" name="Oval 13">
              <a:extLst>
                <a:ext uri="{FF2B5EF4-FFF2-40B4-BE49-F238E27FC236}">
                  <a16:creationId xmlns:a16="http://schemas.microsoft.com/office/drawing/2014/main" id="{3ADB9011-B4F2-DE78-5CFA-2A57480B6B6C}"/>
                </a:ext>
              </a:extLst>
            </p:cNvPr>
            <p:cNvSpPr>
              <a:spLocks noChangeArrowheads="1"/>
            </p:cNvSpPr>
            <p:nvPr/>
          </p:nvSpPr>
          <p:spPr bwMode="auto">
            <a:xfrm>
              <a:off x="1709724" y="2787647"/>
              <a:ext cx="792163" cy="504825"/>
            </a:xfrm>
            <a:prstGeom prst="ellipse">
              <a:avLst/>
            </a:prstGeom>
            <a:solidFill>
              <a:schemeClr val="bg1"/>
            </a:solidFill>
            <a:ln w="12700">
              <a:solidFill>
                <a:schemeClr val="tx1"/>
              </a:solidFill>
              <a:round/>
              <a:headEnd type="none" w="sm" len="sm"/>
              <a:tailEnd type="none" w="sm" len="sm"/>
            </a:ln>
          </p:spPr>
          <p:txBody>
            <a:bodyPr lIns="92075" tIns="46038" rIns="92075" bIns="46038" anchor="ct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algn="ctr" eaLnBrk="1" hangingPunct="1"/>
              <a:r>
                <a:rPr lang="en-US" altLang="LID4096" sz="1200"/>
                <a:t>idea1</a:t>
              </a:r>
            </a:p>
          </p:txBody>
        </p:sp>
        <p:sp>
          <p:nvSpPr>
            <p:cNvPr id="53255" name="Oval 14">
              <a:extLst>
                <a:ext uri="{FF2B5EF4-FFF2-40B4-BE49-F238E27FC236}">
                  <a16:creationId xmlns:a16="http://schemas.microsoft.com/office/drawing/2014/main" id="{FF608699-A151-3F36-E5D9-04D5FA0D47BF}"/>
                </a:ext>
              </a:extLst>
            </p:cNvPr>
            <p:cNvSpPr>
              <a:spLocks noChangeArrowheads="1"/>
            </p:cNvSpPr>
            <p:nvPr/>
          </p:nvSpPr>
          <p:spPr bwMode="auto">
            <a:xfrm>
              <a:off x="2357424" y="2643184"/>
              <a:ext cx="919163" cy="571500"/>
            </a:xfrm>
            <a:prstGeom prst="ellipse">
              <a:avLst/>
            </a:prstGeom>
            <a:solidFill>
              <a:schemeClr val="bg1"/>
            </a:solidFill>
            <a:ln w="12700">
              <a:solidFill>
                <a:schemeClr val="tx1"/>
              </a:solidFill>
              <a:round/>
              <a:headEnd type="none" w="sm" len="sm"/>
              <a:tailEnd type="none" w="sm" len="sm"/>
            </a:ln>
          </p:spPr>
          <p:txBody>
            <a:bodyPr lIns="92075" tIns="46038" rIns="92075" bIns="46038" anchor="ct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algn="ctr" eaLnBrk="1" hangingPunct="1"/>
              <a:r>
                <a:rPr lang="en-US" altLang="LID4096" sz="1400"/>
                <a:t>idea1</a:t>
              </a:r>
            </a:p>
          </p:txBody>
        </p:sp>
        <p:sp>
          <p:nvSpPr>
            <p:cNvPr id="53256" name="Oval 15">
              <a:extLst>
                <a:ext uri="{FF2B5EF4-FFF2-40B4-BE49-F238E27FC236}">
                  <a16:creationId xmlns:a16="http://schemas.microsoft.com/office/drawing/2014/main" id="{7627887D-5ED4-99AB-6727-6E55E67E4807}"/>
                </a:ext>
              </a:extLst>
            </p:cNvPr>
            <p:cNvSpPr>
              <a:spLocks noChangeArrowheads="1"/>
            </p:cNvSpPr>
            <p:nvPr/>
          </p:nvSpPr>
          <p:spPr bwMode="auto">
            <a:xfrm>
              <a:off x="2714612" y="3000372"/>
              <a:ext cx="1295400" cy="504825"/>
            </a:xfrm>
            <a:prstGeom prst="ellipse">
              <a:avLst/>
            </a:prstGeom>
            <a:solidFill>
              <a:schemeClr val="bg1"/>
            </a:solidFill>
            <a:ln w="12700">
              <a:solidFill>
                <a:schemeClr val="tx1"/>
              </a:solidFill>
              <a:round/>
              <a:headEnd type="none" w="sm" len="sm"/>
              <a:tailEnd type="none" w="sm" len="sm"/>
            </a:ln>
          </p:spPr>
          <p:txBody>
            <a:bodyPr lIns="92075" tIns="46038" rIns="92075" bIns="46038" anchor="ct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algn="ctr" eaLnBrk="1" hangingPunct="1"/>
              <a:r>
                <a:rPr lang="en-US" altLang="LID4096" sz="1600"/>
                <a:t>idea1</a:t>
              </a:r>
            </a:p>
          </p:txBody>
        </p:sp>
        <p:sp>
          <p:nvSpPr>
            <p:cNvPr id="53257" name="Oval 16">
              <a:extLst>
                <a:ext uri="{FF2B5EF4-FFF2-40B4-BE49-F238E27FC236}">
                  <a16:creationId xmlns:a16="http://schemas.microsoft.com/office/drawing/2014/main" id="{98BF2BE2-EC50-6384-D159-B387D03E33F9}"/>
                </a:ext>
              </a:extLst>
            </p:cNvPr>
            <p:cNvSpPr>
              <a:spLocks noChangeArrowheads="1"/>
            </p:cNvSpPr>
            <p:nvPr/>
          </p:nvSpPr>
          <p:spPr bwMode="auto">
            <a:xfrm>
              <a:off x="3133712" y="2571747"/>
              <a:ext cx="1714500" cy="642937"/>
            </a:xfrm>
            <a:prstGeom prst="ellipse">
              <a:avLst/>
            </a:prstGeom>
            <a:solidFill>
              <a:srgbClr val="FF9900"/>
            </a:solidFill>
            <a:ln w="12700">
              <a:solidFill>
                <a:schemeClr val="tx1"/>
              </a:solidFill>
              <a:round/>
              <a:headEnd type="none" w="sm" len="sm"/>
              <a:tailEnd type="none" w="sm" len="sm"/>
            </a:ln>
          </p:spPr>
          <p:txBody>
            <a:bodyPr lIns="92075" tIns="46038" rIns="92075" bIns="46038" anchor="ct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algn="ctr" eaLnBrk="1" hangingPunct="1"/>
              <a:r>
                <a:rPr lang="en-US" altLang="LID4096" sz="1800"/>
                <a:t>idea1</a:t>
              </a:r>
            </a:p>
          </p:txBody>
        </p:sp>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a:extLst>
              <a:ext uri="{FF2B5EF4-FFF2-40B4-BE49-F238E27FC236}">
                <a16:creationId xmlns:a16="http://schemas.microsoft.com/office/drawing/2014/main" id="{0898CC12-6550-CF94-057B-ED986E204D02}"/>
              </a:ext>
            </a:extLst>
          </p:cNvPr>
          <p:cNvSpPr>
            <a:spLocks noGrp="1"/>
          </p:cNvSpPr>
          <p:nvPr>
            <p:ph type="title"/>
          </p:nvPr>
        </p:nvSpPr>
        <p:spPr/>
        <p:txBody>
          <a:bodyPr/>
          <a:lstStyle/>
          <a:p>
            <a:r>
              <a:rPr lang="en-US" altLang="LID4096"/>
              <a:t>Early design</a:t>
            </a:r>
            <a:br>
              <a:rPr lang="en-US" altLang="LID4096"/>
            </a:br>
            <a:endParaRPr lang="en-US" altLang="LID4096"/>
          </a:p>
        </p:txBody>
      </p:sp>
      <p:sp>
        <p:nvSpPr>
          <p:cNvPr id="54275" name="Content Placeholder 3">
            <a:extLst>
              <a:ext uri="{FF2B5EF4-FFF2-40B4-BE49-F238E27FC236}">
                <a16:creationId xmlns:a16="http://schemas.microsoft.com/office/drawing/2014/main" id="{49781E03-0C08-14A9-8D94-A53B9FDD322F}"/>
              </a:ext>
            </a:extLst>
          </p:cNvPr>
          <p:cNvSpPr>
            <a:spLocks noGrp="1"/>
          </p:cNvSpPr>
          <p:nvPr>
            <p:ph idx="1"/>
          </p:nvPr>
        </p:nvSpPr>
        <p:spPr/>
        <p:txBody>
          <a:bodyPr/>
          <a:lstStyle/>
          <a:p>
            <a:pPr>
              <a:buFontTx/>
              <a:buNone/>
            </a:pPr>
            <a:r>
              <a:rPr lang="en-US" altLang="LID4096"/>
              <a:t>Generate and vary ideas, then reduce</a:t>
            </a:r>
          </a:p>
        </p:txBody>
      </p:sp>
      <p:sp>
        <p:nvSpPr>
          <p:cNvPr id="8" name="Rectangle 7">
            <a:extLst>
              <a:ext uri="{FF2B5EF4-FFF2-40B4-BE49-F238E27FC236}">
                <a16:creationId xmlns:a16="http://schemas.microsoft.com/office/drawing/2014/main" id="{B4E010D2-12FF-FBCC-ED24-66EE3012BD12}"/>
              </a:ext>
            </a:extLst>
          </p:cNvPr>
          <p:cNvSpPr/>
          <p:nvPr/>
        </p:nvSpPr>
        <p:spPr>
          <a:xfrm>
            <a:off x="1143000" y="5715000"/>
            <a:ext cx="3714750" cy="830263"/>
          </a:xfrm>
          <a:prstGeom prst="rect">
            <a:avLst/>
          </a:prstGeom>
        </p:spPr>
        <p:txBody>
          <a:bodyPr>
            <a:spAutoFit/>
          </a:bodyPr>
          <a:lstStyle/>
          <a:p>
            <a:pPr algn="r">
              <a:defRPr/>
            </a:pPr>
            <a:r>
              <a:rPr lang="en-US" dirty="0">
                <a:solidFill>
                  <a:srgbClr val="FFC000"/>
                </a:solidFill>
                <a:latin typeface="+mn-lt"/>
                <a:cs typeface="Arial" charset="0"/>
              </a:rPr>
              <a:t>Usability evaluation the better ideas</a:t>
            </a:r>
          </a:p>
        </p:txBody>
      </p:sp>
      <p:grpSp>
        <p:nvGrpSpPr>
          <p:cNvPr id="54277" name="Group 22">
            <a:extLst>
              <a:ext uri="{FF2B5EF4-FFF2-40B4-BE49-F238E27FC236}">
                <a16:creationId xmlns:a16="http://schemas.microsoft.com/office/drawing/2014/main" id="{A66D218C-1CD4-1ACB-C012-FB36506E87D1}"/>
              </a:ext>
            </a:extLst>
          </p:cNvPr>
          <p:cNvGrpSpPr>
            <a:grpSpLocks/>
          </p:cNvGrpSpPr>
          <p:nvPr/>
        </p:nvGrpSpPr>
        <p:grpSpPr bwMode="auto">
          <a:xfrm>
            <a:off x="1000125" y="2214563"/>
            <a:ext cx="7215188" cy="2870200"/>
            <a:chOff x="1000125" y="2214563"/>
            <a:chExt cx="7215188" cy="2870200"/>
          </a:xfrm>
        </p:grpSpPr>
        <p:sp>
          <p:nvSpPr>
            <p:cNvPr id="10" name="Oval 17">
              <a:extLst>
                <a:ext uri="{FF2B5EF4-FFF2-40B4-BE49-F238E27FC236}">
                  <a16:creationId xmlns:a16="http://schemas.microsoft.com/office/drawing/2014/main" id="{3F363517-C36B-0671-90C3-DDFA0FD9D232}"/>
                </a:ext>
              </a:extLst>
            </p:cNvPr>
            <p:cNvSpPr>
              <a:spLocks noChangeArrowheads="1"/>
            </p:cNvSpPr>
            <p:nvPr/>
          </p:nvSpPr>
          <p:spPr bwMode="auto">
            <a:xfrm>
              <a:off x="3929063" y="2214563"/>
              <a:ext cx="2286000" cy="1857375"/>
            </a:xfrm>
            <a:prstGeom prst="ellipse">
              <a:avLst/>
            </a:prstGeom>
            <a:solidFill>
              <a:srgbClr val="FF9900"/>
            </a:solidFill>
            <a:ln w="12700">
              <a:solidFill>
                <a:schemeClr val="bg1"/>
              </a:solidFill>
              <a:round/>
              <a:headEnd type="none" w="sm" len="sm"/>
              <a:tailEnd type="none" w="sm" len="sm"/>
            </a:ln>
          </p:spPr>
          <p:txBody>
            <a:bodyPr lIns="92075" tIns="46038" rIns="92075" bIns="46038" anchor="ctr"/>
            <a:lstStyle/>
            <a:p>
              <a:pPr algn="ctr">
                <a:defRPr/>
              </a:pPr>
              <a:r>
                <a:rPr lang="en-US" sz="2800" dirty="0">
                  <a:solidFill>
                    <a:schemeClr val="accent3"/>
                  </a:solidFill>
                  <a:cs typeface="Arial" charset="0"/>
                </a:rPr>
                <a:t>idea5</a:t>
              </a:r>
            </a:p>
          </p:txBody>
        </p:sp>
        <p:sp>
          <p:nvSpPr>
            <p:cNvPr id="50182" name="Oval 5">
              <a:extLst>
                <a:ext uri="{FF2B5EF4-FFF2-40B4-BE49-F238E27FC236}">
                  <a16:creationId xmlns:a16="http://schemas.microsoft.com/office/drawing/2014/main" id="{23123536-AC0F-5947-CD74-01DE6C8FBE27}"/>
                </a:ext>
              </a:extLst>
            </p:cNvPr>
            <p:cNvSpPr>
              <a:spLocks noChangeArrowheads="1"/>
            </p:cNvSpPr>
            <p:nvPr/>
          </p:nvSpPr>
          <p:spPr bwMode="auto">
            <a:xfrm>
              <a:off x="1774825" y="4089400"/>
              <a:ext cx="1152525" cy="923925"/>
            </a:xfrm>
            <a:prstGeom prst="ellipse">
              <a:avLst/>
            </a:prstGeom>
            <a:solidFill>
              <a:schemeClr val="bg2">
                <a:lumMod val="85000"/>
                <a:lumOff val="15000"/>
              </a:schemeClr>
            </a:solidFill>
            <a:ln w="12700">
              <a:solidFill>
                <a:schemeClr val="tx1"/>
              </a:solidFill>
              <a:round/>
              <a:headEnd type="none" w="sm" len="sm"/>
              <a:tailEnd type="none" w="sm" len="sm"/>
            </a:ln>
          </p:spPr>
          <p:txBody>
            <a:bodyPr lIns="92075" tIns="46038" rIns="92075" bIns="46038" anchor="ctr"/>
            <a:lstStyle/>
            <a:p>
              <a:pPr algn="ctr">
                <a:defRPr/>
              </a:pPr>
              <a:r>
                <a:rPr lang="en-US" sz="1800">
                  <a:cs typeface="Arial" charset="0"/>
                </a:rPr>
                <a:t>idea4</a:t>
              </a:r>
            </a:p>
          </p:txBody>
        </p:sp>
        <p:sp>
          <p:nvSpPr>
            <p:cNvPr id="50183" name="Oval 6">
              <a:extLst>
                <a:ext uri="{FF2B5EF4-FFF2-40B4-BE49-F238E27FC236}">
                  <a16:creationId xmlns:a16="http://schemas.microsoft.com/office/drawing/2014/main" id="{A7F1CF42-02C9-3233-E999-A96538C536EF}"/>
                </a:ext>
              </a:extLst>
            </p:cNvPr>
            <p:cNvSpPr>
              <a:spLocks noChangeArrowheads="1"/>
            </p:cNvSpPr>
            <p:nvPr/>
          </p:nvSpPr>
          <p:spPr bwMode="auto">
            <a:xfrm>
              <a:off x="1143000" y="3143250"/>
              <a:ext cx="947738" cy="1060450"/>
            </a:xfrm>
            <a:prstGeom prst="ellipse">
              <a:avLst/>
            </a:prstGeom>
            <a:solidFill>
              <a:schemeClr val="accent5">
                <a:lumMod val="75000"/>
              </a:schemeClr>
            </a:solidFill>
            <a:ln w="12700">
              <a:solidFill>
                <a:schemeClr val="tx1"/>
              </a:solidFill>
              <a:round/>
              <a:headEnd type="none" w="sm" len="sm"/>
              <a:tailEnd type="none" w="sm" len="sm"/>
            </a:ln>
          </p:spPr>
          <p:txBody>
            <a:bodyPr lIns="92075" tIns="46038" rIns="92075" bIns="46038" anchor="ctr"/>
            <a:lstStyle/>
            <a:p>
              <a:pPr algn="ctr">
                <a:defRPr/>
              </a:pPr>
              <a:r>
                <a:rPr lang="en-US" sz="1800" dirty="0">
                  <a:cs typeface="Arial" charset="0"/>
                </a:rPr>
                <a:t>idea3</a:t>
              </a:r>
            </a:p>
          </p:txBody>
        </p:sp>
        <p:sp>
          <p:nvSpPr>
            <p:cNvPr id="54284" name="Oval 7">
              <a:extLst>
                <a:ext uri="{FF2B5EF4-FFF2-40B4-BE49-F238E27FC236}">
                  <a16:creationId xmlns:a16="http://schemas.microsoft.com/office/drawing/2014/main" id="{5787375F-3C43-0033-3FDB-CE6067A9145C}"/>
                </a:ext>
              </a:extLst>
            </p:cNvPr>
            <p:cNvSpPr>
              <a:spLocks noChangeArrowheads="1"/>
            </p:cNvSpPr>
            <p:nvPr/>
          </p:nvSpPr>
          <p:spPr bwMode="auto">
            <a:xfrm>
              <a:off x="2927350" y="3586163"/>
              <a:ext cx="1223963" cy="1355725"/>
            </a:xfrm>
            <a:prstGeom prst="ellipse">
              <a:avLst/>
            </a:prstGeom>
            <a:solidFill>
              <a:srgbClr val="92D050"/>
            </a:solidFill>
            <a:ln w="12700">
              <a:solidFill>
                <a:schemeClr val="tx1"/>
              </a:solidFill>
              <a:round/>
              <a:headEnd type="none" w="sm" len="sm"/>
              <a:tailEnd type="none" w="sm" len="sm"/>
            </a:ln>
          </p:spPr>
          <p:txBody>
            <a:bodyPr lIns="92075" tIns="46038" rIns="92075" bIns="46038" anchor="ct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algn="ctr" eaLnBrk="1" hangingPunct="1"/>
              <a:r>
                <a:rPr lang="en-US" altLang="LID4096" sz="2000"/>
                <a:t>idea2</a:t>
              </a:r>
            </a:p>
          </p:txBody>
        </p:sp>
        <p:sp>
          <p:nvSpPr>
            <p:cNvPr id="14" name="Oval 12">
              <a:extLst>
                <a:ext uri="{FF2B5EF4-FFF2-40B4-BE49-F238E27FC236}">
                  <a16:creationId xmlns:a16="http://schemas.microsoft.com/office/drawing/2014/main" id="{B9AF4EE8-01FF-ED61-012F-F3B95326A8F4}"/>
                </a:ext>
              </a:extLst>
            </p:cNvPr>
            <p:cNvSpPr>
              <a:spLocks noChangeArrowheads="1"/>
            </p:cNvSpPr>
            <p:nvPr/>
          </p:nvSpPr>
          <p:spPr bwMode="auto">
            <a:xfrm>
              <a:off x="4151313" y="3429000"/>
              <a:ext cx="1778000" cy="1655763"/>
            </a:xfrm>
            <a:prstGeom prst="ellipse">
              <a:avLst/>
            </a:prstGeom>
            <a:solidFill>
              <a:srgbClr val="FF9900"/>
            </a:solidFill>
            <a:ln w="12700">
              <a:solidFill>
                <a:schemeClr val="bg1"/>
              </a:solidFill>
              <a:round/>
              <a:headEnd type="none" w="sm" len="sm"/>
              <a:tailEnd type="none" w="sm" len="sm"/>
            </a:ln>
          </p:spPr>
          <p:txBody>
            <a:bodyPr lIns="92075" tIns="46038" rIns="92075" bIns="46038" anchor="ctr"/>
            <a:lstStyle/>
            <a:p>
              <a:pPr algn="ctr">
                <a:defRPr/>
              </a:pPr>
              <a:r>
                <a:rPr lang="en-US" sz="2800" dirty="0">
                  <a:solidFill>
                    <a:schemeClr val="accent3"/>
                  </a:solidFill>
                  <a:cs typeface="Arial" charset="0"/>
                </a:rPr>
                <a:t>idea5</a:t>
              </a:r>
            </a:p>
          </p:txBody>
        </p:sp>
        <p:sp>
          <p:nvSpPr>
            <p:cNvPr id="54286" name="Oval 13">
              <a:extLst>
                <a:ext uri="{FF2B5EF4-FFF2-40B4-BE49-F238E27FC236}">
                  <a16:creationId xmlns:a16="http://schemas.microsoft.com/office/drawing/2014/main" id="{3D0E42A5-0558-5B6C-60D1-CA5E9BA3B3E7}"/>
                </a:ext>
              </a:extLst>
            </p:cNvPr>
            <p:cNvSpPr>
              <a:spLocks noChangeArrowheads="1"/>
            </p:cNvSpPr>
            <p:nvPr/>
          </p:nvSpPr>
          <p:spPr bwMode="auto">
            <a:xfrm>
              <a:off x="2063750" y="3370263"/>
              <a:ext cx="1081088" cy="576262"/>
            </a:xfrm>
            <a:prstGeom prst="ellipse">
              <a:avLst/>
            </a:prstGeom>
            <a:solidFill>
              <a:srgbClr val="00B0F0"/>
            </a:solidFill>
            <a:ln w="12700">
              <a:solidFill>
                <a:schemeClr val="tx1"/>
              </a:solidFill>
              <a:round/>
              <a:headEnd type="none" w="sm" len="sm"/>
              <a:tailEnd type="none" w="sm" len="sm"/>
            </a:ln>
          </p:spPr>
          <p:txBody>
            <a:bodyPr lIns="92075" tIns="46038" rIns="92075" bIns="46038" anchor="ct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algn="ctr" eaLnBrk="1" hangingPunct="1"/>
              <a:r>
                <a:rPr lang="en-US" altLang="LID4096" sz="1600"/>
                <a:t>idea6</a:t>
              </a:r>
            </a:p>
          </p:txBody>
        </p:sp>
        <p:sp>
          <p:nvSpPr>
            <p:cNvPr id="54287" name="Oval 14">
              <a:extLst>
                <a:ext uri="{FF2B5EF4-FFF2-40B4-BE49-F238E27FC236}">
                  <a16:creationId xmlns:a16="http://schemas.microsoft.com/office/drawing/2014/main" id="{C30A1104-1D43-6D3A-AD8F-F04E34047A6C}"/>
                </a:ext>
              </a:extLst>
            </p:cNvPr>
            <p:cNvSpPr>
              <a:spLocks noChangeArrowheads="1"/>
            </p:cNvSpPr>
            <p:nvPr/>
          </p:nvSpPr>
          <p:spPr bwMode="auto">
            <a:xfrm>
              <a:off x="3575050" y="3370263"/>
              <a:ext cx="720725" cy="430212"/>
            </a:xfrm>
            <a:prstGeom prst="ellipse">
              <a:avLst/>
            </a:prstGeom>
            <a:solidFill>
              <a:srgbClr val="FF66CC"/>
            </a:solidFill>
            <a:ln w="12700">
              <a:solidFill>
                <a:schemeClr val="tx1"/>
              </a:solidFill>
              <a:round/>
              <a:headEnd type="none" w="sm" len="sm"/>
              <a:tailEnd type="none" w="sm" len="sm"/>
            </a:ln>
          </p:spPr>
          <p:txBody>
            <a:bodyPr lIns="92075" tIns="46038" rIns="92075" bIns="46038" anchor="ct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algn="ctr" eaLnBrk="1" hangingPunct="1"/>
              <a:r>
                <a:rPr lang="en-US" altLang="LID4096" sz="1000"/>
                <a:t>idea7</a:t>
              </a:r>
            </a:p>
          </p:txBody>
        </p:sp>
        <p:sp>
          <p:nvSpPr>
            <p:cNvPr id="50188" name="Oval 15">
              <a:extLst>
                <a:ext uri="{FF2B5EF4-FFF2-40B4-BE49-F238E27FC236}">
                  <a16:creationId xmlns:a16="http://schemas.microsoft.com/office/drawing/2014/main" id="{50BB95D7-5677-041F-55EE-105BFCA2F81D}"/>
                </a:ext>
              </a:extLst>
            </p:cNvPr>
            <p:cNvSpPr>
              <a:spLocks noChangeArrowheads="1"/>
            </p:cNvSpPr>
            <p:nvPr/>
          </p:nvSpPr>
          <p:spPr bwMode="auto">
            <a:xfrm>
              <a:off x="2927350" y="3152775"/>
              <a:ext cx="720725" cy="430213"/>
            </a:xfrm>
            <a:prstGeom prst="ellipse">
              <a:avLst/>
            </a:prstGeom>
            <a:solidFill>
              <a:schemeClr val="accent1">
                <a:lumMod val="75000"/>
              </a:schemeClr>
            </a:solidFill>
            <a:ln w="12700">
              <a:solidFill>
                <a:schemeClr val="tx1"/>
              </a:solidFill>
              <a:round/>
              <a:headEnd type="none" w="sm" len="sm"/>
              <a:tailEnd type="none" w="sm" len="sm"/>
            </a:ln>
          </p:spPr>
          <p:txBody>
            <a:bodyPr lIns="92075" tIns="46038" rIns="92075" bIns="46038" anchor="ctr"/>
            <a:lstStyle/>
            <a:p>
              <a:pPr algn="ctr">
                <a:defRPr/>
              </a:pPr>
              <a:r>
                <a:rPr lang="en-US" sz="1000">
                  <a:cs typeface="Arial" charset="0"/>
                </a:rPr>
                <a:t>idea8</a:t>
              </a:r>
            </a:p>
          </p:txBody>
        </p:sp>
        <p:sp>
          <p:nvSpPr>
            <p:cNvPr id="54289" name="Oval 16">
              <a:extLst>
                <a:ext uri="{FF2B5EF4-FFF2-40B4-BE49-F238E27FC236}">
                  <a16:creationId xmlns:a16="http://schemas.microsoft.com/office/drawing/2014/main" id="{D4C8EE34-0AC4-A1E9-A18E-B5D6354AAFD4}"/>
                </a:ext>
              </a:extLst>
            </p:cNvPr>
            <p:cNvSpPr>
              <a:spLocks noChangeArrowheads="1"/>
            </p:cNvSpPr>
            <p:nvPr/>
          </p:nvSpPr>
          <p:spPr bwMode="auto">
            <a:xfrm>
              <a:off x="1774825" y="3873500"/>
              <a:ext cx="576263" cy="288925"/>
            </a:xfrm>
            <a:prstGeom prst="ellipse">
              <a:avLst/>
            </a:prstGeom>
            <a:solidFill>
              <a:srgbClr val="66CCFF"/>
            </a:solidFill>
            <a:ln w="12700">
              <a:solidFill>
                <a:schemeClr val="tx1"/>
              </a:solidFill>
              <a:round/>
              <a:headEnd type="none" w="sm" len="sm"/>
              <a:tailEnd type="none" w="sm" len="sm"/>
            </a:ln>
          </p:spPr>
          <p:txBody>
            <a:bodyPr lIns="92075" tIns="46038" rIns="92075" bIns="46038" anchor="ct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algn="ctr" eaLnBrk="1" hangingPunct="1"/>
              <a:r>
                <a:rPr lang="en-US" altLang="LID4096" sz="800"/>
                <a:t>idea9</a:t>
              </a:r>
            </a:p>
          </p:txBody>
        </p:sp>
        <p:sp>
          <p:nvSpPr>
            <p:cNvPr id="19" name="Oval 18">
              <a:extLst>
                <a:ext uri="{FF2B5EF4-FFF2-40B4-BE49-F238E27FC236}">
                  <a16:creationId xmlns:a16="http://schemas.microsoft.com/office/drawing/2014/main" id="{2EA61556-FB77-7D70-250F-6373F007DDA9}"/>
                </a:ext>
              </a:extLst>
            </p:cNvPr>
            <p:cNvSpPr>
              <a:spLocks noChangeArrowheads="1"/>
            </p:cNvSpPr>
            <p:nvPr/>
          </p:nvSpPr>
          <p:spPr bwMode="auto">
            <a:xfrm>
              <a:off x="5572125" y="2214563"/>
              <a:ext cx="2643188" cy="2857500"/>
            </a:xfrm>
            <a:prstGeom prst="ellipse">
              <a:avLst/>
            </a:prstGeom>
            <a:solidFill>
              <a:srgbClr val="FF9900"/>
            </a:solidFill>
            <a:ln w="12700">
              <a:solidFill>
                <a:schemeClr val="bg1"/>
              </a:solidFill>
              <a:round/>
              <a:headEnd type="none" w="sm" len="sm"/>
              <a:tailEnd type="none" w="sm" len="sm"/>
            </a:ln>
          </p:spPr>
          <p:txBody>
            <a:bodyPr lIns="92075" tIns="46038" rIns="92075" bIns="46038" anchor="ctr"/>
            <a:lstStyle/>
            <a:p>
              <a:pPr algn="ctr">
                <a:defRPr/>
              </a:pPr>
              <a:r>
                <a:rPr lang="en-US" sz="2800" dirty="0">
                  <a:solidFill>
                    <a:schemeClr val="accent3"/>
                  </a:solidFill>
                  <a:cs typeface="Arial" charset="0"/>
                </a:rPr>
                <a:t>idea5</a:t>
              </a:r>
            </a:p>
          </p:txBody>
        </p:sp>
        <p:sp>
          <p:nvSpPr>
            <p:cNvPr id="54291" name="Oval 21">
              <a:extLst>
                <a:ext uri="{FF2B5EF4-FFF2-40B4-BE49-F238E27FC236}">
                  <a16:creationId xmlns:a16="http://schemas.microsoft.com/office/drawing/2014/main" id="{8FC3357D-639E-4CB2-AC82-FEA7BAEE406F}"/>
                </a:ext>
              </a:extLst>
            </p:cNvPr>
            <p:cNvSpPr>
              <a:spLocks noChangeArrowheads="1"/>
            </p:cNvSpPr>
            <p:nvPr/>
          </p:nvSpPr>
          <p:spPr bwMode="auto">
            <a:xfrm>
              <a:off x="1000125" y="4286250"/>
              <a:ext cx="720725" cy="430213"/>
            </a:xfrm>
            <a:prstGeom prst="ellipse">
              <a:avLst/>
            </a:prstGeom>
            <a:solidFill>
              <a:schemeClr val="bg1"/>
            </a:solidFill>
            <a:ln w="12700">
              <a:solidFill>
                <a:schemeClr val="tx1"/>
              </a:solidFill>
              <a:round/>
              <a:headEnd type="none" w="sm" len="sm"/>
              <a:tailEnd type="none" w="sm" len="sm"/>
            </a:ln>
          </p:spPr>
          <p:txBody>
            <a:bodyPr lIns="92075" tIns="46038" rIns="92075" bIns="46038" anchor="ct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algn="ctr" eaLnBrk="1" hangingPunct="1"/>
              <a:r>
                <a:rPr lang="en-US" altLang="LID4096" sz="1000"/>
                <a:t>idea1</a:t>
              </a:r>
            </a:p>
          </p:txBody>
        </p:sp>
        <p:sp>
          <p:nvSpPr>
            <p:cNvPr id="54292" name="Up Arrow 8">
              <a:extLst>
                <a:ext uri="{FF2B5EF4-FFF2-40B4-BE49-F238E27FC236}">
                  <a16:creationId xmlns:a16="http://schemas.microsoft.com/office/drawing/2014/main" id="{EC7701D5-CE63-44F4-2C9D-DA19014A9AD6}"/>
                </a:ext>
              </a:extLst>
            </p:cNvPr>
            <p:cNvSpPr>
              <a:spLocks noChangeArrowheads="1"/>
            </p:cNvSpPr>
            <p:nvPr/>
          </p:nvSpPr>
          <p:spPr bwMode="auto">
            <a:xfrm>
              <a:off x="1500166" y="3929066"/>
              <a:ext cx="214314" cy="511489"/>
            </a:xfrm>
            <a:prstGeom prst="upArrow">
              <a:avLst>
                <a:gd name="adj1" fmla="val 50000"/>
                <a:gd name="adj2" fmla="val 49998"/>
              </a:avLst>
            </a:prstGeom>
            <a:solidFill>
              <a:srgbClr val="FF9900"/>
            </a:solidFill>
            <a:ln w="12699" algn="ctr">
              <a:solidFill>
                <a:schemeClr val="tx1"/>
              </a:solidFill>
              <a:round/>
              <a:headEnd type="none" w="sm" len="sm"/>
              <a:tailEnd type="none" w="sm" len="sm"/>
            </a:ln>
          </p:spPr>
          <p:txBody>
            <a:bodyPr lIns="92075" tIns="46038" rIns="92075" bIns="46038" anchor="ctr">
              <a:spAutoFit/>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grpSp>
      <p:sp>
        <p:nvSpPr>
          <p:cNvPr id="54278" name="Up Arrow 8">
            <a:extLst>
              <a:ext uri="{FF2B5EF4-FFF2-40B4-BE49-F238E27FC236}">
                <a16:creationId xmlns:a16="http://schemas.microsoft.com/office/drawing/2014/main" id="{FA5144D1-F9C9-E3CD-86B3-14AD86A9E603}"/>
              </a:ext>
            </a:extLst>
          </p:cNvPr>
          <p:cNvSpPr>
            <a:spLocks noChangeArrowheads="1"/>
          </p:cNvSpPr>
          <p:nvPr/>
        </p:nvSpPr>
        <p:spPr bwMode="auto">
          <a:xfrm>
            <a:off x="2286000" y="4714875"/>
            <a:ext cx="214313" cy="511175"/>
          </a:xfrm>
          <a:prstGeom prst="upArrow">
            <a:avLst>
              <a:gd name="adj1" fmla="val 50000"/>
              <a:gd name="adj2" fmla="val 49967"/>
            </a:avLst>
          </a:prstGeom>
          <a:solidFill>
            <a:srgbClr val="FF9900"/>
          </a:solidFill>
          <a:ln w="12699" algn="ctr">
            <a:solidFill>
              <a:schemeClr val="tx1"/>
            </a:solidFill>
            <a:round/>
            <a:headEnd type="none" w="sm" len="sm"/>
            <a:tailEnd type="none" w="sm" len="sm"/>
          </a:ln>
        </p:spPr>
        <p:txBody>
          <a:bodyPr lIns="92075" tIns="46038" rIns="92075" bIns="46038" anchor="ctr">
            <a:spAutoFit/>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4279" name="Up Arrow 21">
            <a:extLst>
              <a:ext uri="{FF2B5EF4-FFF2-40B4-BE49-F238E27FC236}">
                <a16:creationId xmlns:a16="http://schemas.microsoft.com/office/drawing/2014/main" id="{D4CD67F6-45E5-BAE4-8105-AE91906CB69A}"/>
              </a:ext>
            </a:extLst>
          </p:cNvPr>
          <p:cNvSpPr>
            <a:spLocks noChangeArrowheads="1"/>
          </p:cNvSpPr>
          <p:nvPr/>
        </p:nvSpPr>
        <p:spPr bwMode="auto">
          <a:xfrm>
            <a:off x="4643438" y="4786313"/>
            <a:ext cx="928687" cy="1214437"/>
          </a:xfrm>
          <a:prstGeom prst="upArrow">
            <a:avLst>
              <a:gd name="adj1" fmla="val 50000"/>
              <a:gd name="adj2" fmla="val 50001"/>
            </a:avLst>
          </a:prstGeom>
          <a:solidFill>
            <a:srgbClr val="FF9900"/>
          </a:solidFill>
          <a:ln w="12699" algn="ctr">
            <a:solidFill>
              <a:schemeClr val="bg1"/>
            </a:solidFill>
            <a:round/>
            <a:headEnd type="none" w="sm" len="sm"/>
            <a:tailEnd type="none" w="sm" len="sm"/>
          </a:ln>
        </p:spPr>
        <p:txBody>
          <a:bodyPr wrap="none" lIns="92075" tIns="46038" rIns="92075" bIns="46038" anchor="ctr">
            <a:spAutoFit/>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4280" name="Up Arrow 8">
            <a:extLst>
              <a:ext uri="{FF2B5EF4-FFF2-40B4-BE49-F238E27FC236}">
                <a16:creationId xmlns:a16="http://schemas.microsoft.com/office/drawing/2014/main" id="{D8090C17-57EC-4306-D710-36D15DA234CF}"/>
              </a:ext>
            </a:extLst>
          </p:cNvPr>
          <p:cNvSpPr>
            <a:spLocks noChangeArrowheads="1"/>
          </p:cNvSpPr>
          <p:nvPr/>
        </p:nvSpPr>
        <p:spPr bwMode="auto">
          <a:xfrm>
            <a:off x="3214688" y="4714875"/>
            <a:ext cx="214312" cy="511175"/>
          </a:xfrm>
          <a:prstGeom prst="upArrow">
            <a:avLst>
              <a:gd name="adj1" fmla="val 50000"/>
              <a:gd name="adj2" fmla="val 49968"/>
            </a:avLst>
          </a:prstGeom>
          <a:solidFill>
            <a:srgbClr val="FF9900"/>
          </a:solidFill>
          <a:ln w="12699" algn="ctr">
            <a:solidFill>
              <a:schemeClr val="tx1"/>
            </a:solidFill>
            <a:round/>
            <a:headEnd type="none" w="sm" len="sm"/>
            <a:tailEnd type="none" w="sm" len="sm"/>
          </a:ln>
        </p:spPr>
        <p:txBody>
          <a:bodyPr lIns="92075" tIns="46038" rIns="92075" bIns="46038" anchor="ctr">
            <a:spAutoFit/>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a:extLst>
              <a:ext uri="{FF2B5EF4-FFF2-40B4-BE49-F238E27FC236}">
                <a16:creationId xmlns:a16="http://schemas.microsoft.com/office/drawing/2014/main" id="{1969728B-B2A5-E94B-48DA-8CFC21E29355}"/>
              </a:ext>
            </a:extLst>
          </p:cNvPr>
          <p:cNvSpPr>
            <a:spLocks noGrp="1"/>
          </p:cNvSpPr>
          <p:nvPr>
            <p:ph type="title"/>
          </p:nvPr>
        </p:nvSpPr>
        <p:spPr/>
        <p:txBody>
          <a:bodyPr/>
          <a:lstStyle/>
          <a:p>
            <a:r>
              <a:rPr lang="en-US" altLang="LID4096"/>
              <a:t>Early designs as working sketches</a:t>
            </a:r>
            <a:br>
              <a:rPr lang="en-US" altLang="LID4096"/>
            </a:br>
            <a:endParaRPr lang="en-US" altLang="LID4096"/>
          </a:p>
        </p:txBody>
      </p:sp>
      <p:sp>
        <p:nvSpPr>
          <p:cNvPr id="55299" name="Content Placeholder 3">
            <a:extLst>
              <a:ext uri="{FF2B5EF4-FFF2-40B4-BE49-F238E27FC236}">
                <a16:creationId xmlns:a16="http://schemas.microsoft.com/office/drawing/2014/main" id="{F6A367A7-B3A6-3016-4662-CD1E16647EFD}"/>
              </a:ext>
            </a:extLst>
          </p:cNvPr>
          <p:cNvSpPr>
            <a:spLocks noGrp="1"/>
          </p:cNvSpPr>
          <p:nvPr>
            <p:ph idx="1"/>
          </p:nvPr>
        </p:nvSpPr>
        <p:spPr/>
        <p:txBody>
          <a:bodyPr/>
          <a:lstStyle/>
          <a:p>
            <a:pPr>
              <a:buFontTx/>
              <a:buNone/>
            </a:pPr>
            <a:r>
              <a:rPr lang="en-US" altLang="LID4096"/>
              <a:t>Getting the design right</a:t>
            </a:r>
          </a:p>
          <a:p>
            <a:pPr>
              <a:buFontTx/>
              <a:buNone/>
            </a:pPr>
            <a:endParaRPr lang="en-US" altLang="LID4096"/>
          </a:p>
          <a:p>
            <a:pPr>
              <a:buFontTx/>
              <a:buNone/>
            </a:pPr>
            <a:endParaRPr lang="en-US" altLang="LID4096"/>
          </a:p>
          <a:p>
            <a:pPr>
              <a:buFontTx/>
              <a:buNone/>
            </a:pPr>
            <a:endParaRPr lang="en-US" altLang="LID4096"/>
          </a:p>
          <a:p>
            <a:pPr>
              <a:buFontTx/>
              <a:buNone/>
            </a:pPr>
            <a:endParaRPr lang="en-US" altLang="LID4096"/>
          </a:p>
          <a:p>
            <a:pPr>
              <a:buFontTx/>
              <a:buNone/>
            </a:pPr>
            <a:r>
              <a:rPr lang="en-US" altLang="LID4096"/>
              <a:t>Getting the right design</a:t>
            </a:r>
          </a:p>
        </p:txBody>
      </p:sp>
      <p:grpSp>
        <p:nvGrpSpPr>
          <p:cNvPr id="55300" name="Group 11">
            <a:extLst>
              <a:ext uri="{FF2B5EF4-FFF2-40B4-BE49-F238E27FC236}">
                <a16:creationId xmlns:a16="http://schemas.microsoft.com/office/drawing/2014/main" id="{B645607B-DB2B-32A7-F04B-A0137A900136}"/>
              </a:ext>
            </a:extLst>
          </p:cNvPr>
          <p:cNvGrpSpPr>
            <a:grpSpLocks/>
          </p:cNvGrpSpPr>
          <p:nvPr/>
        </p:nvGrpSpPr>
        <p:grpSpPr bwMode="auto">
          <a:xfrm>
            <a:off x="2276475" y="1928813"/>
            <a:ext cx="6438900" cy="1571625"/>
            <a:chOff x="1133462" y="2571747"/>
            <a:chExt cx="3714750" cy="933450"/>
          </a:xfrm>
        </p:grpSpPr>
        <p:sp>
          <p:nvSpPr>
            <p:cNvPr id="55313" name="Oval 15">
              <a:extLst>
                <a:ext uri="{FF2B5EF4-FFF2-40B4-BE49-F238E27FC236}">
                  <a16:creationId xmlns:a16="http://schemas.microsoft.com/office/drawing/2014/main" id="{569F0A93-4B19-4A12-D9BF-44107EA3B2A5}"/>
                </a:ext>
              </a:extLst>
            </p:cNvPr>
            <p:cNvSpPr>
              <a:spLocks noChangeArrowheads="1"/>
            </p:cNvSpPr>
            <p:nvPr/>
          </p:nvSpPr>
          <p:spPr bwMode="auto">
            <a:xfrm>
              <a:off x="1133462" y="2787647"/>
              <a:ext cx="719137" cy="360362"/>
            </a:xfrm>
            <a:prstGeom prst="ellipse">
              <a:avLst/>
            </a:prstGeom>
            <a:solidFill>
              <a:schemeClr val="bg1"/>
            </a:solidFill>
            <a:ln w="12700">
              <a:solidFill>
                <a:schemeClr val="tx1"/>
              </a:solidFill>
              <a:round/>
              <a:headEnd type="none" w="sm" len="sm"/>
              <a:tailEnd type="none" w="sm" len="sm"/>
            </a:ln>
          </p:spPr>
          <p:txBody>
            <a:bodyPr lIns="92075" tIns="46038" rIns="92075" bIns="46038" anchor="ct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algn="ctr" eaLnBrk="1" hangingPunct="1"/>
              <a:r>
                <a:rPr lang="en-US" altLang="LID4096" sz="1000"/>
                <a:t>idea1</a:t>
              </a:r>
            </a:p>
          </p:txBody>
        </p:sp>
        <p:sp>
          <p:nvSpPr>
            <p:cNvPr id="55314" name="Oval 13">
              <a:extLst>
                <a:ext uri="{FF2B5EF4-FFF2-40B4-BE49-F238E27FC236}">
                  <a16:creationId xmlns:a16="http://schemas.microsoft.com/office/drawing/2014/main" id="{5435E31C-4E19-6D05-3C81-C309471EF935}"/>
                </a:ext>
              </a:extLst>
            </p:cNvPr>
            <p:cNvSpPr>
              <a:spLocks noChangeArrowheads="1"/>
            </p:cNvSpPr>
            <p:nvPr/>
          </p:nvSpPr>
          <p:spPr bwMode="auto">
            <a:xfrm>
              <a:off x="1709724" y="2787647"/>
              <a:ext cx="792163" cy="504825"/>
            </a:xfrm>
            <a:prstGeom prst="ellipse">
              <a:avLst/>
            </a:prstGeom>
            <a:solidFill>
              <a:schemeClr val="bg1"/>
            </a:solidFill>
            <a:ln w="12700">
              <a:solidFill>
                <a:schemeClr val="tx1"/>
              </a:solidFill>
              <a:round/>
              <a:headEnd type="none" w="sm" len="sm"/>
              <a:tailEnd type="none" w="sm" len="sm"/>
            </a:ln>
          </p:spPr>
          <p:txBody>
            <a:bodyPr lIns="92075" tIns="46038" rIns="92075" bIns="46038" anchor="ct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algn="ctr" eaLnBrk="1" hangingPunct="1"/>
              <a:r>
                <a:rPr lang="en-US" altLang="LID4096" sz="1200"/>
                <a:t>idea1</a:t>
              </a:r>
            </a:p>
          </p:txBody>
        </p:sp>
        <p:sp>
          <p:nvSpPr>
            <p:cNvPr id="55315" name="Oval 14">
              <a:extLst>
                <a:ext uri="{FF2B5EF4-FFF2-40B4-BE49-F238E27FC236}">
                  <a16:creationId xmlns:a16="http://schemas.microsoft.com/office/drawing/2014/main" id="{6BD1FF02-F4E3-B1B9-DB6B-968F1E07705D}"/>
                </a:ext>
              </a:extLst>
            </p:cNvPr>
            <p:cNvSpPr>
              <a:spLocks noChangeArrowheads="1"/>
            </p:cNvSpPr>
            <p:nvPr/>
          </p:nvSpPr>
          <p:spPr bwMode="auto">
            <a:xfrm>
              <a:off x="2357424" y="2643184"/>
              <a:ext cx="919163" cy="571500"/>
            </a:xfrm>
            <a:prstGeom prst="ellipse">
              <a:avLst/>
            </a:prstGeom>
            <a:solidFill>
              <a:schemeClr val="bg1"/>
            </a:solidFill>
            <a:ln w="12700">
              <a:solidFill>
                <a:schemeClr val="tx1"/>
              </a:solidFill>
              <a:round/>
              <a:headEnd type="none" w="sm" len="sm"/>
              <a:tailEnd type="none" w="sm" len="sm"/>
            </a:ln>
          </p:spPr>
          <p:txBody>
            <a:bodyPr lIns="92075" tIns="46038" rIns="92075" bIns="46038" anchor="ct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algn="ctr" eaLnBrk="1" hangingPunct="1"/>
              <a:r>
                <a:rPr lang="en-US" altLang="LID4096" sz="1400"/>
                <a:t>idea1</a:t>
              </a:r>
            </a:p>
          </p:txBody>
        </p:sp>
        <p:sp>
          <p:nvSpPr>
            <p:cNvPr id="55316" name="Oval 15">
              <a:extLst>
                <a:ext uri="{FF2B5EF4-FFF2-40B4-BE49-F238E27FC236}">
                  <a16:creationId xmlns:a16="http://schemas.microsoft.com/office/drawing/2014/main" id="{59A661D8-70DF-EA90-35F8-C8178C515C76}"/>
                </a:ext>
              </a:extLst>
            </p:cNvPr>
            <p:cNvSpPr>
              <a:spLocks noChangeArrowheads="1"/>
            </p:cNvSpPr>
            <p:nvPr/>
          </p:nvSpPr>
          <p:spPr bwMode="auto">
            <a:xfrm>
              <a:off x="2714612" y="3000372"/>
              <a:ext cx="1295400" cy="504825"/>
            </a:xfrm>
            <a:prstGeom prst="ellipse">
              <a:avLst/>
            </a:prstGeom>
            <a:solidFill>
              <a:schemeClr val="bg1"/>
            </a:solidFill>
            <a:ln w="12700">
              <a:solidFill>
                <a:schemeClr val="tx1"/>
              </a:solidFill>
              <a:round/>
              <a:headEnd type="none" w="sm" len="sm"/>
              <a:tailEnd type="none" w="sm" len="sm"/>
            </a:ln>
          </p:spPr>
          <p:txBody>
            <a:bodyPr lIns="92075" tIns="46038" rIns="92075" bIns="46038" anchor="ct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algn="ctr" eaLnBrk="1" hangingPunct="1"/>
              <a:r>
                <a:rPr lang="en-US" altLang="LID4096" sz="1600"/>
                <a:t>idea1</a:t>
              </a:r>
            </a:p>
          </p:txBody>
        </p:sp>
        <p:sp>
          <p:nvSpPr>
            <p:cNvPr id="55317" name="Oval 16">
              <a:extLst>
                <a:ext uri="{FF2B5EF4-FFF2-40B4-BE49-F238E27FC236}">
                  <a16:creationId xmlns:a16="http://schemas.microsoft.com/office/drawing/2014/main" id="{6804C0A5-3A9F-3CB8-483E-FE81F8A2F9FF}"/>
                </a:ext>
              </a:extLst>
            </p:cNvPr>
            <p:cNvSpPr>
              <a:spLocks noChangeArrowheads="1"/>
            </p:cNvSpPr>
            <p:nvPr/>
          </p:nvSpPr>
          <p:spPr bwMode="auto">
            <a:xfrm>
              <a:off x="3133712" y="2571747"/>
              <a:ext cx="1714500" cy="642937"/>
            </a:xfrm>
            <a:prstGeom prst="ellipse">
              <a:avLst/>
            </a:prstGeom>
            <a:solidFill>
              <a:srgbClr val="FF9900"/>
            </a:solidFill>
            <a:ln w="12700">
              <a:solidFill>
                <a:schemeClr val="tx1"/>
              </a:solidFill>
              <a:round/>
              <a:headEnd type="none" w="sm" len="sm"/>
              <a:tailEnd type="none" w="sm" len="sm"/>
            </a:ln>
          </p:spPr>
          <p:txBody>
            <a:bodyPr lIns="92075" tIns="46038" rIns="92075" bIns="46038" anchor="ct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algn="ctr" eaLnBrk="1" hangingPunct="1"/>
              <a:r>
                <a:rPr lang="en-US" altLang="LID4096" sz="1800"/>
                <a:t>idea1</a:t>
              </a:r>
            </a:p>
          </p:txBody>
        </p:sp>
      </p:grpSp>
      <p:grpSp>
        <p:nvGrpSpPr>
          <p:cNvPr id="55301" name="Group 22">
            <a:extLst>
              <a:ext uri="{FF2B5EF4-FFF2-40B4-BE49-F238E27FC236}">
                <a16:creationId xmlns:a16="http://schemas.microsoft.com/office/drawing/2014/main" id="{974F3AEE-55A4-9C31-F518-D3ABF7FA7744}"/>
              </a:ext>
            </a:extLst>
          </p:cNvPr>
          <p:cNvGrpSpPr>
            <a:grpSpLocks/>
          </p:cNvGrpSpPr>
          <p:nvPr/>
        </p:nvGrpSpPr>
        <p:grpSpPr bwMode="auto">
          <a:xfrm>
            <a:off x="1571625" y="3987800"/>
            <a:ext cx="7215188" cy="2870200"/>
            <a:chOff x="1000125" y="2214563"/>
            <a:chExt cx="7215188" cy="2870200"/>
          </a:xfrm>
        </p:grpSpPr>
        <p:sp>
          <p:nvSpPr>
            <p:cNvPr id="24" name="Oval 17">
              <a:extLst>
                <a:ext uri="{FF2B5EF4-FFF2-40B4-BE49-F238E27FC236}">
                  <a16:creationId xmlns:a16="http://schemas.microsoft.com/office/drawing/2014/main" id="{3B077AD6-A0D7-5676-9728-A3633D01AB8A}"/>
                </a:ext>
              </a:extLst>
            </p:cNvPr>
            <p:cNvSpPr>
              <a:spLocks noChangeArrowheads="1"/>
            </p:cNvSpPr>
            <p:nvPr/>
          </p:nvSpPr>
          <p:spPr bwMode="auto">
            <a:xfrm>
              <a:off x="3929063" y="2214563"/>
              <a:ext cx="2286000" cy="1857375"/>
            </a:xfrm>
            <a:prstGeom prst="ellipse">
              <a:avLst/>
            </a:prstGeom>
            <a:solidFill>
              <a:srgbClr val="FF9900"/>
            </a:solidFill>
            <a:ln w="12700">
              <a:solidFill>
                <a:schemeClr val="bg1"/>
              </a:solidFill>
              <a:round/>
              <a:headEnd type="none" w="sm" len="sm"/>
              <a:tailEnd type="none" w="sm" len="sm"/>
            </a:ln>
          </p:spPr>
          <p:txBody>
            <a:bodyPr lIns="92075" tIns="46038" rIns="92075" bIns="46038" anchor="ctr"/>
            <a:lstStyle/>
            <a:p>
              <a:pPr algn="ctr">
                <a:defRPr/>
              </a:pPr>
              <a:r>
                <a:rPr lang="en-US" sz="2800" dirty="0">
                  <a:solidFill>
                    <a:schemeClr val="accent3"/>
                  </a:solidFill>
                  <a:cs typeface="Arial" charset="0"/>
                </a:rPr>
                <a:t>idea5</a:t>
              </a:r>
            </a:p>
          </p:txBody>
        </p:sp>
        <p:sp>
          <p:nvSpPr>
            <p:cNvPr id="25" name="Oval 5">
              <a:extLst>
                <a:ext uri="{FF2B5EF4-FFF2-40B4-BE49-F238E27FC236}">
                  <a16:creationId xmlns:a16="http://schemas.microsoft.com/office/drawing/2014/main" id="{558E39F0-B7A7-4667-E9A0-422E1B1AE797}"/>
                </a:ext>
              </a:extLst>
            </p:cNvPr>
            <p:cNvSpPr>
              <a:spLocks noChangeArrowheads="1"/>
            </p:cNvSpPr>
            <p:nvPr/>
          </p:nvSpPr>
          <p:spPr bwMode="auto">
            <a:xfrm>
              <a:off x="1774825" y="4089401"/>
              <a:ext cx="1152525" cy="923925"/>
            </a:xfrm>
            <a:prstGeom prst="ellipse">
              <a:avLst/>
            </a:prstGeom>
            <a:solidFill>
              <a:schemeClr val="bg2">
                <a:lumMod val="85000"/>
                <a:lumOff val="15000"/>
              </a:schemeClr>
            </a:solidFill>
            <a:ln w="12700">
              <a:solidFill>
                <a:schemeClr val="tx1"/>
              </a:solidFill>
              <a:round/>
              <a:headEnd type="none" w="sm" len="sm"/>
              <a:tailEnd type="none" w="sm" len="sm"/>
            </a:ln>
          </p:spPr>
          <p:txBody>
            <a:bodyPr lIns="92075" tIns="46038" rIns="92075" bIns="46038" anchor="ctr"/>
            <a:lstStyle/>
            <a:p>
              <a:pPr algn="ctr">
                <a:defRPr/>
              </a:pPr>
              <a:r>
                <a:rPr lang="en-US" sz="1800">
                  <a:cs typeface="Arial" charset="0"/>
                </a:rPr>
                <a:t>idea4</a:t>
              </a:r>
            </a:p>
          </p:txBody>
        </p:sp>
        <p:sp>
          <p:nvSpPr>
            <p:cNvPr id="26" name="Oval 6">
              <a:extLst>
                <a:ext uri="{FF2B5EF4-FFF2-40B4-BE49-F238E27FC236}">
                  <a16:creationId xmlns:a16="http://schemas.microsoft.com/office/drawing/2014/main" id="{F6A3C110-950D-23CB-C81D-611DEB55B895}"/>
                </a:ext>
              </a:extLst>
            </p:cNvPr>
            <p:cNvSpPr>
              <a:spLocks noChangeArrowheads="1"/>
            </p:cNvSpPr>
            <p:nvPr/>
          </p:nvSpPr>
          <p:spPr bwMode="auto">
            <a:xfrm>
              <a:off x="1143000" y="3143251"/>
              <a:ext cx="947738" cy="1060450"/>
            </a:xfrm>
            <a:prstGeom prst="ellipse">
              <a:avLst/>
            </a:prstGeom>
            <a:solidFill>
              <a:schemeClr val="accent5">
                <a:lumMod val="75000"/>
              </a:schemeClr>
            </a:solidFill>
            <a:ln w="12700">
              <a:solidFill>
                <a:schemeClr val="tx1"/>
              </a:solidFill>
              <a:round/>
              <a:headEnd type="none" w="sm" len="sm"/>
              <a:tailEnd type="none" w="sm" len="sm"/>
            </a:ln>
          </p:spPr>
          <p:txBody>
            <a:bodyPr lIns="92075" tIns="46038" rIns="92075" bIns="46038" anchor="ctr"/>
            <a:lstStyle/>
            <a:p>
              <a:pPr algn="ctr">
                <a:defRPr/>
              </a:pPr>
              <a:r>
                <a:rPr lang="en-US" sz="1800" dirty="0">
                  <a:cs typeface="Arial" charset="0"/>
                </a:rPr>
                <a:t>idea3</a:t>
              </a:r>
            </a:p>
          </p:txBody>
        </p:sp>
        <p:sp>
          <p:nvSpPr>
            <p:cNvPr id="55305" name="Oval 7">
              <a:extLst>
                <a:ext uri="{FF2B5EF4-FFF2-40B4-BE49-F238E27FC236}">
                  <a16:creationId xmlns:a16="http://schemas.microsoft.com/office/drawing/2014/main" id="{57CA35C0-DD88-4768-D87D-EF515F253CD3}"/>
                </a:ext>
              </a:extLst>
            </p:cNvPr>
            <p:cNvSpPr>
              <a:spLocks noChangeArrowheads="1"/>
            </p:cNvSpPr>
            <p:nvPr/>
          </p:nvSpPr>
          <p:spPr bwMode="auto">
            <a:xfrm>
              <a:off x="2927350" y="3586163"/>
              <a:ext cx="1223963" cy="1355725"/>
            </a:xfrm>
            <a:prstGeom prst="ellipse">
              <a:avLst/>
            </a:prstGeom>
            <a:solidFill>
              <a:srgbClr val="92D050"/>
            </a:solidFill>
            <a:ln w="12700">
              <a:solidFill>
                <a:schemeClr val="tx1"/>
              </a:solidFill>
              <a:round/>
              <a:headEnd type="none" w="sm" len="sm"/>
              <a:tailEnd type="none" w="sm" len="sm"/>
            </a:ln>
          </p:spPr>
          <p:txBody>
            <a:bodyPr lIns="92075" tIns="46038" rIns="92075" bIns="46038" anchor="ct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algn="ctr" eaLnBrk="1" hangingPunct="1"/>
              <a:r>
                <a:rPr lang="en-US" altLang="LID4096" sz="2000"/>
                <a:t>idea2</a:t>
              </a:r>
            </a:p>
          </p:txBody>
        </p:sp>
        <p:sp>
          <p:nvSpPr>
            <p:cNvPr id="28" name="Oval 12">
              <a:extLst>
                <a:ext uri="{FF2B5EF4-FFF2-40B4-BE49-F238E27FC236}">
                  <a16:creationId xmlns:a16="http://schemas.microsoft.com/office/drawing/2014/main" id="{32FD3FB4-06A1-98A8-D535-E24E98FF3D5D}"/>
                </a:ext>
              </a:extLst>
            </p:cNvPr>
            <p:cNvSpPr>
              <a:spLocks noChangeArrowheads="1"/>
            </p:cNvSpPr>
            <p:nvPr/>
          </p:nvSpPr>
          <p:spPr bwMode="auto">
            <a:xfrm>
              <a:off x="4151313" y="3429001"/>
              <a:ext cx="1778000" cy="1655762"/>
            </a:xfrm>
            <a:prstGeom prst="ellipse">
              <a:avLst/>
            </a:prstGeom>
            <a:solidFill>
              <a:srgbClr val="FF9900"/>
            </a:solidFill>
            <a:ln w="12700">
              <a:solidFill>
                <a:schemeClr val="bg1"/>
              </a:solidFill>
              <a:round/>
              <a:headEnd type="none" w="sm" len="sm"/>
              <a:tailEnd type="none" w="sm" len="sm"/>
            </a:ln>
          </p:spPr>
          <p:txBody>
            <a:bodyPr lIns="92075" tIns="46038" rIns="92075" bIns="46038" anchor="ctr"/>
            <a:lstStyle/>
            <a:p>
              <a:pPr algn="ctr">
                <a:defRPr/>
              </a:pPr>
              <a:r>
                <a:rPr lang="en-US" sz="2800" dirty="0">
                  <a:solidFill>
                    <a:schemeClr val="accent3"/>
                  </a:solidFill>
                  <a:cs typeface="Arial" charset="0"/>
                </a:rPr>
                <a:t>idea5</a:t>
              </a:r>
            </a:p>
          </p:txBody>
        </p:sp>
        <p:sp>
          <p:nvSpPr>
            <p:cNvPr id="55307" name="Oval 13">
              <a:extLst>
                <a:ext uri="{FF2B5EF4-FFF2-40B4-BE49-F238E27FC236}">
                  <a16:creationId xmlns:a16="http://schemas.microsoft.com/office/drawing/2014/main" id="{5759C048-4A68-771D-3E1D-97D7A72AD0C8}"/>
                </a:ext>
              </a:extLst>
            </p:cNvPr>
            <p:cNvSpPr>
              <a:spLocks noChangeArrowheads="1"/>
            </p:cNvSpPr>
            <p:nvPr/>
          </p:nvSpPr>
          <p:spPr bwMode="auto">
            <a:xfrm>
              <a:off x="2063750" y="3370263"/>
              <a:ext cx="1081088" cy="576262"/>
            </a:xfrm>
            <a:prstGeom prst="ellipse">
              <a:avLst/>
            </a:prstGeom>
            <a:solidFill>
              <a:srgbClr val="00B0F0"/>
            </a:solidFill>
            <a:ln w="12700">
              <a:solidFill>
                <a:schemeClr val="tx1"/>
              </a:solidFill>
              <a:round/>
              <a:headEnd type="none" w="sm" len="sm"/>
              <a:tailEnd type="none" w="sm" len="sm"/>
            </a:ln>
          </p:spPr>
          <p:txBody>
            <a:bodyPr lIns="92075" tIns="46038" rIns="92075" bIns="46038" anchor="ct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algn="ctr" eaLnBrk="1" hangingPunct="1"/>
              <a:r>
                <a:rPr lang="en-US" altLang="LID4096" sz="1600"/>
                <a:t>idea6</a:t>
              </a:r>
            </a:p>
          </p:txBody>
        </p:sp>
        <p:sp>
          <p:nvSpPr>
            <p:cNvPr id="55308" name="Oval 14">
              <a:extLst>
                <a:ext uri="{FF2B5EF4-FFF2-40B4-BE49-F238E27FC236}">
                  <a16:creationId xmlns:a16="http://schemas.microsoft.com/office/drawing/2014/main" id="{4450254D-A4F6-2F54-884A-5B878B773EEE}"/>
                </a:ext>
              </a:extLst>
            </p:cNvPr>
            <p:cNvSpPr>
              <a:spLocks noChangeArrowheads="1"/>
            </p:cNvSpPr>
            <p:nvPr/>
          </p:nvSpPr>
          <p:spPr bwMode="auto">
            <a:xfrm>
              <a:off x="3575050" y="3370263"/>
              <a:ext cx="720725" cy="430212"/>
            </a:xfrm>
            <a:prstGeom prst="ellipse">
              <a:avLst/>
            </a:prstGeom>
            <a:solidFill>
              <a:srgbClr val="FF66CC"/>
            </a:solidFill>
            <a:ln w="12700">
              <a:solidFill>
                <a:schemeClr val="tx1"/>
              </a:solidFill>
              <a:round/>
              <a:headEnd type="none" w="sm" len="sm"/>
              <a:tailEnd type="none" w="sm" len="sm"/>
            </a:ln>
          </p:spPr>
          <p:txBody>
            <a:bodyPr lIns="92075" tIns="46038" rIns="92075" bIns="46038" anchor="ct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algn="ctr" eaLnBrk="1" hangingPunct="1"/>
              <a:r>
                <a:rPr lang="en-US" altLang="LID4096" sz="1000"/>
                <a:t>idea7</a:t>
              </a:r>
            </a:p>
          </p:txBody>
        </p:sp>
        <p:sp>
          <p:nvSpPr>
            <p:cNvPr id="31" name="Oval 15">
              <a:extLst>
                <a:ext uri="{FF2B5EF4-FFF2-40B4-BE49-F238E27FC236}">
                  <a16:creationId xmlns:a16="http://schemas.microsoft.com/office/drawing/2014/main" id="{641D0B77-FC2D-BB6B-D33E-280E3D49DE68}"/>
                </a:ext>
              </a:extLst>
            </p:cNvPr>
            <p:cNvSpPr>
              <a:spLocks noChangeArrowheads="1"/>
            </p:cNvSpPr>
            <p:nvPr/>
          </p:nvSpPr>
          <p:spPr bwMode="auto">
            <a:xfrm>
              <a:off x="2927350" y="3152776"/>
              <a:ext cx="720725" cy="430212"/>
            </a:xfrm>
            <a:prstGeom prst="ellipse">
              <a:avLst/>
            </a:prstGeom>
            <a:solidFill>
              <a:schemeClr val="accent1">
                <a:lumMod val="75000"/>
              </a:schemeClr>
            </a:solidFill>
            <a:ln w="12700">
              <a:solidFill>
                <a:schemeClr val="tx1"/>
              </a:solidFill>
              <a:round/>
              <a:headEnd type="none" w="sm" len="sm"/>
              <a:tailEnd type="none" w="sm" len="sm"/>
            </a:ln>
          </p:spPr>
          <p:txBody>
            <a:bodyPr lIns="92075" tIns="46038" rIns="92075" bIns="46038" anchor="ctr"/>
            <a:lstStyle/>
            <a:p>
              <a:pPr algn="ctr">
                <a:defRPr/>
              </a:pPr>
              <a:r>
                <a:rPr lang="en-US" sz="1000">
                  <a:cs typeface="Arial" charset="0"/>
                </a:rPr>
                <a:t>idea8</a:t>
              </a:r>
            </a:p>
          </p:txBody>
        </p:sp>
        <p:sp>
          <p:nvSpPr>
            <p:cNvPr id="55310" name="Oval 16">
              <a:extLst>
                <a:ext uri="{FF2B5EF4-FFF2-40B4-BE49-F238E27FC236}">
                  <a16:creationId xmlns:a16="http://schemas.microsoft.com/office/drawing/2014/main" id="{BCB2DB83-E684-6846-5FE7-718DD8836FED}"/>
                </a:ext>
              </a:extLst>
            </p:cNvPr>
            <p:cNvSpPr>
              <a:spLocks noChangeArrowheads="1"/>
            </p:cNvSpPr>
            <p:nvPr/>
          </p:nvSpPr>
          <p:spPr bwMode="auto">
            <a:xfrm>
              <a:off x="1774825" y="3873500"/>
              <a:ext cx="576263" cy="288925"/>
            </a:xfrm>
            <a:prstGeom prst="ellipse">
              <a:avLst/>
            </a:prstGeom>
            <a:solidFill>
              <a:srgbClr val="66CCFF"/>
            </a:solidFill>
            <a:ln w="12700">
              <a:solidFill>
                <a:schemeClr val="tx1"/>
              </a:solidFill>
              <a:round/>
              <a:headEnd type="none" w="sm" len="sm"/>
              <a:tailEnd type="none" w="sm" len="sm"/>
            </a:ln>
          </p:spPr>
          <p:txBody>
            <a:bodyPr lIns="92075" tIns="46038" rIns="92075" bIns="46038" anchor="ct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algn="ctr" eaLnBrk="1" hangingPunct="1"/>
              <a:r>
                <a:rPr lang="en-US" altLang="LID4096" sz="800"/>
                <a:t>idea9</a:t>
              </a:r>
            </a:p>
          </p:txBody>
        </p:sp>
        <p:sp>
          <p:nvSpPr>
            <p:cNvPr id="33" name="Oval 32">
              <a:extLst>
                <a:ext uri="{FF2B5EF4-FFF2-40B4-BE49-F238E27FC236}">
                  <a16:creationId xmlns:a16="http://schemas.microsoft.com/office/drawing/2014/main" id="{7AF9B12A-C196-D33E-C0B1-B8E951D8E4C4}"/>
                </a:ext>
              </a:extLst>
            </p:cNvPr>
            <p:cNvSpPr>
              <a:spLocks noChangeArrowheads="1"/>
            </p:cNvSpPr>
            <p:nvPr/>
          </p:nvSpPr>
          <p:spPr bwMode="auto">
            <a:xfrm>
              <a:off x="5572125" y="2214563"/>
              <a:ext cx="2643188" cy="2857500"/>
            </a:xfrm>
            <a:prstGeom prst="ellipse">
              <a:avLst/>
            </a:prstGeom>
            <a:solidFill>
              <a:srgbClr val="FF9900"/>
            </a:solidFill>
            <a:ln w="12700">
              <a:solidFill>
                <a:schemeClr val="bg1"/>
              </a:solidFill>
              <a:round/>
              <a:headEnd type="none" w="sm" len="sm"/>
              <a:tailEnd type="none" w="sm" len="sm"/>
            </a:ln>
          </p:spPr>
          <p:txBody>
            <a:bodyPr lIns="92075" tIns="46038" rIns="92075" bIns="46038" anchor="ctr"/>
            <a:lstStyle/>
            <a:p>
              <a:pPr algn="ctr">
                <a:defRPr/>
              </a:pPr>
              <a:r>
                <a:rPr lang="en-US" sz="2800" dirty="0">
                  <a:solidFill>
                    <a:schemeClr val="accent3"/>
                  </a:solidFill>
                  <a:cs typeface="Arial" charset="0"/>
                </a:rPr>
                <a:t>idea5</a:t>
              </a:r>
            </a:p>
          </p:txBody>
        </p:sp>
        <p:sp>
          <p:nvSpPr>
            <p:cNvPr id="55312" name="Oval 21">
              <a:extLst>
                <a:ext uri="{FF2B5EF4-FFF2-40B4-BE49-F238E27FC236}">
                  <a16:creationId xmlns:a16="http://schemas.microsoft.com/office/drawing/2014/main" id="{DE7C436E-9FBD-6C84-52EE-CEDA1B707240}"/>
                </a:ext>
              </a:extLst>
            </p:cNvPr>
            <p:cNvSpPr>
              <a:spLocks noChangeArrowheads="1"/>
            </p:cNvSpPr>
            <p:nvPr/>
          </p:nvSpPr>
          <p:spPr bwMode="auto">
            <a:xfrm>
              <a:off x="1000125" y="4286250"/>
              <a:ext cx="720725" cy="430213"/>
            </a:xfrm>
            <a:prstGeom prst="ellipse">
              <a:avLst/>
            </a:prstGeom>
            <a:solidFill>
              <a:schemeClr val="bg1"/>
            </a:solidFill>
            <a:ln w="12700">
              <a:solidFill>
                <a:schemeClr val="tx1"/>
              </a:solidFill>
              <a:round/>
              <a:headEnd type="none" w="sm" len="sm"/>
              <a:tailEnd type="none" w="sm" len="sm"/>
            </a:ln>
          </p:spPr>
          <p:txBody>
            <a:bodyPr lIns="92075" tIns="46038" rIns="92075" bIns="46038" anchor="ct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algn="ctr" eaLnBrk="1" hangingPunct="1"/>
              <a:r>
                <a:rPr lang="en-US" altLang="LID4096" sz="1000"/>
                <a:t>idea1</a:t>
              </a:r>
            </a:p>
          </p:txBody>
        </p:sp>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a:extLst>
              <a:ext uri="{FF2B5EF4-FFF2-40B4-BE49-F238E27FC236}">
                <a16:creationId xmlns:a16="http://schemas.microsoft.com/office/drawing/2014/main" id="{29EEADD9-C698-65E9-936F-49D49EFF18C2}"/>
              </a:ext>
            </a:extLst>
          </p:cNvPr>
          <p:cNvSpPr>
            <a:spLocks noGrp="1"/>
          </p:cNvSpPr>
          <p:nvPr>
            <p:ph type="title"/>
          </p:nvPr>
        </p:nvSpPr>
        <p:spPr/>
        <p:txBody>
          <a:bodyPr/>
          <a:lstStyle/>
          <a:p>
            <a:r>
              <a:rPr lang="en-US" altLang="LID4096"/>
              <a:t>Early designs as working sketches</a:t>
            </a:r>
            <a:br>
              <a:rPr lang="en-US" altLang="LID4096"/>
            </a:br>
            <a:endParaRPr lang="en-US" altLang="LID4096"/>
          </a:p>
        </p:txBody>
      </p:sp>
      <p:sp>
        <p:nvSpPr>
          <p:cNvPr id="56323" name="Content Placeholder 3">
            <a:extLst>
              <a:ext uri="{FF2B5EF4-FFF2-40B4-BE49-F238E27FC236}">
                <a16:creationId xmlns:a16="http://schemas.microsoft.com/office/drawing/2014/main" id="{2233812F-417F-F002-92E5-B337AD674DCA}"/>
              </a:ext>
            </a:extLst>
          </p:cNvPr>
          <p:cNvSpPr>
            <a:spLocks noGrp="1"/>
          </p:cNvSpPr>
          <p:nvPr>
            <p:ph idx="1"/>
          </p:nvPr>
        </p:nvSpPr>
        <p:spPr/>
        <p:txBody>
          <a:bodyPr/>
          <a:lstStyle/>
          <a:p>
            <a:pPr>
              <a:buFontTx/>
              <a:buNone/>
            </a:pPr>
            <a:r>
              <a:rPr lang="en-US" altLang="LID4096"/>
              <a:t>Methods:</a:t>
            </a:r>
          </a:p>
          <a:p>
            <a:pPr lvl="1"/>
            <a:r>
              <a:rPr lang="en-US" altLang="LID4096"/>
              <a:t>idea generation, variation, argumentation, design critique, reflection, requirements analysis, personas, scenarios contrast, prediction, refinement, …</a:t>
            </a:r>
          </a:p>
          <a:p>
            <a:pPr>
              <a:buFontTx/>
              <a:buNone/>
            </a:pPr>
            <a:endParaRPr lang="en-US" altLang="LID4096"/>
          </a:p>
          <a:p>
            <a:pPr>
              <a:buFontTx/>
              <a:buNone/>
            </a:pPr>
            <a:endParaRPr lang="en-US" altLang="LID4096"/>
          </a:p>
          <a:p>
            <a:pPr>
              <a:buFontTx/>
              <a:buNone/>
            </a:pPr>
            <a:endParaRPr lang="en-US" altLang="LID4096"/>
          </a:p>
          <a:p>
            <a:pPr>
              <a:buFontTx/>
              <a:buNone/>
            </a:pPr>
            <a:endParaRPr lang="en-US" altLang="LID4096"/>
          </a:p>
        </p:txBody>
      </p:sp>
      <p:grpSp>
        <p:nvGrpSpPr>
          <p:cNvPr id="56324" name="Group 18">
            <a:extLst>
              <a:ext uri="{FF2B5EF4-FFF2-40B4-BE49-F238E27FC236}">
                <a16:creationId xmlns:a16="http://schemas.microsoft.com/office/drawing/2014/main" id="{54F0B4D2-5D76-BC49-60FA-7742AB0AAFB2}"/>
              </a:ext>
            </a:extLst>
          </p:cNvPr>
          <p:cNvGrpSpPr>
            <a:grpSpLocks/>
          </p:cNvGrpSpPr>
          <p:nvPr/>
        </p:nvGrpSpPr>
        <p:grpSpPr bwMode="auto">
          <a:xfrm>
            <a:off x="1571625" y="3987800"/>
            <a:ext cx="7215188" cy="2870200"/>
            <a:chOff x="1000125" y="2214563"/>
            <a:chExt cx="7215188" cy="2870200"/>
          </a:xfrm>
        </p:grpSpPr>
        <p:sp>
          <p:nvSpPr>
            <p:cNvPr id="20" name="Oval 17">
              <a:extLst>
                <a:ext uri="{FF2B5EF4-FFF2-40B4-BE49-F238E27FC236}">
                  <a16:creationId xmlns:a16="http://schemas.microsoft.com/office/drawing/2014/main" id="{F2210921-8F56-BD71-7AEC-6AE1C2841A99}"/>
                </a:ext>
              </a:extLst>
            </p:cNvPr>
            <p:cNvSpPr>
              <a:spLocks noChangeArrowheads="1"/>
            </p:cNvSpPr>
            <p:nvPr/>
          </p:nvSpPr>
          <p:spPr bwMode="auto">
            <a:xfrm>
              <a:off x="3929063" y="2214563"/>
              <a:ext cx="2286000" cy="1857375"/>
            </a:xfrm>
            <a:prstGeom prst="ellipse">
              <a:avLst/>
            </a:prstGeom>
            <a:solidFill>
              <a:srgbClr val="FF9900"/>
            </a:solidFill>
            <a:ln w="12700">
              <a:solidFill>
                <a:schemeClr val="bg1"/>
              </a:solidFill>
              <a:round/>
              <a:headEnd type="none" w="sm" len="sm"/>
              <a:tailEnd type="none" w="sm" len="sm"/>
            </a:ln>
          </p:spPr>
          <p:txBody>
            <a:bodyPr lIns="92075" tIns="46038" rIns="92075" bIns="46038" anchor="ctr"/>
            <a:lstStyle/>
            <a:p>
              <a:pPr algn="ctr">
                <a:defRPr/>
              </a:pPr>
              <a:r>
                <a:rPr lang="en-US" sz="2800" dirty="0">
                  <a:solidFill>
                    <a:schemeClr val="accent3"/>
                  </a:solidFill>
                  <a:cs typeface="Arial" charset="0"/>
                </a:rPr>
                <a:t>idea5</a:t>
              </a:r>
            </a:p>
          </p:txBody>
        </p:sp>
        <p:sp>
          <p:nvSpPr>
            <p:cNvPr id="22" name="Oval 5">
              <a:extLst>
                <a:ext uri="{FF2B5EF4-FFF2-40B4-BE49-F238E27FC236}">
                  <a16:creationId xmlns:a16="http://schemas.microsoft.com/office/drawing/2014/main" id="{DDCF2BF3-B173-4720-4F75-F0B83BAAF8EB}"/>
                </a:ext>
              </a:extLst>
            </p:cNvPr>
            <p:cNvSpPr>
              <a:spLocks noChangeArrowheads="1"/>
            </p:cNvSpPr>
            <p:nvPr/>
          </p:nvSpPr>
          <p:spPr bwMode="auto">
            <a:xfrm>
              <a:off x="1774825" y="4089401"/>
              <a:ext cx="1152525" cy="923925"/>
            </a:xfrm>
            <a:prstGeom prst="ellipse">
              <a:avLst/>
            </a:prstGeom>
            <a:solidFill>
              <a:schemeClr val="bg2">
                <a:lumMod val="85000"/>
                <a:lumOff val="15000"/>
              </a:schemeClr>
            </a:solidFill>
            <a:ln w="12700">
              <a:solidFill>
                <a:schemeClr val="tx1"/>
              </a:solidFill>
              <a:round/>
              <a:headEnd type="none" w="sm" len="sm"/>
              <a:tailEnd type="none" w="sm" len="sm"/>
            </a:ln>
          </p:spPr>
          <p:txBody>
            <a:bodyPr lIns="92075" tIns="46038" rIns="92075" bIns="46038" anchor="ctr"/>
            <a:lstStyle/>
            <a:p>
              <a:pPr algn="ctr">
                <a:defRPr/>
              </a:pPr>
              <a:r>
                <a:rPr lang="en-US" sz="1800">
                  <a:cs typeface="Arial" charset="0"/>
                </a:rPr>
                <a:t>idea4</a:t>
              </a:r>
            </a:p>
          </p:txBody>
        </p:sp>
        <p:sp>
          <p:nvSpPr>
            <p:cNvPr id="23" name="Oval 6">
              <a:extLst>
                <a:ext uri="{FF2B5EF4-FFF2-40B4-BE49-F238E27FC236}">
                  <a16:creationId xmlns:a16="http://schemas.microsoft.com/office/drawing/2014/main" id="{280DACBB-C2EA-F60E-A548-2D86E95DE537}"/>
                </a:ext>
              </a:extLst>
            </p:cNvPr>
            <p:cNvSpPr>
              <a:spLocks noChangeArrowheads="1"/>
            </p:cNvSpPr>
            <p:nvPr/>
          </p:nvSpPr>
          <p:spPr bwMode="auto">
            <a:xfrm>
              <a:off x="1143000" y="3143251"/>
              <a:ext cx="947738" cy="1060450"/>
            </a:xfrm>
            <a:prstGeom prst="ellipse">
              <a:avLst/>
            </a:prstGeom>
            <a:solidFill>
              <a:schemeClr val="accent5">
                <a:lumMod val="75000"/>
              </a:schemeClr>
            </a:solidFill>
            <a:ln w="12700">
              <a:solidFill>
                <a:schemeClr val="tx1"/>
              </a:solidFill>
              <a:round/>
              <a:headEnd type="none" w="sm" len="sm"/>
              <a:tailEnd type="none" w="sm" len="sm"/>
            </a:ln>
          </p:spPr>
          <p:txBody>
            <a:bodyPr lIns="92075" tIns="46038" rIns="92075" bIns="46038" anchor="ctr"/>
            <a:lstStyle/>
            <a:p>
              <a:pPr algn="ctr">
                <a:defRPr/>
              </a:pPr>
              <a:r>
                <a:rPr lang="en-US" sz="1800" dirty="0">
                  <a:cs typeface="Arial" charset="0"/>
                </a:rPr>
                <a:t>idea3</a:t>
              </a:r>
            </a:p>
          </p:txBody>
        </p:sp>
        <p:sp>
          <p:nvSpPr>
            <p:cNvPr id="56328" name="Oval 7">
              <a:extLst>
                <a:ext uri="{FF2B5EF4-FFF2-40B4-BE49-F238E27FC236}">
                  <a16:creationId xmlns:a16="http://schemas.microsoft.com/office/drawing/2014/main" id="{A9553E0E-0D10-DECE-7717-C3AEFF185B69}"/>
                </a:ext>
              </a:extLst>
            </p:cNvPr>
            <p:cNvSpPr>
              <a:spLocks noChangeArrowheads="1"/>
            </p:cNvSpPr>
            <p:nvPr/>
          </p:nvSpPr>
          <p:spPr bwMode="auto">
            <a:xfrm>
              <a:off x="2927350" y="3586163"/>
              <a:ext cx="1223963" cy="1355725"/>
            </a:xfrm>
            <a:prstGeom prst="ellipse">
              <a:avLst/>
            </a:prstGeom>
            <a:solidFill>
              <a:srgbClr val="92D050"/>
            </a:solidFill>
            <a:ln w="12700">
              <a:solidFill>
                <a:schemeClr val="tx1"/>
              </a:solidFill>
              <a:round/>
              <a:headEnd type="none" w="sm" len="sm"/>
              <a:tailEnd type="none" w="sm" len="sm"/>
            </a:ln>
          </p:spPr>
          <p:txBody>
            <a:bodyPr lIns="92075" tIns="46038" rIns="92075" bIns="46038" anchor="ct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algn="ctr" eaLnBrk="1" hangingPunct="1"/>
              <a:r>
                <a:rPr lang="en-US" altLang="LID4096" sz="2000"/>
                <a:t>idea2</a:t>
              </a:r>
            </a:p>
          </p:txBody>
        </p:sp>
        <p:sp>
          <p:nvSpPr>
            <p:cNvPr id="26" name="Oval 12">
              <a:extLst>
                <a:ext uri="{FF2B5EF4-FFF2-40B4-BE49-F238E27FC236}">
                  <a16:creationId xmlns:a16="http://schemas.microsoft.com/office/drawing/2014/main" id="{61E88CA4-1B63-F6F6-BA6A-63070EEA0C23}"/>
                </a:ext>
              </a:extLst>
            </p:cNvPr>
            <p:cNvSpPr>
              <a:spLocks noChangeArrowheads="1"/>
            </p:cNvSpPr>
            <p:nvPr/>
          </p:nvSpPr>
          <p:spPr bwMode="auto">
            <a:xfrm>
              <a:off x="4151313" y="3429001"/>
              <a:ext cx="1778000" cy="1655762"/>
            </a:xfrm>
            <a:prstGeom prst="ellipse">
              <a:avLst/>
            </a:prstGeom>
            <a:solidFill>
              <a:srgbClr val="FF9900"/>
            </a:solidFill>
            <a:ln w="12700">
              <a:solidFill>
                <a:schemeClr val="bg1"/>
              </a:solidFill>
              <a:round/>
              <a:headEnd type="none" w="sm" len="sm"/>
              <a:tailEnd type="none" w="sm" len="sm"/>
            </a:ln>
          </p:spPr>
          <p:txBody>
            <a:bodyPr lIns="92075" tIns="46038" rIns="92075" bIns="46038" anchor="ctr"/>
            <a:lstStyle/>
            <a:p>
              <a:pPr algn="ctr">
                <a:defRPr/>
              </a:pPr>
              <a:r>
                <a:rPr lang="en-US" sz="2800" dirty="0">
                  <a:solidFill>
                    <a:schemeClr val="accent3"/>
                  </a:solidFill>
                  <a:cs typeface="Arial" charset="0"/>
                </a:rPr>
                <a:t>idea5</a:t>
              </a:r>
            </a:p>
          </p:txBody>
        </p:sp>
        <p:sp>
          <p:nvSpPr>
            <p:cNvPr id="56330" name="Oval 13">
              <a:extLst>
                <a:ext uri="{FF2B5EF4-FFF2-40B4-BE49-F238E27FC236}">
                  <a16:creationId xmlns:a16="http://schemas.microsoft.com/office/drawing/2014/main" id="{D82707A9-724D-DD7D-8BC5-D2967153194C}"/>
                </a:ext>
              </a:extLst>
            </p:cNvPr>
            <p:cNvSpPr>
              <a:spLocks noChangeArrowheads="1"/>
            </p:cNvSpPr>
            <p:nvPr/>
          </p:nvSpPr>
          <p:spPr bwMode="auto">
            <a:xfrm>
              <a:off x="2063750" y="3370263"/>
              <a:ext cx="1081088" cy="576262"/>
            </a:xfrm>
            <a:prstGeom prst="ellipse">
              <a:avLst/>
            </a:prstGeom>
            <a:solidFill>
              <a:srgbClr val="00B0F0"/>
            </a:solidFill>
            <a:ln w="12700">
              <a:solidFill>
                <a:schemeClr val="tx1"/>
              </a:solidFill>
              <a:round/>
              <a:headEnd type="none" w="sm" len="sm"/>
              <a:tailEnd type="none" w="sm" len="sm"/>
            </a:ln>
          </p:spPr>
          <p:txBody>
            <a:bodyPr lIns="92075" tIns="46038" rIns="92075" bIns="46038" anchor="ct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algn="ctr" eaLnBrk="1" hangingPunct="1"/>
              <a:r>
                <a:rPr lang="en-US" altLang="LID4096" sz="1600"/>
                <a:t>idea6</a:t>
              </a:r>
            </a:p>
          </p:txBody>
        </p:sp>
        <p:sp>
          <p:nvSpPr>
            <p:cNvPr id="56331" name="Oval 14">
              <a:extLst>
                <a:ext uri="{FF2B5EF4-FFF2-40B4-BE49-F238E27FC236}">
                  <a16:creationId xmlns:a16="http://schemas.microsoft.com/office/drawing/2014/main" id="{CE179212-DCCF-1AB9-0E2C-AA599DCEC4C2}"/>
                </a:ext>
              </a:extLst>
            </p:cNvPr>
            <p:cNvSpPr>
              <a:spLocks noChangeArrowheads="1"/>
            </p:cNvSpPr>
            <p:nvPr/>
          </p:nvSpPr>
          <p:spPr bwMode="auto">
            <a:xfrm>
              <a:off x="3575050" y="3370263"/>
              <a:ext cx="720725" cy="430212"/>
            </a:xfrm>
            <a:prstGeom prst="ellipse">
              <a:avLst/>
            </a:prstGeom>
            <a:solidFill>
              <a:srgbClr val="FF66CC"/>
            </a:solidFill>
            <a:ln w="12700">
              <a:solidFill>
                <a:schemeClr val="tx1"/>
              </a:solidFill>
              <a:round/>
              <a:headEnd type="none" w="sm" len="sm"/>
              <a:tailEnd type="none" w="sm" len="sm"/>
            </a:ln>
          </p:spPr>
          <p:txBody>
            <a:bodyPr lIns="92075" tIns="46038" rIns="92075" bIns="46038" anchor="ct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algn="ctr" eaLnBrk="1" hangingPunct="1"/>
              <a:r>
                <a:rPr lang="en-US" altLang="LID4096" sz="1000"/>
                <a:t>idea7</a:t>
              </a:r>
            </a:p>
          </p:txBody>
        </p:sp>
        <p:sp>
          <p:nvSpPr>
            <p:cNvPr id="30" name="Oval 15">
              <a:extLst>
                <a:ext uri="{FF2B5EF4-FFF2-40B4-BE49-F238E27FC236}">
                  <a16:creationId xmlns:a16="http://schemas.microsoft.com/office/drawing/2014/main" id="{FEE59698-238E-8696-60F8-63541A472399}"/>
                </a:ext>
              </a:extLst>
            </p:cNvPr>
            <p:cNvSpPr>
              <a:spLocks noChangeArrowheads="1"/>
            </p:cNvSpPr>
            <p:nvPr/>
          </p:nvSpPr>
          <p:spPr bwMode="auto">
            <a:xfrm>
              <a:off x="2927350" y="3152776"/>
              <a:ext cx="720725" cy="430212"/>
            </a:xfrm>
            <a:prstGeom prst="ellipse">
              <a:avLst/>
            </a:prstGeom>
            <a:solidFill>
              <a:schemeClr val="accent1">
                <a:lumMod val="75000"/>
              </a:schemeClr>
            </a:solidFill>
            <a:ln w="12700">
              <a:solidFill>
                <a:schemeClr val="tx1"/>
              </a:solidFill>
              <a:round/>
              <a:headEnd type="none" w="sm" len="sm"/>
              <a:tailEnd type="none" w="sm" len="sm"/>
            </a:ln>
          </p:spPr>
          <p:txBody>
            <a:bodyPr lIns="92075" tIns="46038" rIns="92075" bIns="46038" anchor="ctr"/>
            <a:lstStyle/>
            <a:p>
              <a:pPr algn="ctr">
                <a:defRPr/>
              </a:pPr>
              <a:r>
                <a:rPr lang="en-US" sz="1000">
                  <a:cs typeface="Arial" charset="0"/>
                </a:rPr>
                <a:t>idea8</a:t>
              </a:r>
            </a:p>
          </p:txBody>
        </p:sp>
        <p:sp>
          <p:nvSpPr>
            <p:cNvPr id="56333" name="Oval 16">
              <a:extLst>
                <a:ext uri="{FF2B5EF4-FFF2-40B4-BE49-F238E27FC236}">
                  <a16:creationId xmlns:a16="http://schemas.microsoft.com/office/drawing/2014/main" id="{E61E4F32-69AB-5B66-2DA9-52C0C5695380}"/>
                </a:ext>
              </a:extLst>
            </p:cNvPr>
            <p:cNvSpPr>
              <a:spLocks noChangeArrowheads="1"/>
            </p:cNvSpPr>
            <p:nvPr/>
          </p:nvSpPr>
          <p:spPr bwMode="auto">
            <a:xfrm>
              <a:off x="1774825" y="3873500"/>
              <a:ext cx="576263" cy="288925"/>
            </a:xfrm>
            <a:prstGeom prst="ellipse">
              <a:avLst/>
            </a:prstGeom>
            <a:solidFill>
              <a:srgbClr val="66CCFF"/>
            </a:solidFill>
            <a:ln w="12700">
              <a:solidFill>
                <a:schemeClr val="tx1"/>
              </a:solidFill>
              <a:round/>
              <a:headEnd type="none" w="sm" len="sm"/>
              <a:tailEnd type="none" w="sm" len="sm"/>
            </a:ln>
          </p:spPr>
          <p:txBody>
            <a:bodyPr lIns="92075" tIns="46038" rIns="92075" bIns="46038" anchor="ct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algn="ctr" eaLnBrk="1" hangingPunct="1"/>
              <a:r>
                <a:rPr lang="en-US" altLang="LID4096" sz="800"/>
                <a:t>idea9</a:t>
              </a:r>
            </a:p>
          </p:txBody>
        </p:sp>
        <p:sp>
          <p:nvSpPr>
            <p:cNvPr id="32" name="Oval 31">
              <a:extLst>
                <a:ext uri="{FF2B5EF4-FFF2-40B4-BE49-F238E27FC236}">
                  <a16:creationId xmlns:a16="http://schemas.microsoft.com/office/drawing/2014/main" id="{7C4C6A97-EA7F-F05D-C019-6FED142DE41B}"/>
                </a:ext>
              </a:extLst>
            </p:cNvPr>
            <p:cNvSpPr>
              <a:spLocks noChangeArrowheads="1"/>
            </p:cNvSpPr>
            <p:nvPr/>
          </p:nvSpPr>
          <p:spPr bwMode="auto">
            <a:xfrm>
              <a:off x="5572125" y="2214563"/>
              <a:ext cx="2643188" cy="2857500"/>
            </a:xfrm>
            <a:prstGeom prst="ellipse">
              <a:avLst/>
            </a:prstGeom>
            <a:solidFill>
              <a:srgbClr val="FF9900"/>
            </a:solidFill>
            <a:ln w="12700">
              <a:solidFill>
                <a:schemeClr val="bg1"/>
              </a:solidFill>
              <a:round/>
              <a:headEnd type="none" w="sm" len="sm"/>
              <a:tailEnd type="none" w="sm" len="sm"/>
            </a:ln>
          </p:spPr>
          <p:txBody>
            <a:bodyPr lIns="92075" tIns="46038" rIns="92075" bIns="46038" anchor="ctr"/>
            <a:lstStyle/>
            <a:p>
              <a:pPr algn="ctr">
                <a:defRPr/>
              </a:pPr>
              <a:r>
                <a:rPr lang="en-US" sz="2800" dirty="0">
                  <a:solidFill>
                    <a:schemeClr val="accent3"/>
                  </a:solidFill>
                  <a:cs typeface="Arial" charset="0"/>
                </a:rPr>
                <a:t>idea5</a:t>
              </a:r>
            </a:p>
          </p:txBody>
        </p:sp>
        <p:sp>
          <p:nvSpPr>
            <p:cNvPr id="56335" name="Oval 21">
              <a:extLst>
                <a:ext uri="{FF2B5EF4-FFF2-40B4-BE49-F238E27FC236}">
                  <a16:creationId xmlns:a16="http://schemas.microsoft.com/office/drawing/2014/main" id="{83CA5DCA-FEDA-FBEC-6A80-FE13760DCCA6}"/>
                </a:ext>
              </a:extLst>
            </p:cNvPr>
            <p:cNvSpPr>
              <a:spLocks noChangeArrowheads="1"/>
            </p:cNvSpPr>
            <p:nvPr/>
          </p:nvSpPr>
          <p:spPr bwMode="auto">
            <a:xfrm>
              <a:off x="1000125" y="4286250"/>
              <a:ext cx="720725" cy="430213"/>
            </a:xfrm>
            <a:prstGeom prst="ellipse">
              <a:avLst/>
            </a:prstGeom>
            <a:solidFill>
              <a:schemeClr val="bg1"/>
            </a:solidFill>
            <a:ln w="12700">
              <a:solidFill>
                <a:schemeClr val="tx1"/>
              </a:solidFill>
              <a:round/>
              <a:headEnd type="none" w="sm" len="sm"/>
              <a:tailEnd type="none" w="sm" len="sm"/>
            </a:ln>
          </p:spPr>
          <p:txBody>
            <a:bodyPr lIns="92075" tIns="46038" rIns="92075" bIns="46038" anchor="ct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algn="ctr" eaLnBrk="1" hangingPunct="1"/>
              <a:r>
                <a:rPr lang="en-US" altLang="LID4096" sz="1000"/>
                <a:t>idea1</a:t>
              </a:r>
            </a:p>
          </p:txBody>
        </p:sp>
      </p:gr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a:extLst>
              <a:ext uri="{FF2B5EF4-FFF2-40B4-BE49-F238E27FC236}">
                <a16:creationId xmlns:a16="http://schemas.microsoft.com/office/drawing/2014/main" id="{65DBBB87-2665-3DAB-E110-D8AD4955AC55}"/>
              </a:ext>
            </a:extLst>
          </p:cNvPr>
          <p:cNvSpPr>
            <a:spLocks noGrp="1"/>
          </p:cNvSpPr>
          <p:nvPr>
            <p:ph type="ctrTitle"/>
          </p:nvPr>
        </p:nvSpPr>
        <p:spPr/>
        <p:txBody>
          <a:bodyPr/>
          <a:lstStyle/>
          <a:p>
            <a:r>
              <a:rPr lang="en-US" altLang="LID4096"/>
              <a:t>Part 6. Science</a:t>
            </a:r>
          </a:p>
        </p:txBody>
      </p:sp>
      <p:sp>
        <p:nvSpPr>
          <p:cNvPr id="57347" name="Subtitle 6">
            <a:extLst>
              <a:ext uri="{FF2B5EF4-FFF2-40B4-BE49-F238E27FC236}">
                <a16:creationId xmlns:a16="http://schemas.microsoft.com/office/drawing/2014/main" id="{52BCED2E-6574-D26C-B461-F7034AA88E80}"/>
              </a:ext>
            </a:extLst>
          </p:cNvPr>
          <p:cNvSpPr>
            <a:spLocks noGrp="1"/>
          </p:cNvSpPr>
          <p:nvPr>
            <p:ph type="subTitle" idx="1"/>
          </p:nvPr>
        </p:nvSpPr>
        <p:spPr/>
        <p:txBody>
          <a:bodyPr/>
          <a:lstStyle/>
          <a:p>
            <a:endParaRPr lang="LID4096" altLang="LID4096"/>
          </a:p>
        </p:txBody>
      </p:sp>
      <p:grpSp>
        <p:nvGrpSpPr>
          <p:cNvPr id="57348" name="Group 18">
            <a:extLst>
              <a:ext uri="{FF2B5EF4-FFF2-40B4-BE49-F238E27FC236}">
                <a16:creationId xmlns:a16="http://schemas.microsoft.com/office/drawing/2014/main" id="{6B39D224-A464-B2D9-932F-3746700E518D}"/>
              </a:ext>
            </a:extLst>
          </p:cNvPr>
          <p:cNvGrpSpPr>
            <a:grpSpLocks/>
          </p:cNvGrpSpPr>
          <p:nvPr/>
        </p:nvGrpSpPr>
        <p:grpSpPr bwMode="auto">
          <a:xfrm>
            <a:off x="500063" y="3286125"/>
            <a:ext cx="7143750" cy="2284413"/>
            <a:chOff x="385" y="725"/>
            <a:chExt cx="5376" cy="1889"/>
          </a:xfrm>
        </p:grpSpPr>
        <p:pic>
          <p:nvPicPr>
            <p:cNvPr id="57353" name="Picture 2" descr="InfSci4">
              <a:extLst>
                <a:ext uri="{FF2B5EF4-FFF2-40B4-BE49-F238E27FC236}">
                  <a16:creationId xmlns:a16="http://schemas.microsoft.com/office/drawing/2014/main" id="{582EAF70-1CFA-A702-D5D8-D9BE8CC716C0}"/>
                </a:ext>
              </a:extLst>
            </p:cNvPr>
            <p:cNvPicPr>
              <a:picLocks noChangeAspect="1" noChangeArrowheads="1"/>
            </p:cNvPicPr>
            <p:nvPr/>
          </p:nvPicPr>
          <p:blipFill>
            <a:blip r:embed="rId3">
              <a:lum bright="50000"/>
              <a:extLst>
                <a:ext uri="{28A0092B-C50C-407E-A947-70E740481C1C}">
                  <a14:useLocalDpi xmlns:a14="http://schemas.microsoft.com/office/drawing/2010/main" val="0"/>
                </a:ext>
              </a:extLst>
            </a:blip>
            <a:srcRect l="5099" t="1424" r="63429" b="43126"/>
            <a:stretch>
              <a:fillRect/>
            </a:stretch>
          </p:blipFill>
          <p:spPr bwMode="auto">
            <a:xfrm>
              <a:off x="385" y="725"/>
              <a:ext cx="1815" cy="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4" name="Picture 17" descr="InfSci4">
              <a:extLst>
                <a:ext uri="{FF2B5EF4-FFF2-40B4-BE49-F238E27FC236}">
                  <a16:creationId xmlns:a16="http://schemas.microsoft.com/office/drawing/2014/main" id="{BF793E87-FFB0-32F8-119A-747B5B38114C}"/>
                </a:ext>
              </a:extLst>
            </p:cNvPr>
            <p:cNvPicPr>
              <a:picLocks noChangeAspect="1" noChangeArrowheads="1"/>
            </p:cNvPicPr>
            <p:nvPr/>
          </p:nvPicPr>
          <p:blipFill>
            <a:blip r:embed="rId3">
              <a:lum bright="50000"/>
              <a:extLst>
                <a:ext uri="{28A0092B-C50C-407E-A947-70E740481C1C}">
                  <a14:useLocalDpi xmlns:a14="http://schemas.microsoft.com/office/drawing/2010/main" val="0"/>
                </a:ext>
              </a:extLst>
            </a:blip>
            <a:srcRect l="36554" t="1424" r="1700" b="43126"/>
            <a:stretch>
              <a:fillRect/>
            </a:stretch>
          </p:blipFill>
          <p:spPr bwMode="auto">
            <a:xfrm>
              <a:off x="2200" y="726"/>
              <a:ext cx="3561" cy="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7349" name="Rectangle 9">
            <a:extLst>
              <a:ext uri="{FF2B5EF4-FFF2-40B4-BE49-F238E27FC236}">
                <a16:creationId xmlns:a16="http://schemas.microsoft.com/office/drawing/2014/main" id="{5A7ADC21-E613-D70A-3AA3-5CBC463CC8F4}"/>
              </a:ext>
            </a:extLst>
          </p:cNvPr>
          <p:cNvSpPr>
            <a:spLocks noChangeArrowheads="1"/>
          </p:cNvSpPr>
          <p:nvPr/>
        </p:nvSpPr>
        <p:spPr bwMode="auto">
          <a:xfrm>
            <a:off x="2919413" y="5643563"/>
            <a:ext cx="1223962"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spcAft>
                <a:spcPct val="10000"/>
              </a:spcAft>
            </a:pPr>
            <a:r>
              <a:rPr lang="en-US" altLang="LID4096" sz="1600" b="1">
                <a:solidFill>
                  <a:srgbClr val="FF9900"/>
                </a:solidFill>
                <a:latin typeface="Arial" panose="020B0604020202020204" pitchFamily="34" charset="0"/>
              </a:rPr>
              <a:t>Empiricism</a:t>
            </a:r>
          </a:p>
        </p:txBody>
      </p:sp>
      <p:sp>
        <p:nvSpPr>
          <p:cNvPr id="57350" name="Rectangle 10">
            <a:extLst>
              <a:ext uri="{FF2B5EF4-FFF2-40B4-BE49-F238E27FC236}">
                <a16:creationId xmlns:a16="http://schemas.microsoft.com/office/drawing/2014/main" id="{A3EDA9C5-C67A-9E4E-C20B-7D513B7E7C3D}"/>
              </a:ext>
            </a:extLst>
          </p:cNvPr>
          <p:cNvSpPr>
            <a:spLocks noChangeArrowheads="1"/>
          </p:cNvSpPr>
          <p:nvPr/>
        </p:nvSpPr>
        <p:spPr bwMode="auto">
          <a:xfrm>
            <a:off x="4348163" y="5643563"/>
            <a:ext cx="1223962"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spcAft>
                <a:spcPct val="10000"/>
              </a:spcAft>
            </a:pPr>
            <a:r>
              <a:rPr lang="en-US" altLang="LID4096" sz="1600" b="1">
                <a:solidFill>
                  <a:srgbClr val="FF9900"/>
                </a:solidFill>
                <a:latin typeface="Arial" panose="020B0604020202020204" pitchFamily="34" charset="0"/>
              </a:rPr>
              <a:t>Theory</a:t>
            </a:r>
          </a:p>
        </p:txBody>
      </p:sp>
      <p:pic>
        <p:nvPicPr>
          <p:cNvPr id="57351" name="Picture 4" descr="InfSci4">
            <a:extLst>
              <a:ext uri="{FF2B5EF4-FFF2-40B4-BE49-F238E27FC236}">
                <a16:creationId xmlns:a16="http://schemas.microsoft.com/office/drawing/2014/main" id="{0A8775E0-12C9-BC7A-7D0B-C6028CE1E2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3537" t="1424" r="30573" b="43126"/>
          <a:stretch>
            <a:fillRect/>
          </a:stretch>
        </p:blipFill>
        <p:spPr bwMode="auto">
          <a:xfrm>
            <a:off x="2643188" y="3286125"/>
            <a:ext cx="2786062" cy="2281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23">
            <a:extLst>
              <a:ext uri="{FF2B5EF4-FFF2-40B4-BE49-F238E27FC236}">
                <a16:creationId xmlns:a16="http://schemas.microsoft.com/office/drawing/2014/main" id="{370668C2-60A5-BF60-805E-794A7DA34D7B}"/>
              </a:ext>
            </a:extLst>
          </p:cNvPr>
          <p:cNvSpPr/>
          <p:nvPr/>
        </p:nvSpPr>
        <p:spPr>
          <a:xfrm rot="20313815">
            <a:off x="364069" y="3567680"/>
            <a:ext cx="8092928" cy="1569660"/>
          </a:xfrm>
          <a:prstGeom prst="rect">
            <a:avLst/>
          </a:prstGeom>
          <a:noFill/>
        </p:spPr>
        <p:txBody>
          <a:bodyPr>
            <a:spAutoFit/>
          </a:bodyPr>
          <a:lstStyle/>
          <a:p>
            <a:pPr algn="ctr">
              <a:defRPr/>
            </a:pPr>
            <a:r>
              <a:rPr lang="en-US" sz="9600" b="1" dirty="0">
                <a:ln w="31550" cmpd="sng">
                  <a:solidFill>
                    <a:schemeClr val="tx1">
                      <a:lumMod val="95000"/>
                      <a:lumOff val="5000"/>
                    </a:schemeClr>
                  </a:solidFill>
                  <a:prstDash val="solid"/>
                </a:ln>
                <a:solidFill>
                  <a:srgbClr val="000000"/>
                </a:solidFill>
                <a:effectLst>
                  <a:glow rad="228600">
                    <a:schemeClr val="accent3">
                      <a:satMod val="175000"/>
                      <a:alpha val="40000"/>
                    </a:schemeClr>
                  </a:glow>
                  <a:outerShdw blurRad="50800" dist="40000" dir="5400000" algn="tl" rotWithShape="0">
                    <a:srgbClr val="000000">
                      <a:shade val="5000"/>
                      <a:satMod val="120000"/>
                      <a:alpha val="33000"/>
                    </a:srgbClr>
                  </a:outerShdw>
                </a:effectLst>
                <a:cs typeface="+mn-cs"/>
              </a:rPr>
              <a:t>Sweet spot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Callout 2">
            <a:extLst>
              <a:ext uri="{FF2B5EF4-FFF2-40B4-BE49-F238E27FC236}">
                <a16:creationId xmlns:a16="http://schemas.microsoft.com/office/drawing/2014/main" id="{6B845D52-219B-D44B-6B9B-5C622153A3BD}"/>
              </a:ext>
            </a:extLst>
          </p:cNvPr>
          <p:cNvSpPr/>
          <p:nvPr/>
        </p:nvSpPr>
        <p:spPr bwMode="auto">
          <a:xfrm>
            <a:off x="1500188" y="285750"/>
            <a:ext cx="3325812" cy="2208213"/>
          </a:xfrm>
          <a:prstGeom prst="wedgeEllipseCallout">
            <a:avLst>
              <a:gd name="adj1" fmla="val -49578"/>
              <a:gd name="adj2" fmla="val 58286"/>
            </a:avLst>
          </a:prstGeom>
          <a:solidFill>
            <a:schemeClr val="accent3"/>
          </a:solidFill>
          <a:ln w="57150" cap="flat" cmpd="sng" algn="ctr">
            <a:solidFill>
              <a:srgbClr val="FFCC00"/>
            </a:solidFill>
            <a:prstDash val="solid"/>
            <a:round/>
            <a:headEnd type="none" w="sm" len="sm"/>
            <a:tailEnd type="none" w="sm" len="sm"/>
          </a:ln>
          <a:effectLst/>
        </p:spPr>
        <p:txBody>
          <a:bodyPr lIns="92075" tIns="46038" rIns="92075" bIns="46038" anchor="ctr">
            <a:spAutoFit/>
          </a:bodyPr>
          <a:lstStyle/>
          <a:p>
            <a:pPr>
              <a:defRPr/>
            </a:pPr>
            <a:r>
              <a:rPr lang="en-US" sz="3200" dirty="0">
                <a:solidFill>
                  <a:schemeClr val="tx2">
                    <a:lumMod val="75000"/>
                  </a:schemeClr>
                </a:solidFill>
                <a:cs typeface="+mn-cs"/>
              </a:rPr>
              <a:t>I need to </a:t>
            </a:r>
          </a:p>
          <a:p>
            <a:pPr>
              <a:defRPr/>
            </a:pPr>
            <a:r>
              <a:rPr lang="en-US" sz="3200" dirty="0">
                <a:solidFill>
                  <a:schemeClr val="tx2">
                    <a:lumMod val="75000"/>
                  </a:schemeClr>
                </a:solidFill>
                <a:cs typeface="+mn-cs"/>
              </a:rPr>
              <a:t>do an </a:t>
            </a:r>
            <a:br>
              <a:rPr lang="en-US" sz="3200" dirty="0">
                <a:solidFill>
                  <a:schemeClr val="tx2">
                    <a:lumMod val="75000"/>
                  </a:schemeClr>
                </a:solidFill>
                <a:cs typeface="+mn-cs"/>
              </a:rPr>
            </a:br>
            <a:r>
              <a:rPr lang="en-US" sz="3200" dirty="0">
                <a:solidFill>
                  <a:schemeClr val="tx2">
                    <a:lumMod val="75000"/>
                  </a:schemeClr>
                </a:solidFill>
                <a:cs typeface="+mn-cs"/>
              </a:rPr>
              <a:t>evaluation</a:t>
            </a:r>
          </a:p>
        </p:txBody>
      </p:sp>
      <p:grpSp>
        <p:nvGrpSpPr>
          <p:cNvPr id="58371" name="Group 243">
            <a:extLst>
              <a:ext uri="{FF2B5EF4-FFF2-40B4-BE49-F238E27FC236}">
                <a16:creationId xmlns:a16="http://schemas.microsoft.com/office/drawing/2014/main" id="{89A2CF30-8110-1C73-A285-88B53E9C83E7}"/>
              </a:ext>
            </a:extLst>
          </p:cNvPr>
          <p:cNvGrpSpPr>
            <a:grpSpLocks/>
          </p:cNvGrpSpPr>
          <p:nvPr/>
        </p:nvGrpSpPr>
        <p:grpSpPr bwMode="auto">
          <a:xfrm flipH="1">
            <a:off x="142875" y="2000250"/>
            <a:ext cx="2571750" cy="4119563"/>
            <a:chOff x="4849801" y="2665405"/>
            <a:chExt cx="623888" cy="1071562"/>
          </a:xfrm>
        </p:grpSpPr>
        <p:sp>
          <p:nvSpPr>
            <p:cNvPr id="58397" name="Freeform 86">
              <a:extLst>
                <a:ext uri="{FF2B5EF4-FFF2-40B4-BE49-F238E27FC236}">
                  <a16:creationId xmlns:a16="http://schemas.microsoft.com/office/drawing/2014/main" id="{754C26E5-0F4F-A292-65C7-E68C1517D9E1}"/>
                </a:ext>
              </a:extLst>
            </p:cNvPr>
            <p:cNvSpPr>
              <a:spLocks/>
            </p:cNvSpPr>
            <p:nvPr/>
          </p:nvSpPr>
          <p:spPr bwMode="auto">
            <a:xfrm>
              <a:off x="5103801" y="3411530"/>
              <a:ext cx="365125" cy="307975"/>
            </a:xfrm>
            <a:custGeom>
              <a:avLst/>
              <a:gdLst>
                <a:gd name="T0" fmla="*/ 2147483647 w 460"/>
                <a:gd name="T1" fmla="*/ 2147483647 h 387"/>
                <a:gd name="T2" fmla="*/ 2147483647 w 460"/>
                <a:gd name="T3" fmla="*/ 2147483647 h 387"/>
                <a:gd name="T4" fmla="*/ 2147483647 w 460"/>
                <a:gd name="T5" fmla="*/ 2147483647 h 387"/>
                <a:gd name="T6" fmla="*/ 2147483647 w 460"/>
                <a:gd name="T7" fmla="*/ 2147483647 h 387"/>
                <a:gd name="T8" fmla="*/ 0 w 460"/>
                <a:gd name="T9" fmla="*/ 0 h 387"/>
                <a:gd name="T10" fmla="*/ 2147483647 w 460"/>
                <a:gd name="T11" fmla="*/ 2147483647 h 387"/>
                <a:gd name="T12" fmla="*/ 2147483647 w 460"/>
                <a:gd name="T13" fmla="*/ 2147483647 h 387"/>
                <a:gd name="T14" fmla="*/ 0 60000 65536"/>
                <a:gd name="T15" fmla="*/ 0 60000 65536"/>
                <a:gd name="T16" fmla="*/ 0 60000 65536"/>
                <a:gd name="T17" fmla="*/ 0 60000 65536"/>
                <a:gd name="T18" fmla="*/ 0 60000 65536"/>
                <a:gd name="T19" fmla="*/ 0 60000 65536"/>
                <a:gd name="T20" fmla="*/ 0 60000 65536"/>
                <a:gd name="T21" fmla="*/ 0 w 460"/>
                <a:gd name="T22" fmla="*/ 0 h 387"/>
                <a:gd name="T23" fmla="*/ 460 w 460"/>
                <a:gd name="T24" fmla="*/ 387 h 38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60" h="387">
                  <a:moveTo>
                    <a:pt x="399" y="387"/>
                  </a:moveTo>
                  <a:lnTo>
                    <a:pt x="458" y="359"/>
                  </a:lnTo>
                  <a:lnTo>
                    <a:pt x="460" y="233"/>
                  </a:lnTo>
                  <a:lnTo>
                    <a:pt x="192" y="26"/>
                  </a:lnTo>
                  <a:lnTo>
                    <a:pt x="0" y="0"/>
                  </a:lnTo>
                  <a:lnTo>
                    <a:pt x="399" y="387"/>
                  </a:lnTo>
                  <a:close/>
                </a:path>
              </a:pathLst>
            </a:custGeom>
            <a:solidFill>
              <a:srgbClr val="54423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8398" name="Freeform 87">
              <a:extLst>
                <a:ext uri="{FF2B5EF4-FFF2-40B4-BE49-F238E27FC236}">
                  <a16:creationId xmlns:a16="http://schemas.microsoft.com/office/drawing/2014/main" id="{22BD3C74-F1C8-C2E8-2E7B-682BC3532D34}"/>
                </a:ext>
              </a:extLst>
            </p:cNvPr>
            <p:cNvSpPr>
              <a:spLocks/>
            </p:cNvSpPr>
            <p:nvPr/>
          </p:nvSpPr>
          <p:spPr bwMode="auto">
            <a:xfrm>
              <a:off x="4849801" y="2925755"/>
              <a:ext cx="598488" cy="560387"/>
            </a:xfrm>
            <a:custGeom>
              <a:avLst/>
              <a:gdLst>
                <a:gd name="T0" fmla="*/ 0 w 753"/>
                <a:gd name="T1" fmla="*/ 2147483647 h 705"/>
                <a:gd name="T2" fmla="*/ 2147483647 w 753"/>
                <a:gd name="T3" fmla="*/ 2147483647 h 705"/>
                <a:gd name="T4" fmla="*/ 2147483647 w 753"/>
                <a:gd name="T5" fmla="*/ 2147483647 h 705"/>
                <a:gd name="T6" fmla="*/ 2147483647 w 753"/>
                <a:gd name="T7" fmla="*/ 2147483647 h 705"/>
                <a:gd name="T8" fmla="*/ 2147483647 w 753"/>
                <a:gd name="T9" fmla="*/ 2147483647 h 705"/>
                <a:gd name="T10" fmla="*/ 2147483647 w 753"/>
                <a:gd name="T11" fmla="*/ 2147483647 h 705"/>
                <a:gd name="T12" fmla="*/ 2147483647 w 753"/>
                <a:gd name="T13" fmla="*/ 2147483647 h 705"/>
                <a:gd name="T14" fmla="*/ 2147483647 w 753"/>
                <a:gd name="T15" fmla="*/ 2147483647 h 705"/>
                <a:gd name="T16" fmla="*/ 2147483647 w 753"/>
                <a:gd name="T17" fmla="*/ 2147483647 h 705"/>
                <a:gd name="T18" fmla="*/ 2147483647 w 753"/>
                <a:gd name="T19" fmla="*/ 2147483647 h 705"/>
                <a:gd name="T20" fmla="*/ 2147483647 w 753"/>
                <a:gd name="T21" fmla="*/ 2147483647 h 705"/>
                <a:gd name="T22" fmla="*/ 2147483647 w 753"/>
                <a:gd name="T23" fmla="*/ 2147483647 h 705"/>
                <a:gd name="T24" fmla="*/ 2147483647 w 753"/>
                <a:gd name="T25" fmla="*/ 2147483647 h 705"/>
                <a:gd name="T26" fmla="*/ 2147483647 w 753"/>
                <a:gd name="T27" fmla="*/ 2147483647 h 705"/>
                <a:gd name="T28" fmla="*/ 2147483647 w 753"/>
                <a:gd name="T29" fmla="*/ 2147483647 h 705"/>
                <a:gd name="T30" fmla="*/ 2147483647 w 753"/>
                <a:gd name="T31" fmla="*/ 2147483647 h 705"/>
                <a:gd name="T32" fmla="*/ 2147483647 w 753"/>
                <a:gd name="T33" fmla="*/ 2147483647 h 705"/>
                <a:gd name="T34" fmla="*/ 2147483647 w 753"/>
                <a:gd name="T35" fmla="*/ 2147483647 h 705"/>
                <a:gd name="T36" fmla="*/ 2147483647 w 753"/>
                <a:gd name="T37" fmla="*/ 2147483647 h 705"/>
                <a:gd name="T38" fmla="*/ 2147483647 w 753"/>
                <a:gd name="T39" fmla="*/ 2147483647 h 705"/>
                <a:gd name="T40" fmla="*/ 2147483647 w 753"/>
                <a:gd name="T41" fmla="*/ 2147483647 h 705"/>
                <a:gd name="T42" fmla="*/ 2147483647 w 753"/>
                <a:gd name="T43" fmla="*/ 2147483647 h 705"/>
                <a:gd name="T44" fmla="*/ 2147483647 w 753"/>
                <a:gd name="T45" fmla="*/ 2147483647 h 705"/>
                <a:gd name="T46" fmla="*/ 2147483647 w 753"/>
                <a:gd name="T47" fmla="*/ 2147483647 h 705"/>
                <a:gd name="T48" fmla="*/ 2147483647 w 753"/>
                <a:gd name="T49" fmla="*/ 2147483647 h 705"/>
                <a:gd name="T50" fmla="*/ 2147483647 w 753"/>
                <a:gd name="T51" fmla="*/ 2147483647 h 705"/>
                <a:gd name="T52" fmla="*/ 2147483647 w 753"/>
                <a:gd name="T53" fmla="*/ 2147483647 h 705"/>
                <a:gd name="T54" fmla="*/ 2147483647 w 753"/>
                <a:gd name="T55" fmla="*/ 2147483647 h 705"/>
                <a:gd name="T56" fmla="*/ 2147483647 w 753"/>
                <a:gd name="T57" fmla="*/ 2147483647 h 705"/>
                <a:gd name="T58" fmla="*/ 2147483647 w 753"/>
                <a:gd name="T59" fmla="*/ 2147483647 h 705"/>
                <a:gd name="T60" fmla="*/ 2147483647 w 753"/>
                <a:gd name="T61" fmla="*/ 2147483647 h 705"/>
                <a:gd name="T62" fmla="*/ 2147483647 w 753"/>
                <a:gd name="T63" fmla="*/ 2147483647 h 705"/>
                <a:gd name="T64" fmla="*/ 2147483647 w 753"/>
                <a:gd name="T65" fmla="*/ 2147483647 h 705"/>
                <a:gd name="T66" fmla="*/ 2147483647 w 753"/>
                <a:gd name="T67" fmla="*/ 2147483647 h 705"/>
                <a:gd name="T68" fmla="*/ 2147483647 w 753"/>
                <a:gd name="T69" fmla="*/ 0 h 705"/>
                <a:gd name="T70" fmla="*/ 2147483647 w 753"/>
                <a:gd name="T71" fmla="*/ 2147483647 h 705"/>
                <a:gd name="T72" fmla="*/ 2147483647 w 753"/>
                <a:gd name="T73" fmla="*/ 2147483647 h 70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53"/>
                <a:gd name="T112" fmla="*/ 0 h 705"/>
                <a:gd name="T113" fmla="*/ 753 w 753"/>
                <a:gd name="T114" fmla="*/ 705 h 70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53" h="705">
                  <a:moveTo>
                    <a:pt x="104" y="705"/>
                  </a:moveTo>
                  <a:lnTo>
                    <a:pt x="0" y="614"/>
                  </a:lnTo>
                  <a:lnTo>
                    <a:pt x="49" y="511"/>
                  </a:lnTo>
                  <a:lnTo>
                    <a:pt x="32" y="456"/>
                  </a:lnTo>
                  <a:lnTo>
                    <a:pt x="32" y="454"/>
                  </a:lnTo>
                  <a:lnTo>
                    <a:pt x="38" y="448"/>
                  </a:lnTo>
                  <a:lnTo>
                    <a:pt x="40" y="442"/>
                  </a:lnTo>
                  <a:lnTo>
                    <a:pt x="43" y="439"/>
                  </a:lnTo>
                  <a:lnTo>
                    <a:pt x="47" y="431"/>
                  </a:lnTo>
                  <a:lnTo>
                    <a:pt x="53" y="427"/>
                  </a:lnTo>
                  <a:lnTo>
                    <a:pt x="57" y="418"/>
                  </a:lnTo>
                  <a:lnTo>
                    <a:pt x="62" y="410"/>
                  </a:lnTo>
                  <a:lnTo>
                    <a:pt x="68" y="401"/>
                  </a:lnTo>
                  <a:lnTo>
                    <a:pt x="76" y="391"/>
                  </a:lnTo>
                  <a:lnTo>
                    <a:pt x="81" y="382"/>
                  </a:lnTo>
                  <a:lnTo>
                    <a:pt x="89" y="372"/>
                  </a:lnTo>
                  <a:lnTo>
                    <a:pt x="97" y="363"/>
                  </a:lnTo>
                  <a:lnTo>
                    <a:pt x="106" y="351"/>
                  </a:lnTo>
                  <a:lnTo>
                    <a:pt x="110" y="346"/>
                  </a:lnTo>
                  <a:lnTo>
                    <a:pt x="114" y="340"/>
                  </a:lnTo>
                  <a:lnTo>
                    <a:pt x="118" y="334"/>
                  </a:lnTo>
                  <a:lnTo>
                    <a:pt x="121" y="328"/>
                  </a:lnTo>
                  <a:lnTo>
                    <a:pt x="131" y="317"/>
                  </a:lnTo>
                  <a:lnTo>
                    <a:pt x="140" y="306"/>
                  </a:lnTo>
                  <a:lnTo>
                    <a:pt x="144" y="300"/>
                  </a:lnTo>
                  <a:lnTo>
                    <a:pt x="150" y="292"/>
                  </a:lnTo>
                  <a:lnTo>
                    <a:pt x="154" y="287"/>
                  </a:lnTo>
                  <a:lnTo>
                    <a:pt x="159" y="281"/>
                  </a:lnTo>
                  <a:lnTo>
                    <a:pt x="163" y="275"/>
                  </a:lnTo>
                  <a:lnTo>
                    <a:pt x="169" y="269"/>
                  </a:lnTo>
                  <a:lnTo>
                    <a:pt x="173" y="262"/>
                  </a:lnTo>
                  <a:lnTo>
                    <a:pt x="178" y="258"/>
                  </a:lnTo>
                  <a:lnTo>
                    <a:pt x="182" y="250"/>
                  </a:lnTo>
                  <a:lnTo>
                    <a:pt x="188" y="245"/>
                  </a:lnTo>
                  <a:lnTo>
                    <a:pt x="192" y="237"/>
                  </a:lnTo>
                  <a:lnTo>
                    <a:pt x="197" y="231"/>
                  </a:lnTo>
                  <a:lnTo>
                    <a:pt x="201" y="226"/>
                  </a:lnTo>
                  <a:lnTo>
                    <a:pt x="209" y="220"/>
                  </a:lnTo>
                  <a:lnTo>
                    <a:pt x="213" y="212"/>
                  </a:lnTo>
                  <a:lnTo>
                    <a:pt x="218" y="207"/>
                  </a:lnTo>
                  <a:lnTo>
                    <a:pt x="228" y="195"/>
                  </a:lnTo>
                  <a:lnTo>
                    <a:pt x="239" y="186"/>
                  </a:lnTo>
                  <a:lnTo>
                    <a:pt x="249" y="173"/>
                  </a:lnTo>
                  <a:lnTo>
                    <a:pt x="260" y="163"/>
                  </a:lnTo>
                  <a:lnTo>
                    <a:pt x="270" y="152"/>
                  </a:lnTo>
                  <a:lnTo>
                    <a:pt x="279" y="142"/>
                  </a:lnTo>
                  <a:lnTo>
                    <a:pt x="289" y="133"/>
                  </a:lnTo>
                  <a:lnTo>
                    <a:pt x="298" y="123"/>
                  </a:lnTo>
                  <a:lnTo>
                    <a:pt x="308" y="114"/>
                  </a:lnTo>
                  <a:lnTo>
                    <a:pt x="317" y="104"/>
                  </a:lnTo>
                  <a:lnTo>
                    <a:pt x="327" y="97"/>
                  </a:lnTo>
                  <a:lnTo>
                    <a:pt x="336" y="89"/>
                  </a:lnTo>
                  <a:lnTo>
                    <a:pt x="346" y="81"/>
                  </a:lnTo>
                  <a:lnTo>
                    <a:pt x="353" y="74"/>
                  </a:lnTo>
                  <a:lnTo>
                    <a:pt x="363" y="66"/>
                  </a:lnTo>
                  <a:lnTo>
                    <a:pt x="370" y="60"/>
                  </a:lnTo>
                  <a:lnTo>
                    <a:pt x="378" y="53"/>
                  </a:lnTo>
                  <a:lnTo>
                    <a:pt x="388" y="49"/>
                  </a:lnTo>
                  <a:lnTo>
                    <a:pt x="395" y="43"/>
                  </a:lnTo>
                  <a:lnTo>
                    <a:pt x="403" y="39"/>
                  </a:lnTo>
                  <a:lnTo>
                    <a:pt x="408" y="32"/>
                  </a:lnTo>
                  <a:lnTo>
                    <a:pt x="414" y="28"/>
                  </a:lnTo>
                  <a:lnTo>
                    <a:pt x="422" y="24"/>
                  </a:lnTo>
                  <a:lnTo>
                    <a:pt x="427" y="20"/>
                  </a:lnTo>
                  <a:lnTo>
                    <a:pt x="439" y="13"/>
                  </a:lnTo>
                  <a:lnTo>
                    <a:pt x="448" y="9"/>
                  </a:lnTo>
                  <a:lnTo>
                    <a:pt x="454" y="3"/>
                  </a:lnTo>
                  <a:lnTo>
                    <a:pt x="460" y="1"/>
                  </a:lnTo>
                  <a:lnTo>
                    <a:pt x="464" y="0"/>
                  </a:lnTo>
                  <a:lnTo>
                    <a:pt x="466" y="0"/>
                  </a:lnTo>
                  <a:lnTo>
                    <a:pt x="753" y="60"/>
                  </a:lnTo>
                  <a:lnTo>
                    <a:pt x="730" y="539"/>
                  </a:lnTo>
                  <a:lnTo>
                    <a:pt x="374" y="576"/>
                  </a:lnTo>
                  <a:lnTo>
                    <a:pt x="104" y="705"/>
                  </a:lnTo>
                  <a:close/>
                </a:path>
              </a:pathLst>
            </a:custGeom>
            <a:solidFill>
              <a:srgbClr val="C2D6C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8399" name="Freeform 88">
              <a:extLst>
                <a:ext uri="{FF2B5EF4-FFF2-40B4-BE49-F238E27FC236}">
                  <a16:creationId xmlns:a16="http://schemas.microsoft.com/office/drawing/2014/main" id="{8CD09C4D-49F3-E9AF-943A-215C7275E80F}"/>
                </a:ext>
              </a:extLst>
            </p:cNvPr>
            <p:cNvSpPr>
              <a:spLocks/>
            </p:cNvSpPr>
            <p:nvPr/>
          </p:nvSpPr>
          <p:spPr bwMode="auto">
            <a:xfrm>
              <a:off x="5281601" y="2732080"/>
              <a:ext cx="187325" cy="431800"/>
            </a:xfrm>
            <a:custGeom>
              <a:avLst/>
              <a:gdLst>
                <a:gd name="T0" fmla="*/ 2147483647 w 236"/>
                <a:gd name="T1" fmla="*/ 0 h 546"/>
                <a:gd name="T2" fmla="*/ 2147483647 w 236"/>
                <a:gd name="T3" fmla="*/ 2147483647 h 546"/>
                <a:gd name="T4" fmla="*/ 2147483647 w 236"/>
                <a:gd name="T5" fmla="*/ 2147483647 h 546"/>
                <a:gd name="T6" fmla="*/ 2147483647 w 236"/>
                <a:gd name="T7" fmla="*/ 2147483647 h 546"/>
                <a:gd name="T8" fmla="*/ 2147483647 w 236"/>
                <a:gd name="T9" fmla="*/ 2147483647 h 546"/>
                <a:gd name="T10" fmla="*/ 2147483647 w 236"/>
                <a:gd name="T11" fmla="*/ 2147483647 h 546"/>
                <a:gd name="T12" fmla="*/ 2147483647 w 236"/>
                <a:gd name="T13" fmla="*/ 2147483647 h 546"/>
                <a:gd name="T14" fmla="*/ 2147483647 w 236"/>
                <a:gd name="T15" fmla="*/ 2147483647 h 546"/>
                <a:gd name="T16" fmla="*/ 2147483647 w 236"/>
                <a:gd name="T17" fmla="*/ 2147483647 h 546"/>
                <a:gd name="T18" fmla="*/ 2147483647 w 236"/>
                <a:gd name="T19" fmla="*/ 2147483647 h 546"/>
                <a:gd name="T20" fmla="*/ 2147483647 w 236"/>
                <a:gd name="T21" fmla="*/ 2147483647 h 546"/>
                <a:gd name="T22" fmla="*/ 0 w 236"/>
                <a:gd name="T23" fmla="*/ 2147483647 h 546"/>
                <a:gd name="T24" fmla="*/ 2147483647 w 236"/>
                <a:gd name="T25" fmla="*/ 2147483647 h 546"/>
                <a:gd name="T26" fmla="*/ 2147483647 w 236"/>
                <a:gd name="T27" fmla="*/ 2147483647 h 546"/>
                <a:gd name="T28" fmla="*/ 2147483647 w 236"/>
                <a:gd name="T29" fmla="*/ 2147483647 h 546"/>
                <a:gd name="T30" fmla="*/ 2147483647 w 236"/>
                <a:gd name="T31" fmla="*/ 2147483647 h 546"/>
                <a:gd name="T32" fmla="*/ 2147483647 w 236"/>
                <a:gd name="T33" fmla="*/ 2147483647 h 546"/>
                <a:gd name="T34" fmla="*/ 2147483647 w 236"/>
                <a:gd name="T35" fmla="*/ 2147483647 h 546"/>
                <a:gd name="T36" fmla="*/ 2147483647 w 236"/>
                <a:gd name="T37" fmla="*/ 2147483647 h 546"/>
                <a:gd name="T38" fmla="*/ 2147483647 w 236"/>
                <a:gd name="T39" fmla="*/ 2147483647 h 546"/>
                <a:gd name="T40" fmla="*/ 2147483647 w 236"/>
                <a:gd name="T41" fmla="*/ 2147483647 h 546"/>
                <a:gd name="T42" fmla="*/ 2147483647 w 236"/>
                <a:gd name="T43" fmla="*/ 2147483647 h 546"/>
                <a:gd name="T44" fmla="*/ 2147483647 w 236"/>
                <a:gd name="T45" fmla="*/ 2147483647 h 546"/>
                <a:gd name="T46" fmla="*/ 2147483647 w 236"/>
                <a:gd name="T47" fmla="*/ 2147483647 h 546"/>
                <a:gd name="T48" fmla="*/ 2147483647 w 236"/>
                <a:gd name="T49" fmla="*/ 2147483647 h 546"/>
                <a:gd name="T50" fmla="*/ 2147483647 w 236"/>
                <a:gd name="T51" fmla="*/ 2147483647 h 546"/>
                <a:gd name="T52" fmla="*/ 2147483647 w 236"/>
                <a:gd name="T53" fmla="*/ 2147483647 h 546"/>
                <a:gd name="T54" fmla="*/ 2147483647 w 236"/>
                <a:gd name="T55" fmla="*/ 2147483647 h 546"/>
                <a:gd name="T56" fmla="*/ 2147483647 w 236"/>
                <a:gd name="T57" fmla="*/ 2147483647 h 546"/>
                <a:gd name="T58" fmla="*/ 2147483647 w 236"/>
                <a:gd name="T59" fmla="*/ 2147483647 h 546"/>
                <a:gd name="T60" fmla="*/ 2147483647 w 236"/>
                <a:gd name="T61" fmla="*/ 2147483647 h 546"/>
                <a:gd name="T62" fmla="*/ 2147483647 w 236"/>
                <a:gd name="T63" fmla="*/ 2147483647 h 546"/>
                <a:gd name="T64" fmla="*/ 2147483647 w 236"/>
                <a:gd name="T65" fmla="*/ 2147483647 h 546"/>
                <a:gd name="T66" fmla="*/ 2147483647 w 236"/>
                <a:gd name="T67" fmla="*/ 0 h 54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36"/>
                <a:gd name="T103" fmla="*/ 0 h 546"/>
                <a:gd name="T104" fmla="*/ 236 w 236"/>
                <a:gd name="T105" fmla="*/ 546 h 54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36" h="546">
                  <a:moveTo>
                    <a:pt x="78" y="0"/>
                  </a:moveTo>
                  <a:lnTo>
                    <a:pt x="78" y="0"/>
                  </a:lnTo>
                  <a:lnTo>
                    <a:pt x="75" y="4"/>
                  </a:lnTo>
                  <a:lnTo>
                    <a:pt x="71" y="8"/>
                  </a:lnTo>
                  <a:lnTo>
                    <a:pt x="69" y="14"/>
                  </a:lnTo>
                  <a:lnTo>
                    <a:pt x="61" y="21"/>
                  </a:lnTo>
                  <a:lnTo>
                    <a:pt x="56" y="31"/>
                  </a:lnTo>
                  <a:lnTo>
                    <a:pt x="52" y="35"/>
                  </a:lnTo>
                  <a:lnTo>
                    <a:pt x="48" y="40"/>
                  </a:lnTo>
                  <a:lnTo>
                    <a:pt x="46" y="48"/>
                  </a:lnTo>
                  <a:lnTo>
                    <a:pt x="42" y="54"/>
                  </a:lnTo>
                  <a:lnTo>
                    <a:pt x="39" y="61"/>
                  </a:lnTo>
                  <a:lnTo>
                    <a:pt x="33" y="67"/>
                  </a:lnTo>
                  <a:lnTo>
                    <a:pt x="29" y="75"/>
                  </a:lnTo>
                  <a:lnTo>
                    <a:pt x="25" y="82"/>
                  </a:lnTo>
                  <a:lnTo>
                    <a:pt x="21" y="88"/>
                  </a:lnTo>
                  <a:lnTo>
                    <a:pt x="18" y="95"/>
                  </a:lnTo>
                  <a:lnTo>
                    <a:pt x="16" y="103"/>
                  </a:lnTo>
                  <a:lnTo>
                    <a:pt x="14" y="111"/>
                  </a:lnTo>
                  <a:lnTo>
                    <a:pt x="10" y="116"/>
                  </a:lnTo>
                  <a:lnTo>
                    <a:pt x="6" y="122"/>
                  </a:lnTo>
                  <a:lnTo>
                    <a:pt x="4" y="128"/>
                  </a:lnTo>
                  <a:lnTo>
                    <a:pt x="4" y="133"/>
                  </a:lnTo>
                  <a:lnTo>
                    <a:pt x="0" y="139"/>
                  </a:lnTo>
                  <a:lnTo>
                    <a:pt x="0" y="143"/>
                  </a:lnTo>
                  <a:lnTo>
                    <a:pt x="25" y="177"/>
                  </a:lnTo>
                  <a:lnTo>
                    <a:pt x="6" y="257"/>
                  </a:lnTo>
                  <a:lnTo>
                    <a:pt x="6" y="261"/>
                  </a:lnTo>
                  <a:lnTo>
                    <a:pt x="6" y="265"/>
                  </a:lnTo>
                  <a:lnTo>
                    <a:pt x="8" y="270"/>
                  </a:lnTo>
                  <a:lnTo>
                    <a:pt x="8" y="278"/>
                  </a:lnTo>
                  <a:lnTo>
                    <a:pt x="10" y="285"/>
                  </a:lnTo>
                  <a:lnTo>
                    <a:pt x="12" y="295"/>
                  </a:lnTo>
                  <a:lnTo>
                    <a:pt x="14" y="306"/>
                  </a:lnTo>
                  <a:lnTo>
                    <a:pt x="14" y="316"/>
                  </a:lnTo>
                  <a:lnTo>
                    <a:pt x="16" y="327"/>
                  </a:lnTo>
                  <a:lnTo>
                    <a:pt x="18" y="335"/>
                  </a:lnTo>
                  <a:lnTo>
                    <a:pt x="18" y="341"/>
                  </a:lnTo>
                  <a:lnTo>
                    <a:pt x="19" y="346"/>
                  </a:lnTo>
                  <a:lnTo>
                    <a:pt x="21" y="354"/>
                  </a:lnTo>
                  <a:lnTo>
                    <a:pt x="21" y="360"/>
                  </a:lnTo>
                  <a:lnTo>
                    <a:pt x="23" y="365"/>
                  </a:lnTo>
                  <a:lnTo>
                    <a:pt x="23" y="371"/>
                  </a:lnTo>
                  <a:lnTo>
                    <a:pt x="25" y="379"/>
                  </a:lnTo>
                  <a:lnTo>
                    <a:pt x="27" y="384"/>
                  </a:lnTo>
                  <a:lnTo>
                    <a:pt x="29" y="392"/>
                  </a:lnTo>
                  <a:lnTo>
                    <a:pt x="31" y="398"/>
                  </a:lnTo>
                  <a:lnTo>
                    <a:pt x="33" y="403"/>
                  </a:lnTo>
                  <a:lnTo>
                    <a:pt x="35" y="415"/>
                  </a:lnTo>
                  <a:lnTo>
                    <a:pt x="39" y="426"/>
                  </a:lnTo>
                  <a:lnTo>
                    <a:pt x="40" y="436"/>
                  </a:lnTo>
                  <a:lnTo>
                    <a:pt x="44" y="447"/>
                  </a:lnTo>
                  <a:lnTo>
                    <a:pt x="48" y="455"/>
                  </a:lnTo>
                  <a:lnTo>
                    <a:pt x="50" y="464"/>
                  </a:lnTo>
                  <a:lnTo>
                    <a:pt x="54" y="472"/>
                  </a:lnTo>
                  <a:lnTo>
                    <a:pt x="58" y="479"/>
                  </a:lnTo>
                  <a:lnTo>
                    <a:pt x="59" y="483"/>
                  </a:lnTo>
                  <a:lnTo>
                    <a:pt x="61" y="491"/>
                  </a:lnTo>
                  <a:lnTo>
                    <a:pt x="63" y="495"/>
                  </a:lnTo>
                  <a:lnTo>
                    <a:pt x="67" y="498"/>
                  </a:lnTo>
                  <a:lnTo>
                    <a:pt x="69" y="504"/>
                  </a:lnTo>
                  <a:lnTo>
                    <a:pt x="71" y="508"/>
                  </a:lnTo>
                  <a:lnTo>
                    <a:pt x="183" y="546"/>
                  </a:lnTo>
                  <a:lnTo>
                    <a:pt x="234" y="483"/>
                  </a:lnTo>
                  <a:lnTo>
                    <a:pt x="236" y="204"/>
                  </a:lnTo>
                  <a:lnTo>
                    <a:pt x="236" y="21"/>
                  </a:lnTo>
                  <a:lnTo>
                    <a:pt x="78" y="0"/>
                  </a:lnTo>
                  <a:close/>
                </a:path>
              </a:pathLst>
            </a:custGeom>
            <a:solidFill>
              <a:srgbClr val="F59E9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8400" name="Freeform 89">
              <a:extLst>
                <a:ext uri="{FF2B5EF4-FFF2-40B4-BE49-F238E27FC236}">
                  <a16:creationId xmlns:a16="http://schemas.microsoft.com/office/drawing/2014/main" id="{DBD4761B-88BF-5A76-6876-8E3C8B9357E6}"/>
                </a:ext>
              </a:extLst>
            </p:cNvPr>
            <p:cNvSpPr>
              <a:spLocks/>
            </p:cNvSpPr>
            <p:nvPr/>
          </p:nvSpPr>
          <p:spPr bwMode="auto">
            <a:xfrm>
              <a:off x="4930764" y="3071805"/>
              <a:ext cx="538163" cy="525462"/>
            </a:xfrm>
            <a:custGeom>
              <a:avLst/>
              <a:gdLst>
                <a:gd name="T0" fmla="*/ 0 w 679"/>
                <a:gd name="T1" fmla="*/ 2147483647 h 663"/>
                <a:gd name="T2" fmla="*/ 0 w 679"/>
                <a:gd name="T3" fmla="*/ 2147483647 h 663"/>
                <a:gd name="T4" fmla="*/ 2147483647 w 679"/>
                <a:gd name="T5" fmla="*/ 2147483647 h 663"/>
                <a:gd name="T6" fmla="*/ 2147483647 w 679"/>
                <a:gd name="T7" fmla="*/ 2147483647 h 663"/>
                <a:gd name="T8" fmla="*/ 2147483647 w 679"/>
                <a:gd name="T9" fmla="*/ 2147483647 h 663"/>
                <a:gd name="T10" fmla="*/ 2147483647 w 679"/>
                <a:gd name="T11" fmla="*/ 2147483647 h 663"/>
                <a:gd name="T12" fmla="*/ 2147483647 w 679"/>
                <a:gd name="T13" fmla="*/ 2147483647 h 663"/>
                <a:gd name="T14" fmla="*/ 2147483647 w 679"/>
                <a:gd name="T15" fmla="*/ 2147483647 h 663"/>
                <a:gd name="T16" fmla="*/ 2147483647 w 679"/>
                <a:gd name="T17" fmla="*/ 2147483647 h 663"/>
                <a:gd name="T18" fmla="*/ 2147483647 w 679"/>
                <a:gd name="T19" fmla="*/ 2147483647 h 663"/>
                <a:gd name="T20" fmla="*/ 2147483647 w 679"/>
                <a:gd name="T21" fmla="*/ 2147483647 h 663"/>
                <a:gd name="T22" fmla="*/ 2147483647 w 679"/>
                <a:gd name="T23" fmla="*/ 2147483647 h 663"/>
                <a:gd name="T24" fmla="*/ 2147483647 w 679"/>
                <a:gd name="T25" fmla="*/ 2147483647 h 663"/>
                <a:gd name="T26" fmla="*/ 2147483647 w 679"/>
                <a:gd name="T27" fmla="*/ 2147483647 h 663"/>
                <a:gd name="T28" fmla="*/ 2147483647 w 679"/>
                <a:gd name="T29" fmla="*/ 2147483647 h 663"/>
                <a:gd name="T30" fmla="*/ 2147483647 w 679"/>
                <a:gd name="T31" fmla="*/ 2147483647 h 663"/>
                <a:gd name="T32" fmla="*/ 2147483647 w 679"/>
                <a:gd name="T33" fmla="*/ 2147483647 h 663"/>
                <a:gd name="T34" fmla="*/ 2147483647 w 679"/>
                <a:gd name="T35" fmla="*/ 2147483647 h 663"/>
                <a:gd name="T36" fmla="*/ 2147483647 w 679"/>
                <a:gd name="T37" fmla="*/ 2147483647 h 663"/>
                <a:gd name="T38" fmla="*/ 2147483647 w 679"/>
                <a:gd name="T39" fmla="*/ 2147483647 h 663"/>
                <a:gd name="T40" fmla="*/ 2147483647 w 679"/>
                <a:gd name="T41" fmla="*/ 2147483647 h 663"/>
                <a:gd name="T42" fmla="*/ 2147483647 w 679"/>
                <a:gd name="T43" fmla="*/ 2147483647 h 663"/>
                <a:gd name="T44" fmla="*/ 2147483647 w 679"/>
                <a:gd name="T45" fmla="*/ 2147483647 h 663"/>
                <a:gd name="T46" fmla="*/ 2147483647 w 679"/>
                <a:gd name="T47" fmla="*/ 2147483647 h 663"/>
                <a:gd name="T48" fmla="*/ 2147483647 w 679"/>
                <a:gd name="T49" fmla="*/ 2147483647 h 663"/>
                <a:gd name="T50" fmla="*/ 2147483647 w 679"/>
                <a:gd name="T51" fmla="*/ 2147483647 h 663"/>
                <a:gd name="T52" fmla="*/ 2147483647 w 679"/>
                <a:gd name="T53" fmla="*/ 2147483647 h 663"/>
                <a:gd name="T54" fmla="*/ 2147483647 w 679"/>
                <a:gd name="T55" fmla="*/ 2147483647 h 663"/>
                <a:gd name="T56" fmla="*/ 2147483647 w 679"/>
                <a:gd name="T57" fmla="*/ 2147483647 h 663"/>
                <a:gd name="T58" fmla="*/ 2147483647 w 679"/>
                <a:gd name="T59" fmla="*/ 2147483647 h 663"/>
                <a:gd name="T60" fmla="*/ 2147483647 w 679"/>
                <a:gd name="T61" fmla="*/ 2147483647 h 663"/>
                <a:gd name="T62" fmla="*/ 2147483647 w 679"/>
                <a:gd name="T63" fmla="*/ 2147483647 h 663"/>
                <a:gd name="T64" fmla="*/ 2147483647 w 679"/>
                <a:gd name="T65" fmla="*/ 2147483647 h 663"/>
                <a:gd name="T66" fmla="*/ 2147483647 w 679"/>
                <a:gd name="T67" fmla="*/ 2147483647 h 663"/>
                <a:gd name="T68" fmla="*/ 2147483647 w 679"/>
                <a:gd name="T69" fmla="*/ 2147483647 h 663"/>
                <a:gd name="T70" fmla="*/ 2147483647 w 679"/>
                <a:gd name="T71" fmla="*/ 2147483647 h 663"/>
                <a:gd name="T72" fmla="*/ 2147483647 w 679"/>
                <a:gd name="T73" fmla="*/ 2147483647 h 663"/>
                <a:gd name="T74" fmla="*/ 2147483647 w 679"/>
                <a:gd name="T75" fmla="*/ 2147483647 h 663"/>
                <a:gd name="T76" fmla="*/ 2147483647 w 679"/>
                <a:gd name="T77" fmla="*/ 2147483647 h 663"/>
                <a:gd name="T78" fmla="*/ 2147483647 w 679"/>
                <a:gd name="T79" fmla="*/ 2147483647 h 663"/>
                <a:gd name="T80" fmla="*/ 2147483647 w 679"/>
                <a:gd name="T81" fmla="*/ 2147483647 h 663"/>
                <a:gd name="T82" fmla="*/ 2147483647 w 679"/>
                <a:gd name="T83" fmla="*/ 2147483647 h 663"/>
                <a:gd name="T84" fmla="*/ 2147483647 w 679"/>
                <a:gd name="T85" fmla="*/ 2147483647 h 663"/>
                <a:gd name="T86" fmla="*/ 2147483647 w 679"/>
                <a:gd name="T87" fmla="*/ 2147483647 h 663"/>
                <a:gd name="T88" fmla="*/ 2147483647 w 679"/>
                <a:gd name="T89" fmla="*/ 2147483647 h 663"/>
                <a:gd name="T90" fmla="*/ 2147483647 w 679"/>
                <a:gd name="T91" fmla="*/ 0 h 663"/>
                <a:gd name="T92" fmla="*/ 2147483647 w 679"/>
                <a:gd name="T93" fmla="*/ 2147483647 h 663"/>
                <a:gd name="T94" fmla="*/ 2147483647 w 679"/>
                <a:gd name="T95" fmla="*/ 2147483647 h 663"/>
                <a:gd name="T96" fmla="*/ 2147483647 w 679"/>
                <a:gd name="T97" fmla="*/ 2147483647 h 663"/>
                <a:gd name="T98" fmla="*/ 2147483647 w 679"/>
                <a:gd name="T99" fmla="*/ 2147483647 h 66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79"/>
                <a:gd name="T151" fmla="*/ 0 h 663"/>
                <a:gd name="T152" fmla="*/ 679 w 679"/>
                <a:gd name="T153" fmla="*/ 663 h 663"/>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79" h="663">
                  <a:moveTo>
                    <a:pt x="113" y="519"/>
                  </a:moveTo>
                  <a:lnTo>
                    <a:pt x="0" y="519"/>
                  </a:lnTo>
                  <a:lnTo>
                    <a:pt x="0" y="517"/>
                  </a:lnTo>
                  <a:lnTo>
                    <a:pt x="0" y="515"/>
                  </a:lnTo>
                  <a:lnTo>
                    <a:pt x="0" y="509"/>
                  </a:lnTo>
                  <a:lnTo>
                    <a:pt x="2" y="504"/>
                  </a:lnTo>
                  <a:lnTo>
                    <a:pt x="4" y="496"/>
                  </a:lnTo>
                  <a:lnTo>
                    <a:pt x="6" y="489"/>
                  </a:lnTo>
                  <a:lnTo>
                    <a:pt x="10" y="479"/>
                  </a:lnTo>
                  <a:lnTo>
                    <a:pt x="14" y="470"/>
                  </a:lnTo>
                  <a:lnTo>
                    <a:pt x="18" y="458"/>
                  </a:lnTo>
                  <a:lnTo>
                    <a:pt x="25" y="447"/>
                  </a:lnTo>
                  <a:lnTo>
                    <a:pt x="27" y="441"/>
                  </a:lnTo>
                  <a:lnTo>
                    <a:pt x="29" y="435"/>
                  </a:lnTo>
                  <a:lnTo>
                    <a:pt x="35" y="430"/>
                  </a:lnTo>
                  <a:lnTo>
                    <a:pt x="38" y="424"/>
                  </a:lnTo>
                  <a:lnTo>
                    <a:pt x="42" y="416"/>
                  </a:lnTo>
                  <a:lnTo>
                    <a:pt x="44" y="411"/>
                  </a:lnTo>
                  <a:lnTo>
                    <a:pt x="50" y="405"/>
                  </a:lnTo>
                  <a:lnTo>
                    <a:pt x="54" y="399"/>
                  </a:lnTo>
                  <a:lnTo>
                    <a:pt x="59" y="394"/>
                  </a:lnTo>
                  <a:lnTo>
                    <a:pt x="65" y="388"/>
                  </a:lnTo>
                  <a:lnTo>
                    <a:pt x="71" y="382"/>
                  </a:lnTo>
                  <a:lnTo>
                    <a:pt x="76" y="378"/>
                  </a:lnTo>
                  <a:lnTo>
                    <a:pt x="82" y="371"/>
                  </a:lnTo>
                  <a:lnTo>
                    <a:pt x="90" y="367"/>
                  </a:lnTo>
                  <a:lnTo>
                    <a:pt x="95" y="361"/>
                  </a:lnTo>
                  <a:lnTo>
                    <a:pt x="101" y="357"/>
                  </a:lnTo>
                  <a:lnTo>
                    <a:pt x="109" y="352"/>
                  </a:lnTo>
                  <a:lnTo>
                    <a:pt x="116" y="348"/>
                  </a:lnTo>
                  <a:lnTo>
                    <a:pt x="124" y="344"/>
                  </a:lnTo>
                  <a:lnTo>
                    <a:pt x="132" y="340"/>
                  </a:lnTo>
                  <a:lnTo>
                    <a:pt x="137" y="335"/>
                  </a:lnTo>
                  <a:lnTo>
                    <a:pt x="145" y="331"/>
                  </a:lnTo>
                  <a:lnTo>
                    <a:pt x="151" y="327"/>
                  </a:lnTo>
                  <a:lnTo>
                    <a:pt x="158" y="325"/>
                  </a:lnTo>
                  <a:lnTo>
                    <a:pt x="166" y="321"/>
                  </a:lnTo>
                  <a:lnTo>
                    <a:pt x="173" y="317"/>
                  </a:lnTo>
                  <a:lnTo>
                    <a:pt x="181" y="314"/>
                  </a:lnTo>
                  <a:lnTo>
                    <a:pt x="189" y="312"/>
                  </a:lnTo>
                  <a:lnTo>
                    <a:pt x="192" y="310"/>
                  </a:lnTo>
                  <a:lnTo>
                    <a:pt x="200" y="306"/>
                  </a:lnTo>
                  <a:lnTo>
                    <a:pt x="206" y="302"/>
                  </a:lnTo>
                  <a:lnTo>
                    <a:pt x="211" y="302"/>
                  </a:lnTo>
                  <a:lnTo>
                    <a:pt x="223" y="297"/>
                  </a:lnTo>
                  <a:lnTo>
                    <a:pt x="232" y="295"/>
                  </a:lnTo>
                  <a:lnTo>
                    <a:pt x="240" y="291"/>
                  </a:lnTo>
                  <a:lnTo>
                    <a:pt x="246" y="289"/>
                  </a:lnTo>
                  <a:lnTo>
                    <a:pt x="250" y="289"/>
                  </a:lnTo>
                  <a:lnTo>
                    <a:pt x="251" y="289"/>
                  </a:lnTo>
                  <a:lnTo>
                    <a:pt x="295" y="367"/>
                  </a:lnTo>
                  <a:lnTo>
                    <a:pt x="301" y="264"/>
                  </a:lnTo>
                  <a:lnTo>
                    <a:pt x="244" y="217"/>
                  </a:lnTo>
                  <a:lnTo>
                    <a:pt x="246" y="217"/>
                  </a:lnTo>
                  <a:lnTo>
                    <a:pt x="250" y="215"/>
                  </a:lnTo>
                  <a:lnTo>
                    <a:pt x="253" y="213"/>
                  </a:lnTo>
                  <a:lnTo>
                    <a:pt x="259" y="211"/>
                  </a:lnTo>
                  <a:lnTo>
                    <a:pt x="265" y="209"/>
                  </a:lnTo>
                  <a:lnTo>
                    <a:pt x="270" y="207"/>
                  </a:lnTo>
                  <a:lnTo>
                    <a:pt x="276" y="203"/>
                  </a:lnTo>
                  <a:lnTo>
                    <a:pt x="284" y="200"/>
                  </a:lnTo>
                  <a:lnTo>
                    <a:pt x="289" y="194"/>
                  </a:lnTo>
                  <a:lnTo>
                    <a:pt x="297" y="188"/>
                  </a:lnTo>
                  <a:lnTo>
                    <a:pt x="303" y="181"/>
                  </a:lnTo>
                  <a:lnTo>
                    <a:pt x="310" y="175"/>
                  </a:lnTo>
                  <a:lnTo>
                    <a:pt x="318" y="165"/>
                  </a:lnTo>
                  <a:lnTo>
                    <a:pt x="326" y="158"/>
                  </a:lnTo>
                  <a:lnTo>
                    <a:pt x="327" y="150"/>
                  </a:lnTo>
                  <a:lnTo>
                    <a:pt x="329" y="145"/>
                  </a:lnTo>
                  <a:lnTo>
                    <a:pt x="333" y="139"/>
                  </a:lnTo>
                  <a:lnTo>
                    <a:pt x="337" y="133"/>
                  </a:lnTo>
                  <a:lnTo>
                    <a:pt x="341" y="127"/>
                  </a:lnTo>
                  <a:lnTo>
                    <a:pt x="343" y="120"/>
                  </a:lnTo>
                  <a:lnTo>
                    <a:pt x="346" y="114"/>
                  </a:lnTo>
                  <a:lnTo>
                    <a:pt x="350" y="108"/>
                  </a:lnTo>
                  <a:lnTo>
                    <a:pt x="352" y="101"/>
                  </a:lnTo>
                  <a:lnTo>
                    <a:pt x="354" y="95"/>
                  </a:lnTo>
                  <a:lnTo>
                    <a:pt x="356" y="87"/>
                  </a:lnTo>
                  <a:lnTo>
                    <a:pt x="360" y="82"/>
                  </a:lnTo>
                  <a:lnTo>
                    <a:pt x="362" y="76"/>
                  </a:lnTo>
                  <a:lnTo>
                    <a:pt x="366" y="68"/>
                  </a:lnTo>
                  <a:lnTo>
                    <a:pt x="367" y="63"/>
                  </a:lnTo>
                  <a:lnTo>
                    <a:pt x="369" y="57"/>
                  </a:lnTo>
                  <a:lnTo>
                    <a:pt x="371" y="51"/>
                  </a:lnTo>
                  <a:lnTo>
                    <a:pt x="373" y="44"/>
                  </a:lnTo>
                  <a:lnTo>
                    <a:pt x="375" y="38"/>
                  </a:lnTo>
                  <a:lnTo>
                    <a:pt x="377" y="32"/>
                  </a:lnTo>
                  <a:lnTo>
                    <a:pt x="379" y="23"/>
                  </a:lnTo>
                  <a:lnTo>
                    <a:pt x="383" y="15"/>
                  </a:lnTo>
                  <a:lnTo>
                    <a:pt x="385" y="8"/>
                  </a:lnTo>
                  <a:lnTo>
                    <a:pt x="386" y="4"/>
                  </a:lnTo>
                  <a:lnTo>
                    <a:pt x="386" y="0"/>
                  </a:lnTo>
                  <a:lnTo>
                    <a:pt x="388" y="0"/>
                  </a:lnTo>
                  <a:lnTo>
                    <a:pt x="508" y="289"/>
                  </a:lnTo>
                  <a:lnTo>
                    <a:pt x="590" y="181"/>
                  </a:lnTo>
                  <a:lnTo>
                    <a:pt x="679" y="120"/>
                  </a:lnTo>
                  <a:lnTo>
                    <a:pt x="679" y="663"/>
                  </a:lnTo>
                  <a:lnTo>
                    <a:pt x="322" y="399"/>
                  </a:lnTo>
                  <a:lnTo>
                    <a:pt x="238" y="494"/>
                  </a:lnTo>
                  <a:lnTo>
                    <a:pt x="113" y="519"/>
                  </a:lnTo>
                  <a:close/>
                </a:path>
              </a:pathLst>
            </a:custGeom>
            <a:solidFill>
              <a:srgbClr val="8A998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8401" name="Freeform 90">
              <a:extLst>
                <a:ext uri="{FF2B5EF4-FFF2-40B4-BE49-F238E27FC236}">
                  <a16:creationId xmlns:a16="http://schemas.microsoft.com/office/drawing/2014/main" id="{DE8C85C1-B7FC-9C1B-28BA-53BC24AC419B}"/>
                </a:ext>
              </a:extLst>
            </p:cNvPr>
            <p:cNvSpPr>
              <a:spLocks/>
            </p:cNvSpPr>
            <p:nvPr/>
          </p:nvSpPr>
          <p:spPr bwMode="auto">
            <a:xfrm>
              <a:off x="5335576" y="2851142"/>
              <a:ext cx="133350" cy="373062"/>
            </a:xfrm>
            <a:custGeom>
              <a:avLst/>
              <a:gdLst>
                <a:gd name="T0" fmla="*/ 2147483647 w 169"/>
                <a:gd name="T1" fmla="*/ 2147483647 h 469"/>
                <a:gd name="T2" fmla="*/ 2147483647 w 169"/>
                <a:gd name="T3" fmla="*/ 2147483647 h 469"/>
                <a:gd name="T4" fmla="*/ 2147483647 w 169"/>
                <a:gd name="T5" fmla="*/ 2147483647 h 469"/>
                <a:gd name="T6" fmla="*/ 2147483647 w 169"/>
                <a:gd name="T7" fmla="*/ 2147483647 h 469"/>
                <a:gd name="T8" fmla="*/ 2147483647 w 169"/>
                <a:gd name="T9" fmla="*/ 2147483647 h 469"/>
                <a:gd name="T10" fmla="*/ 2147483647 w 169"/>
                <a:gd name="T11" fmla="*/ 2147483647 h 469"/>
                <a:gd name="T12" fmla="*/ 2147483647 w 169"/>
                <a:gd name="T13" fmla="*/ 2147483647 h 469"/>
                <a:gd name="T14" fmla="*/ 0 w 169"/>
                <a:gd name="T15" fmla="*/ 2147483647 h 469"/>
                <a:gd name="T16" fmla="*/ 2147483647 w 169"/>
                <a:gd name="T17" fmla="*/ 2147483647 h 469"/>
                <a:gd name="T18" fmla="*/ 2147483647 w 169"/>
                <a:gd name="T19" fmla="*/ 0 h 469"/>
                <a:gd name="T20" fmla="*/ 2147483647 w 169"/>
                <a:gd name="T21" fmla="*/ 2147483647 h 469"/>
                <a:gd name="T22" fmla="*/ 2147483647 w 169"/>
                <a:gd name="T23" fmla="*/ 2147483647 h 469"/>
                <a:gd name="T24" fmla="*/ 2147483647 w 169"/>
                <a:gd name="T25" fmla="*/ 2147483647 h 469"/>
                <a:gd name="T26" fmla="*/ 2147483647 w 169"/>
                <a:gd name="T27" fmla="*/ 2147483647 h 46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69"/>
                <a:gd name="T43" fmla="*/ 0 h 469"/>
                <a:gd name="T44" fmla="*/ 169 w 169"/>
                <a:gd name="T45" fmla="*/ 469 h 46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69" h="469">
                  <a:moveTo>
                    <a:pt x="78" y="469"/>
                  </a:moveTo>
                  <a:lnTo>
                    <a:pt x="19" y="342"/>
                  </a:lnTo>
                  <a:lnTo>
                    <a:pt x="67" y="366"/>
                  </a:lnTo>
                  <a:lnTo>
                    <a:pt x="120" y="349"/>
                  </a:lnTo>
                  <a:lnTo>
                    <a:pt x="59" y="338"/>
                  </a:lnTo>
                  <a:lnTo>
                    <a:pt x="34" y="250"/>
                  </a:lnTo>
                  <a:lnTo>
                    <a:pt x="34" y="188"/>
                  </a:lnTo>
                  <a:lnTo>
                    <a:pt x="0" y="155"/>
                  </a:lnTo>
                  <a:lnTo>
                    <a:pt x="48" y="26"/>
                  </a:lnTo>
                  <a:lnTo>
                    <a:pt x="126" y="0"/>
                  </a:lnTo>
                  <a:lnTo>
                    <a:pt x="169" y="39"/>
                  </a:lnTo>
                  <a:lnTo>
                    <a:pt x="169" y="410"/>
                  </a:lnTo>
                  <a:lnTo>
                    <a:pt x="78" y="469"/>
                  </a:lnTo>
                  <a:close/>
                </a:path>
              </a:pathLst>
            </a:custGeom>
            <a:solidFill>
              <a:srgbClr val="A84A3D"/>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8402" name="Freeform 91">
              <a:extLst>
                <a:ext uri="{FF2B5EF4-FFF2-40B4-BE49-F238E27FC236}">
                  <a16:creationId xmlns:a16="http://schemas.microsoft.com/office/drawing/2014/main" id="{7EAA35FE-732D-A893-4FC8-E0344C3BE6BF}"/>
                </a:ext>
              </a:extLst>
            </p:cNvPr>
            <p:cNvSpPr>
              <a:spLocks/>
            </p:cNvSpPr>
            <p:nvPr/>
          </p:nvSpPr>
          <p:spPr bwMode="auto">
            <a:xfrm>
              <a:off x="5367326" y="3228967"/>
              <a:ext cx="61913" cy="128587"/>
            </a:xfrm>
            <a:custGeom>
              <a:avLst/>
              <a:gdLst>
                <a:gd name="T0" fmla="*/ 2147483647 w 78"/>
                <a:gd name="T1" fmla="*/ 0 h 161"/>
                <a:gd name="T2" fmla="*/ 2147483647 w 78"/>
                <a:gd name="T3" fmla="*/ 2147483647 h 161"/>
                <a:gd name="T4" fmla="*/ 2147483647 w 78"/>
                <a:gd name="T5" fmla="*/ 2147483647 h 161"/>
                <a:gd name="T6" fmla="*/ 0 w 78"/>
                <a:gd name="T7" fmla="*/ 2147483647 h 161"/>
                <a:gd name="T8" fmla="*/ 2147483647 w 78"/>
                <a:gd name="T9" fmla="*/ 0 h 161"/>
                <a:gd name="T10" fmla="*/ 2147483647 w 78"/>
                <a:gd name="T11" fmla="*/ 0 h 161"/>
                <a:gd name="T12" fmla="*/ 0 60000 65536"/>
                <a:gd name="T13" fmla="*/ 0 60000 65536"/>
                <a:gd name="T14" fmla="*/ 0 60000 65536"/>
                <a:gd name="T15" fmla="*/ 0 60000 65536"/>
                <a:gd name="T16" fmla="*/ 0 60000 65536"/>
                <a:gd name="T17" fmla="*/ 0 60000 65536"/>
                <a:gd name="T18" fmla="*/ 0 w 78"/>
                <a:gd name="T19" fmla="*/ 0 h 161"/>
                <a:gd name="T20" fmla="*/ 78 w 78"/>
                <a:gd name="T21" fmla="*/ 161 h 161"/>
              </a:gdLst>
              <a:ahLst/>
              <a:cxnLst>
                <a:cxn ang="T12">
                  <a:pos x="T0" y="T1"/>
                </a:cxn>
                <a:cxn ang="T13">
                  <a:pos x="T2" y="T3"/>
                </a:cxn>
                <a:cxn ang="T14">
                  <a:pos x="T4" y="T5"/>
                </a:cxn>
                <a:cxn ang="T15">
                  <a:pos x="T6" y="T7"/>
                </a:cxn>
                <a:cxn ang="T16">
                  <a:pos x="T8" y="T9"/>
                </a:cxn>
                <a:cxn ang="T17">
                  <a:pos x="T10" y="T11"/>
                </a:cxn>
              </a:cxnLst>
              <a:rect l="T18" t="T19" r="T20" b="T21"/>
              <a:pathLst>
                <a:path w="78" h="161">
                  <a:moveTo>
                    <a:pt x="36" y="0"/>
                  </a:moveTo>
                  <a:lnTo>
                    <a:pt x="78" y="74"/>
                  </a:lnTo>
                  <a:lnTo>
                    <a:pt x="23" y="161"/>
                  </a:lnTo>
                  <a:lnTo>
                    <a:pt x="0" y="53"/>
                  </a:lnTo>
                  <a:lnTo>
                    <a:pt x="36"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8403" name="Freeform 92">
              <a:extLst>
                <a:ext uri="{FF2B5EF4-FFF2-40B4-BE49-F238E27FC236}">
                  <a16:creationId xmlns:a16="http://schemas.microsoft.com/office/drawing/2014/main" id="{848DBF6E-569E-2638-181B-E27644D5A6DA}"/>
                </a:ext>
              </a:extLst>
            </p:cNvPr>
            <p:cNvSpPr>
              <a:spLocks/>
            </p:cNvSpPr>
            <p:nvPr/>
          </p:nvSpPr>
          <p:spPr bwMode="auto">
            <a:xfrm>
              <a:off x="5337164" y="3340092"/>
              <a:ext cx="93663" cy="231775"/>
            </a:xfrm>
            <a:custGeom>
              <a:avLst/>
              <a:gdLst>
                <a:gd name="T0" fmla="*/ 2147483647 w 118"/>
                <a:gd name="T1" fmla="*/ 0 h 293"/>
                <a:gd name="T2" fmla="*/ 2147483647 w 118"/>
                <a:gd name="T3" fmla="*/ 2147483647 h 293"/>
                <a:gd name="T4" fmla="*/ 2147483647 w 118"/>
                <a:gd name="T5" fmla="*/ 2147483647 h 293"/>
                <a:gd name="T6" fmla="*/ 2147483647 w 118"/>
                <a:gd name="T7" fmla="*/ 2147483647 h 293"/>
                <a:gd name="T8" fmla="*/ 2147483647 w 118"/>
                <a:gd name="T9" fmla="*/ 2147483647 h 293"/>
                <a:gd name="T10" fmla="*/ 2147483647 w 118"/>
                <a:gd name="T11" fmla="*/ 2147483647 h 293"/>
                <a:gd name="T12" fmla="*/ 2147483647 w 118"/>
                <a:gd name="T13" fmla="*/ 2147483647 h 293"/>
                <a:gd name="T14" fmla="*/ 2147483647 w 118"/>
                <a:gd name="T15" fmla="*/ 2147483647 h 293"/>
                <a:gd name="T16" fmla="*/ 2147483647 w 118"/>
                <a:gd name="T17" fmla="*/ 2147483647 h 293"/>
                <a:gd name="T18" fmla="*/ 2147483647 w 118"/>
                <a:gd name="T19" fmla="*/ 2147483647 h 293"/>
                <a:gd name="T20" fmla="*/ 2147483647 w 118"/>
                <a:gd name="T21" fmla="*/ 2147483647 h 293"/>
                <a:gd name="T22" fmla="*/ 2147483647 w 118"/>
                <a:gd name="T23" fmla="*/ 2147483647 h 293"/>
                <a:gd name="T24" fmla="*/ 2147483647 w 118"/>
                <a:gd name="T25" fmla="*/ 2147483647 h 293"/>
                <a:gd name="T26" fmla="*/ 2147483647 w 118"/>
                <a:gd name="T27" fmla="*/ 2147483647 h 293"/>
                <a:gd name="T28" fmla="*/ 2147483647 w 118"/>
                <a:gd name="T29" fmla="*/ 2147483647 h 293"/>
                <a:gd name="T30" fmla="*/ 2147483647 w 118"/>
                <a:gd name="T31" fmla="*/ 2147483647 h 293"/>
                <a:gd name="T32" fmla="*/ 2147483647 w 118"/>
                <a:gd name="T33" fmla="*/ 2147483647 h 293"/>
                <a:gd name="T34" fmla="*/ 2147483647 w 118"/>
                <a:gd name="T35" fmla="*/ 2147483647 h 293"/>
                <a:gd name="T36" fmla="*/ 2147483647 w 118"/>
                <a:gd name="T37" fmla="*/ 2147483647 h 293"/>
                <a:gd name="T38" fmla="*/ 2147483647 w 118"/>
                <a:gd name="T39" fmla="*/ 2147483647 h 293"/>
                <a:gd name="T40" fmla="*/ 2147483647 w 118"/>
                <a:gd name="T41" fmla="*/ 2147483647 h 293"/>
                <a:gd name="T42" fmla="*/ 2147483647 w 118"/>
                <a:gd name="T43" fmla="*/ 2147483647 h 293"/>
                <a:gd name="T44" fmla="*/ 2147483647 w 118"/>
                <a:gd name="T45" fmla="*/ 2147483647 h 293"/>
                <a:gd name="T46" fmla="*/ 2147483647 w 118"/>
                <a:gd name="T47" fmla="*/ 2147483647 h 293"/>
                <a:gd name="T48" fmla="*/ 2147483647 w 118"/>
                <a:gd name="T49" fmla="*/ 2147483647 h 293"/>
                <a:gd name="T50" fmla="*/ 2147483647 w 118"/>
                <a:gd name="T51" fmla="*/ 2147483647 h 293"/>
                <a:gd name="T52" fmla="*/ 2147483647 w 118"/>
                <a:gd name="T53" fmla="*/ 2147483647 h 293"/>
                <a:gd name="T54" fmla="*/ 2147483647 w 118"/>
                <a:gd name="T55" fmla="*/ 2147483647 h 293"/>
                <a:gd name="T56" fmla="*/ 2147483647 w 118"/>
                <a:gd name="T57" fmla="*/ 2147483647 h 293"/>
                <a:gd name="T58" fmla="*/ 2147483647 w 118"/>
                <a:gd name="T59" fmla="*/ 2147483647 h 293"/>
                <a:gd name="T60" fmla="*/ 2147483647 w 118"/>
                <a:gd name="T61" fmla="*/ 2147483647 h 293"/>
                <a:gd name="T62" fmla="*/ 2147483647 w 118"/>
                <a:gd name="T63" fmla="*/ 2147483647 h 293"/>
                <a:gd name="T64" fmla="*/ 2147483647 w 118"/>
                <a:gd name="T65" fmla="*/ 2147483647 h 293"/>
                <a:gd name="T66" fmla="*/ 2147483647 w 118"/>
                <a:gd name="T67" fmla="*/ 2147483647 h 293"/>
                <a:gd name="T68" fmla="*/ 2147483647 w 118"/>
                <a:gd name="T69" fmla="*/ 2147483647 h 293"/>
                <a:gd name="T70" fmla="*/ 2147483647 w 118"/>
                <a:gd name="T71" fmla="*/ 2147483647 h 293"/>
                <a:gd name="T72" fmla="*/ 2147483647 w 118"/>
                <a:gd name="T73" fmla="*/ 2147483647 h 293"/>
                <a:gd name="T74" fmla="*/ 2147483647 w 118"/>
                <a:gd name="T75" fmla="*/ 2147483647 h 293"/>
                <a:gd name="T76" fmla="*/ 2147483647 w 118"/>
                <a:gd name="T77" fmla="*/ 2147483647 h 293"/>
                <a:gd name="T78" fmla="*/ 2147483647 w 118"/>
                <a:gd name="T79" fmla="*/ 2147483647 h 293"/>
                <a:gd name="T80" fmla="*/ 2147483647 w 118"/>
                <a:gd name="T81" fmla="*/ 2147483647 h 293"/>
                <a:gd name="T82" fmla="*/ 2147483647 w 118"/>
                <a:gd name="T83" fmla="*/ 2147483647 h 293"/>
                <a:gd name="T84" fmla="*/ 2147483647 w 118"/>
                <a:gd name="T85" fmla="*/ 2147483647 h 293"/>
                <a:gd name="T86" fmla="*/ 0 w 118"/>
                <a:gd name="T87" fmla="*/ 2147483647 h 293"/>
                <a:gd name="T88" fmla="*/ 2147483647 w 118"/>
                <a:gd name="T89" fmla="*/ 0 h 293"/>
                <a:gd name="T90" fmla="*/ 2147483647 w 118"/>
                <a:gd name="T91" fmla="*/ 0 h 2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8"/>
                <a:gd name="T139" fmla="*/ 0 h 293"/>
                <a:gd name="T140" fmla="*/ 118 w 118"/>
                <a:gd name="T141" fmla="*/ 293 h 29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8" h="293">
                  <a:moveTo>
                    <a:pt x="63" y="0"/>
                  </a:moveTo>
                  <a:lnTo>
                    <a:pt x="63" y="2"/>
                  </a:lnTo>
                  <a:lnTo>
                    <a:pt x="64" y="10"/>
                  </a:lnTo>
                  <a:lnTo>
                    <a:pt x="64" y="14"/>
                  </a:lnTo>
                  <a:lnTo>
                    <a:pt x="66" y="21"/>
                  </a:lnTo>
                  <a:lnTo>
                    <a:pt x="68" y="27"/>
                  </a:lnTo>
                  <a:lnTo>
                    <a:pt x="70" y="37"/>
                  </a:lnTo>
                  <a:lnTo>
                    <a:pt x="72" y="46"/>
                  </a:lnTo>
                  <a:lnTo>
                    <a:pt x="74" y="56"/>
                  </a:lnTo>
                  <a:lnTo>
                    <a:pt x="74" y="65"/>
                  </a:lnTo>
                  <a:lnTo>
                    <a:pt x="78" y="78"/>
                  </a:lnTo>
                  <a:lnTo>
                    <a:pt x="78" y="84"/>
                  </a:lnTo>
                  <a:lnTo>
                    <a:pt x="80" y="90"/>
                  </a:lnTo>
                  <a:lnTo>
                    <a:pt x="80" y="95"/>
                  </a:lnTo>
                  <a:lnTo>
                    <a:pt x="82" y="103"/>
                  </a:lnTo>
                  <a:lnTo>
                    <a:pt x="83" y="109"/>
                  </a:lnTo>
                  <a:lnTo>
                    <a:pt x="83" y="116"/>
                  </a:lnTo>
                  <a:lnTo>
                    <a:pt x="85" y="122"/>
                  </a:lnTo>
                  <a:lnTo>
                    <a:pt x="87" y="130"/>
                  </a:lnTo>
                  <a:lnTo>
                    <a:pt x="87" y="135"/>
                  </a:lnTo>
                  <a:lnTo>
                    <a:pt x="89" y="143"/>
                  </a:lnTo>
                  <a:lnTo>
                    <a:pt x="89" y="149"/>
                  </a:lnTo>
                  <a:lnTo>
                    <a:pt x="91" y="156"/>
                  </a:lnTo>
                  <a:lnTo>
                    <a:pt x="93" y="162"/>
                  </a:lnTo>
                  <a:lnTo>
                    <a:pt x="95" y="170"/>
                  </a:lnTo>
                  <a:lnTo>
                    <a:pt x="95" y="177"/>
                  </a:lnTo>
                  <a:lnTo>
                    <a:pt x="97" y="185"/>
                  </a:lnTo>
                  <a:lnTo>
                    <a:pt x="97" y="192"/>
                  </a:lnTo>
                  <a:lnTo>
                    <a:pt x="99" y="198"/>
                  </a:lnTo>
                  <a:lnTo>
                    <a:pt x="99" y="206"/>
                  </a:lnTo>
                  <a:lnTo>
                    <a:pt x="101" y="213"/>
                  </a:lnTo>
                  <a:lnTo>
                    <a:pt x="103" y="219"/>
                  </a:lnTo>
                  <a:lnTo>
                    <a:pt x="104" y="225"/>
                  </a:lnTo>
                  <a:lnTo>
                    <a:pt x="104" y="232"/>
                  </a:lnTo>
                  <a:lnTo>
                    <a:pt x="106" y="238"/>
                  </a:lnTo>
                  <a:lnTo>
                    <a:pt x="108" y="247"/>
                  </a:lnTo>
                  <a:lnTo>
                    <a:pt x="110" y="259"/>
                  </a:lnTo>
                  <a:lnTo>
                    <a:pt x="112" y="266"/>
                  </a:lnTo>
                  <a:lnTo>
                    <a:pt x="114" y="276"/>
                  </a:lnTo>
                  <a:lnTo>
                    <a:pt x="116" y="282"/>
                  </a:lnTo>
                  <a:lnTo>
                    <a:pt x="116" y="287"/>
                  </a:lnTo>
                  <a:lnTo>
                    <a:pt x="116" y="289"/>
                  </a:lnTo>
                  <a:lnTo>
                    <a:pt x="118" y="293"/>
                  </a:lnTo>
                  <a:lnTo>
                    <a:pt x="0" y="204"/>
                  </a:lnTo>
                  <a:lnTo>
                    <a:pt x="63"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8404" name="Freeform 93">
              <a:extLst>
                <a:ext uri="{FF2B5EF4-FFF2-40B4-BE49-F238E27FC236}">
                  <a16:creationId xmlns:a16="http://schemas.microsoft.com/office/drawing/2014/main" id="{45D87DE5-E667-25C3-CEF2-2F8CB079426A}"/>
                </a:ext>
              </a:extLst>
            </p:cNvPr>
            <p:cNvSpPr>
              <a:spLocks/>
            </p:cNvSpPr>
            <p:nvPr/>
          </p:nvSpPr>
          <p:spPr bwMode="auto">
            <a:xfrm>
              <a:off x="4965689" y="3344855"/>
              <a:ext cx="484188" cy="392112"/>
            </a:xfrm>
            <a:custGeom>
              <a:avLst/>
              <a:gdLst>
                <a:gd name="T0" fmla="*/ 0 w 611"/>
                <a:gd name="T1" fmla="*/ 2147483647 h 494"/>
                <a:gd name="T2" fmla="*/ 0 w 611"/>
                <a:gd name="T3" fmla="*/ 2147483647 h 494"/>
                <a:gd name="T4" fmla="*/ 2147483647 w 611"/>
                <a:gd name="T5" fmla="*/ 2147483647 h 494"/>
                <a:gd name="T6" fmla="*/ 2147483647 w 611"/>
                <a:gd name="T7" fmla="*/ 2147483647 h 494"/>
                <a:gd name="T8" fmla="*/ 2147483647 w 611"/>
                <a:gd name="T9" fmla="*/ 2147483647 h 494"/>
                <a:gd name="T10" fmla="*/ 2147483647 w 611"/>
                <a:gd name="T11" fmla="*/ 2147483647 h 494"/>
                <a:gd name="T12" fmla="*/ 2147483647 w 611"/>
                <a:gd name="T13" fmla="*/ 2147483647 h 494"/>
                <a:gd name="T14" fmla="*/ 2147483647 w 611"/>
                <a:gd name="T15" fmla="*/ 2147483647 h 494"/>
                <a:gd name="T16" fmla="*/ 2147483647 w 611"/>
                <a:gd name="T17" fmla="*/ 2147483647 h 494"/>
                <a:gd name="T18" fmla="*/ 2147483647 w 611"/>
                <a:gd name="T19" fmla="*/ 2147483647 h 494"/>
                <a:gd name="T20" fmla="*/ 2147483647 w 611"/>
                <a:gd name="T21" fmla="*/ 2147483647 h 494"/>
                <a:gd name="T22" fmla="*/ 2147483647 w 611"/>
                <a:gd name="T23" fmla="*/ 2147483647 h 494"/>
                <a:gd name="T24" fmla="*/ 2147483647 w 611"/>
                <a:gd name="T25" fmla="*/ 2147483647 h 494"/>
                <a:gd name="T26" fmla="*/ 2147483647 w 611"/>
                <a:gd name="T27" fmla="*/ 2147483647 h 494"/>
                <a:gd name="T28" fmla="*/ 2147483647 w 611"/>
                <a:gd name="T29" fmla="*/ 2147483647 h 494"/>
                <a:gd name="T30" fmla="*/ 2147483647 w 611"/>
                <a:gd name="T31" fmla="*/ 2147483647 h 494"/>
                <a:gd name="T32" fmla="*/ 2147483647 w 611"/>
                <a:gd name="T33" fmla="*/ 2147483647 h 494"/>
                <a:gd name="T34" fmla="*/ 2147483647 w 611"/>
                <a:gd name="T35" fmla="*/ 2147483647 h 494"/>
                <a:gd name="T36" fmla="*/ 2147483647 w 611"/>
                <a:gd name="T37" fmla="*/ 2147483647 h 494"/>
                <a:gd name="T38" fmla="*/ 2147483647 w 611"/>
                <a:gd name="T39" fmla="*/ 2147483647 h 494"/>
                <a:gd name="T40" fmla="*/ 2147483647 w 611"/>
                <a:gd name="T41" fmla="*/ 2147483647 h 494"/>
                <a:gd name="T42" fmla="*/ 2147483647 w 611"/>
                <a:gd name="T43" fmla="*/ 2147483647 h 494"/>
                <a:gd name="T44" fmla="*/ 2147483647 w 611"/>
                <a:gd name="T45" fmla="*/ 2147483647 h 494"/>
                <a:gd name="T46" fmla="*/ 2147483647 w 611"/>
                <a:gd name="T47" fmla="*/ 2147483647 h 494"/>
                <a:gd name="T48" fmla="*/ 2147483647 w 611"/>
                <a:gd name="T49" fmla="*/ 2147483647 h 494"/>
                <a:gd name="T50" fmla="*/ 2147483647 w 611"/>
                <a:gd name="T51" fmla="*/ 2147483647 h 494"/>
                <a:gd name="T52" fmla="*/ 2147483647 w 611"/>
                <a:gd name="T53" fmla="*/ 2147483647 h 494"/>
                <a:gd name="T54" fmla="*/ 2147483647 w 611"/>
                <a:gd name="T55" fmla="*/ 2147483647 h 494"/>
                <a:gd name="T56" fmla="*/ 2147483647 w 611"/>
                <a:gd name="T57" fmla="*/ 2147483647 h 494"/>
                <a:gd name="T58" fmla="*/ 2147483647 w 611"/>
                <a:gd name="T59" fmla="*/ 2147483647 h 494"/>
                <a:gd name="T60" fmla="*/ 2147483647 w 611"/>
                <a:gd name="T61" fmla="*/ 2147483647 h 494"/>
                <a:gd name="T62" fmla="*/ 2147483647 w 611"/>
                <a:gd name="T63" fmla="*/ 2147483647 h 494"/>
                <a:gd name="T64" fmla="*/ 2147483647 w 611"/>
                <a:gd name="T65" fmla="*/ 2147483647 h 494"/>
                <a:gd name="T66" fmla="*/ 2147483647 w 611"/>
                <a:gd name="T67" fmla="*/ 2147483647 h 494"/>
                <a:gd name="T68" fmla="*/ 2147483647 w 611"/>
                <a:gd name="T69" fmla="*/ 2147483647 h 494"/>
                <a:gd name="T70" fmla="*/ 2147483647 w 611"/>
                <a:gd name="T71" fmla="*/ 0 h 494"/>
                <a:gd name="T72" fmla="*/ 2147483647 w 611"/>
                <a:gd name="T73" fmla="*/ 0 h 494"/>
                <a:gd name="T74" fmla="*/ 2147483647 w 611"/>
                <a:gd name="T75" fmla="*/ 0 h 494"/>
                <a:gd name="T76" fmla="*/ 2147483647 w 611"/>
                <a:gd name="T77" fmla="*/ 0 h 494"/>
                <a:gd name="T78" fmla="*/ 2147483647 w 611"/>
                <a:gd name="T79" fmla="*/ 2147483647 h 494"/>
                <a:gd name="T80" fmla="*/ 2147483647 w 611"/>
                <a:gd name="T81" fmla="*/ 2147483647 h 494"/>
                <a:gd name="T82" fmla="*/ 2147483647 w 611"/>
                <a:gd name="T83" fmla="*/ 2147483647 h 494"/>
                <a:gd name="T84" fmla="*/ 2147483647 w 611"/>
                <a:gd name="T85" fmla="*/ 2147483647 h 494"/>
                <a:gd name="T86" fmla="*/ 2147483647 w 611"/>
                <a:gd name="T87" fmla="*/ 2147483647 h 494"/>
                <a:gd name="T88" fmla="*/ 2147483647 w 611"/>
                <a:gd name="T89" fmla="*/ 2147483647 h 494"/>
                <a:gd name="T90" fmla="*/ 2147483647 w 611"/>
                <a:gd name="T91" fmla="*/ 2147483647 h 494"/>
                <a:gd name="T92" fmla="*/ 2147483647 w 611"/>
                <a:gd name="T93" fmla="*/ 2147483647 h 494"/>
                <a:gd name="T94" fmla="*/ 2147483647 w 611"/>
                <a:gd name="T95" fmla="*/ 2147483647 h 494"/>
                <a:gd name="T96" fmla="*/ 2147483647 w 611"/>
                <a:gd name="T97" fmla="*/ 2147483647 h 494"/>
                <a:gd name="T98" fmla="*/ 2147483647 w 611"/>
                <a:gd name="T99" fmla="*/ 2147483647 h 494"/>
                <a:gd name="T100" fmla="*/ 0 w 611"/>
                <a:gd name="T101" fmla="*/ 2147483647 h 494"/>
                <a:gd name="T102" fmla="*/ 0 w 611"/>
                <a:gd name="T103" fmla="*/ 2147483647 h 49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11"/>
                <a:gd name="T157" fmla="*/ 0 h 494"/>
                <a:gd name="T158" fmla="*/ 611 w 611"/>
                <a:gd name="T159" fmla="*/ 494 h 49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11" h="494">
                  <a:moveTo>
                    <a:pt x="0" y="154"/>
                  </a:moveTo>
                  <a:lnTo>
                    <a:pt x="0" y="152"/>
                  </a:lnTo>
                  <a:lnTo>
                    <a:pt x="4" y="145"/>
                  </a:lnTo>
                  <a:lnTo>
                    <a:pt x="4" y="139"/>
                  </a:lnTo>
                  <a:lnTo>
                    <a:pt x="6" y="135"/>
                  </a:lnTo>
                  <a:lnTo>
                    <a:pt x="10" y="127"/>
                  </a:lnTo>
                  <a:lnTo>
                    <a:pt x="13" y="122"/>
                  </a:lnTo>
                  <a:lnTo>
                    <a:pt x="17" y="114"/>
                  </a:lnTo>
                  <a:lnTo>
                    <a:pt x="23" y="107"/>
                  </a:lnTo>
                  <a:lnTo>
                    <a:pt x="27" y="99"/>
                  </a:lnTo>
                  <a:lnTo>
                    <a:pt x="34" y="93"/>
                  </a:lnTo>
                  <a:lnTo>
                    <a:pt x="42" y="84"/>
                  </a:lnTo>
                  <a:lnTo>
                    <a:pt x="50" y="78"/>
                  </a:lnTo>
                  <a:lnTo>
                    <a:pt x="59" y="70"/>
                  </a:lnTo>
                  <a:lnTo>
                    <a:pt x="71" y="63"/>
                  </a:lnTo>
                  <a:lnTo>
                    <a:pt x="74" y="59"/>
                  </a:lnTo>
                  <a:lnTo>
                    <a:pt x="80" y="55"/>
                  </a:lnTo>
                  <a:lnTo>
                    <a:pt x="84" y="51"/>
                  </a:lnTo>
                  <a:lnTo>
                    <a:pt x="91" y="48"/>
                  </a:lnTo>
                  <a:lnTo>
                    <a:pt x="97" y="46"/>
                  </a:lnTo>
                  <a:lnTo>
                    <a:pt x="103" y="42"/>
                  </a:lnTo>
                  <a:lnTo>
                    <a:pt x="110" y="38"/>
                  </a:lnTo>
                  <a:lnTo>
                    <a:pt x="116" y="36"/>
                  </a:lnTo>
                  <a:lnTo>
                    <a:pt x="122" y="32"/>
                  </a:lnTo>
                  <a:lnTo>
                    <a:pt x="128" y="31"/>
                  </a:lnTo>
                  <a:lnTo>
                    <a:pt x="135" y="27"/>
                  </a:lnTo>
                  <a:lnTo>
                    <a:pt x="141" y="25"/>
                  </a:lnTo>
                  <a:lnTo>
                    <a:pt x="147" y="23"/>
                  </a:lnTo>
                  <a:lnTo>
                    <a:pt x="152" y="19"/>
                  </a:lnTo>
                  <a:lnTo>
                    <a:pt x="160" y="17"/>
                  </a:lnTo>
                  <a:lnTo>
                    <a:pt x="166" y="17"/>
                  </a:lnTo>
                  <a:lnTo>
                    <a:pt x="175" y="11"/>
                  </a:lnTo>
                  <a:lnTo>
                    <a:pt x="187" y="8"/>
                  </a:lnTo>
                  <a:lnTo>
                    <a:pt x="194" y="6"/>
                  </a:lnTo>
                  <a:lnTo>
                    <a:pt x="204" y="2"/>
                  </a:lnTo>
                  <a:lnTo>
                    <a:pt x="209" y="0"/>
                  </a:lnTo>
                  <a:lnTo>
                    <a:pt x="215" y="0"/>
                  </a:lnTo>
                  <a:lnTo>
                    <a:pt x="219" y="0"/>
                  </a:lnTo>
                  <a:lnTo>
                    <a:pt x="221" y="0"/>
                  </a:lnTo>
                  <a:lnTo>
                    <a:pt x="411" y="270"/>
                  </a:lnTo>
                  <a:lnTo>
                    <a:pt x="519" y="257"/>
                  </a:lnTo>
                  <a:lnTo>
                    <a:pt x="561" y="319"/>
                  </a:lnTo>
                  <a:lnTo>
                    <a:pt x="601" y="359"/>
                  </a:lnTo>
                  <a:lnTo>
                    <a:pt x="576" y="388"/>
                  </a:lnTo>
                  <a:lnTo>
                    <a:pt x="611" y="489"/>
                  </a:lnTo>
                  <a:lnTo>
                    <a:pt x="588" y="494"/>
                  </a:lnTo>
                  <a:lnTo>
                    <a:pt x="567" y="475"/>
                  </a:lnTo>
                  <a:lnTo>
                    <a:pt x="500" y="481"/>
                  </a:lnTo>
                  <a:lnTo>
                    <a:pt x="350" y="378"/>
                  </a:lnTo>
                  <a:lnTo>
                    <a:pt x="350" y="344"/>
                  </a:lnTo>
                  <a:lnTo>
                    <a:pt x="0" y="154"/>
                  </a:lnTo>
                  <a:close/>
                </a:path>
              </a:pathLst>
            </a:custGeom>
            <a:solidFill>
              <a:srgbClr val="C7695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8405" name="Freeform 94">
              <a:extLst>
                <a:ext uri="{FF2B5EF4-FFF2-40B4-BE49-F238E27FC236}">
                  <a16:creationId xmlns:a16="http://schemas.microsoft.com/office/drawing/2014/main" id="{D6468C10-61CE-27D5-0237-80EF95146DC7}"/>
                </a:ext>
              </a:extLst>
            </p:cNvPr>
            <p:cNvSpPr>
              <a:spLocks/>
            </p:cNvSpPr>
            <p:nvPr/>
          </p:nvSpPr>
          <p:spPr bwMode="auto">
            <a:xfrm>
              <a:off x="5010139" y="3406767"/>
              <a:ext cx="417513" cy="261937"/>
            </a:xfrm>
            <a:custGeom>
              <a:avLst/>
              <a:gdLst>
                <a:gd name="T0" fmla="*/ 0 w 525"/>
                <a:gd name="T1" fmla="*/ 2147483647 h 331"/>
                <a:gd name="T2" fmla="*/ 0 w 525"/>
                <a:gd name="T3" fmla="*/ 2147483647 h 331"/>
                <a:gd name="T4" fmla="*/ 2147483647 w 525"/>
                <a:gd name="T5" fmla="*/ 2147483647 h 331"/>
                <a:gd name="T6" fmla="*/ 2147483647 w 525"/>
                <a:gd name="T7" fmla="*/ 2147483647 h 331"/>
                <a:gd name="T8" fmla="*/ 2147483647 w 525"/>
                <a:gd name="T9" fmla="*/ 2147483647 h 331"/>
                <a:gd name="T10" fmla="*/ 2147483647 w 525"/>
                <a:gd name="T11" fmla="*/ 2147483647 h 331"/>
                <a:gd name="T12" fmla="*/ 2147483647 w 525"/>
                <a:gd name="T13" fmla="*/ 2147483647 h 331"/>
                <a:gd name="T14" fmla="*/ 2147483647 w 525"/>
                <a:gd name="T15" fmla="*/ 2147483647 h 331"/>
                <a:gd name="T16" fmla="*/ 2147483647 w 525"/>
                <a:gd name="T17" fmla="*/ 2147483647 h 331"/>
                <a:gd name="T18" fmla="*/ 2147483647 w 525"/>
                <a:gd name="T19" fmla="*/ 2147483647 h 331"/>
                <a:gd name="T20" fmla="*/ 2147483647 w 525"/>
                <a:gd name="T21" fmla="*/ 0 h 331"/>
                <a:gd name="T22" fmla="*/ 2147483647 w 525"/>
                <a:gd name="T23" fmla="*/ 2147483647 h 331"/>
                <a:gd name="T24" fmla="*/ 2147483647 w 525"/>
                <a:gd name="T25" fmla="*/ 2147483647 h 331"/>
                <a:gd name="T26" fmla="*/ 2147483647 w 525"/>
                <a:gd name="T27" fmla="*/ 2147483647 h 331"/>
                <a:gd name="T28" fmla="*/ 2147483647 w 525"/>
                <a:gd name="T29" fmla="*/ 2147483647 h 331"/>
                <a:gd name="T30" fmla="*/ 2147483647 w 525"/>
                <a:gd name="T31" fmla="*/ 2147483647 h 331"/>
                <a:gd name="T32" fmla="*/ 2147483647 w 525"/>
                <a:gd name="T33" fmla="*/ 2147483647 h 331"/>
                <a:gd name="T34" fmla="*/ 2147483647 w 525"/>
                <a:gd name="T35" fmla="*/ 2147483647 h 331"/>
                <a:gd name="T36" fmla="*/ 2147483647 w 525"/>
                <a:gd name="T37" fmla="*/ 2147483647 h 331"/>
                <a:gd name="T38" fmla="*/ 2147483647 w 525"/>
                <a:gd name="T39" fmla="*/ 2147483647 h 331"/>
                <a:gd name="T40" fmla="*/ 2147483647 w 525"/>
                <a:gd name="T41" fmla="*/ 2147483647 h 331"/>
                <a:gd name="T42" fmla="*/ 2147483647 w 525"/>
                <a:gd name="T43" fmla="*/ 2147483647 h 331"/>
                <a:gd name="T44" fmla="*/ 2147483647 w 525"/>
                <a:gd name="T45" fmla="*/ 2147483647 h 331"/>
                <a:gd name="T46" fmla="*/ 2147483647 w 525"/>
                <a:gd name="T47" fmla="*/ 2147483647 h 331"/>
                <a:gd name="T48" fmla="*/ 2147483647 w 525"/>
                <a:gd name="T49" fmla="*/ 2147483647 h 331"/>
                <a:gd name="T50" fmla="*/ 2147483647 w 525"/>
                <a:gd name="T51" fmla="*/ 2147483647 h 331"/>
                <a:gd name="T52" fmla="*/ 2147483647 w 525"/>
                <a:gd name="T53" fmla="*/ 2147483647 h 331"/>
                <a:gd name="T54" fmla="*/ 2147483647 w 525"/>
                <a:gd name="T55" fmla="*/ 2147483647 h 331"/>
                <a:gd name="T56" fmla="*/ 2147483647 w 525"/>
                <a:gd name="T57" fmla="*/ 2147483647 h 331"/>
                <a:gd name="T58" fmla="*/ 2147483647 w 525"/>
                <a:gd name="T59" fmla="*/ 2147483647 h 331"/>
                <a:gd name="T60" fmla="*/ 2147483647 w 525"/>
                <a:gd name="T61" fmla="*/ 2147483647 h 331"/>
                <a:gd name="T62" fmla="*/ 2147483647 w 525"/>
                <a:gd name="T63" fmla="*/ 2147483647 h 331"/>
                <a:gd name="T64" fmla="*/ 2147483647 w 525"/>
                <a:gd name="T65" fmla="*/ 2147483647 h 331"/>
                <a:gd name="T66" fmla="*/ 2147483647 w 525"/>
                <a:gd name="T67" fmla="*/ 2147483647 h 331"/>
                <a:gd name="T68" fmla="*/ 2147483647 w 525"/>
                <a:gd name="T69" fmla="*/ 2147483647 h 331"/>
                <a:gd name="T70" fmla="*/ 2147483647 w 525"/>
                <a:gd name="T71" fmla="*/ 2147483647 h 331"/>
                <a:gd name="T72" fmla="*/ 0 w 525"/>
                <a:gd name="T73" fmla="*/ 2147483647 h 33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25"/>
                <a:gd name="T112" fmla="*/ 0 h 331"/>
                <a:gd name="T113" fmla="*/ 525 w 525"/>
                <a:gd name="T114" fmla="*/ 331 h 33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25" h="331">
                  <a:moveTo>
                    <a:pt x="0" y="108"/>
                  </a:moveTo>
                  <a:lnTo>
                    <a:pt x="0" y="106"/>
                  </a:lnTo>
                  <a:lnTo>
                    <a:pt x="0" y="105"/>
                  </a:lnTo>
                  <a:lnTo>
                    <a:pt x="0" y="99"/>
                  </a:lnTo>
                  <a:lnTo>
                    <a:pt x="4" y="93"/>
                  </a:lnTo>
                  <a:lnTo>
                    <a:pt x="6" y="84"/>
                  </a:lnTo>
                  <a:lnTo>
                    <a:pt x="12" y="76"/>
                  </a:lnTo>
                  <a:lnTo>
                    <a:pt x="17" y="67"/>
                  </a:lnTo>
                  <a:lnTo>
                    <a:pt x="29" y="59"/>
                  </a:lnTo>
                  <a:lnTo>
                    <a:pt x="34" y="51"/>
                  </a:lnTo>
                  <a:lnTo>
                    <a:pt x="40" y="46"/>
                  </a:lnTo>
                  <a:lnTo>
                    <a:pt x="48" y="42"/>
                  </a:lnTo>
                  <a:lnTo>
                    <a:pt x="55" y="36"/>
                  </a:lnTo>
                  <a:lnTo>
                    <a:pt x="63" y="30"/>
                  </a:lnTo>
                  <a:lnTo>
                    <a:pt x="72" y="27"/>
                  </a:lnTo>
                  <a:lnTo>
                    <a:pt x="80" y="21"/>
                  </a:lnTo>
                  <a:lnTo>
                    <a:pt x="88" y="17"/>
                  </a:lnTo>
                  <a:lnTo>
                    <a:pt x="95" y="13"/>
                  </a:lnTo>
                  <a:lnTo>
                    <a:pt x="101" y="10"/>
                  </a:lnTo>
                  <a:lnTo>
                    <a:pt x="107" y="6"/>
                  </a:lnTo>
                  <a:lnTo>
                    <a:pt x="112" y="4"/>
                  </a:lnTo>
                  <a:lnTo>
                    <a:pt x="122" y="0"/>
                  </a:lnTo>
                  <a:lnTo>
                    <a:pt x="126" y="0"/>
                  </a:lnTo>
                  <a:lnTo>
                    <a:pt x="344" y="203"/>
                  </a:lnTo>
                  <a:lnTo>
                    <a:pt x="453" y="184"/>
                  </a:lnTo>
                  <a:lnTo>
                    <a:pt x="525" y="316"/>
                  </a:lnTo>
                  <a:lnTo>
                    <a:pt x="493" y="325"/>
                  </a:lnTo>
                  <a:lnTo>
                    <a:pt x="419" y="247"/>
                  </a:lnTo>
                  <a:lnTo>
                    <a:pt x="398" y="272"/>
                  </a:lnTo>
                  <a:lnTo>
                    <a:pt x="375" y="266"/>
                  </a:lnTo>
                  <a:lnTo>
                    <a:pt x="348" y="331"/>
                  </a:lnTo>
                  <a:lnTo>
                    <a:pt x="289" y="306"/>
                  </a:lnTo>
                  <a:lnTo>
                    <a:pt x="289" y="272"/>
                  </a:lnTo>
                  <a:lnTo>
                    <a:pt x="285" y="270"/>
                  </a:lnTo>
                  <a:lnTo>
                    <a:pt x="276" y="264"/>
                  </a:lnTo>
                  <a:lnTo>
                    <a:pt x="268" y="259"/>
                  </a:lnTo>
                  <a:lnTo>
                    <a:pt x="261" y="255"/>
                  </a:lnTo>
                  <a:lnTo>
                    <a:pt x="253" y="249"/>
                  </a:lnTo>
                  <a:lnTo>
                    <a:pt x="244" y="245"/>
                  </a:lnTo>
                  <a:lnTo>
                    <a:pt x="232" y="238"/>
                  </a:lnTo>
                  <a:lnTo>
                    <a:pt x="221" y="232"/>
                  </a:lnTo>
                  <a:lnTo>
                    <a:pt x="215" y="228"/>
                  </a:lnTo>
                  <a:lnTo>
                    <a:pt x="209" y="224"/>
                  </a:lnTo>
                  <a:lnTo>
                    <a:pt x="204" y="221"/>
                  </a:lnTo>
                  <a:lnTo>
                    <a:pt x="198" y="219"/>
                  </a:lnTo>
                  <a:lnTo>
                    <a:pt x="190" y="213"/>
                  </a:lnTo>
                  <a:lnTo>
                    <a:pt x="185" y="211"/>
                  </a:lnTo>
                  <a:lnTo>
                    <a:pt x="177" y="205"/>
                  </a:lnTo>
                  <a:lnTo>
                    <a:pt x="171" y="203"/>
                  </a:lnTo>
                  <a:lnTo>
                    <a:pt x="164" y="198"/>
                  </a:lnTo>
                  <a:lnTo>
                    <a:pt x="158" y="196"/>
                  </a:lnTo>
                  <a:lnTo>
                    <a:pt x="152" y="192"/>
                  </a:lnTo>
                  <a:lnTo>
                    <a:pt x="145" y="188"/>
                  </a:lnTo>
                  <a:lnTo>
                    <a:pt x="137" y="184"/>
                  </a:lnTo>
                  <a:lnTo>
                    <a:pt x="131" y="181"/>
                  </a:lnTo>
                  <a:lnTo>
                    <a:pt x="124" y="177"/>
                  </a:lnTo>
                  <a:lnTo>
                    <a:pt x="118" y="173"/>
                  </a:lnTo>
                  <a:lnTo>
                    <a:pt x="110" y="169"/>
                  </a:lnTo>
                  <a:lnTo>
                    <a:pt x="105" y="165"/>
                  </a:lnTo>
                  <a:lnTo>
                    <a:pt x="97" y="162"/>
                  </a:lnTo>
                  <a:lnTo>
                    <a:pt x="91" y="158"/>
                  </a:lnTo>
                  <a:lnTo>
                    <a:pt x="84" y="154"/>
                  </a:lnTo>
                  <a:lnTo>
                    <a:pt x="78" y="150"/>
                  </a:lnTo>
                  <a:lnTo>
                    <a:pt x="72" y="148"/>
                  </a:lnTo>
                  <a:lnTo>
                    <a:pt x="67" y="144"/>
                  </a:lnTo>
                  <a:lnTo>
                    <a:pt x="55" y="139"/>
                  </a:lnTo>
                  <a:lnTo>
                    <a:pt x="46" y="133"/>
                  </a:lnTo>
                  <a:lnTo>
                    <a:pt x="34" y="125"/>
                  </a:lnTo>
                  <a:lnTo>
                    <a:pt x="25" y="122"/>
                  </a:lnTo>
                  <a:lnTo>
                    <a:pt x="17" y="118"/>
                  </a:lnTo>
                  <a:lnTo>
                    <a:pt x="14" y="114"/>
                  </a:lnTo>
                  <a:lnTo>
                    <a:pt x="4" y="108"/>
                  </a:lnTo>
                  <a:lnTo>
                    <a:pt x="0" y="108"/>
                  </a:lnTo>
                  <a:close/>
                </a:path>
              </a:pathLst>
            </a:custGeom>
            <a:solidFill>
              <a:srgbClr val="F59E9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8406" name="Freeform 95">
              <a:extLst>
                <a:ext uri="{FF2B5EF4-FFF2-40B4-BE49-F238E27FC236}">
                  <a16:creationId xmlns:a16="http://schemas.microsoft.com/office/drawing/2014/main" id="{CC96F3B7-38F6-2A2E-8879-F1BE1B4E56AA}"/>
                </a:ext>
              </a:extLst>
            </p:cNvPr>
            <p:cNvSpPr>
              <a:spLocks/>
            </p:cNvSpPr>
            <p:nvPr/>
          </p:nvSpPr>
          <p:spPr bwMode="auto">
            <a:xfrm>
              <a:off x="5267314" y="2665405"/>
              <a:ext cx="201613" cy="180975"/>
            </a:xfrm>
            <a:custGeom>
              <a:avLst/>
              <a:gdLst>
                <a:gd name="T0" fmla="*/ 2147483647 w 255"/>
                <a:gd name="T1" fmla="*/ 2147483647 h 228"/>
                <a:gd name="T2" fmla="*/ 2147483647 w 255"/>
                <a:gd name="T3" fmla="*/ 2147483647 h 228"/>
                <a:gd name="T4" fmla="*/ 2147483647 w 255"/>
                <a:gd name="T5" fmla="*/ 2147483647 h 228"/>
                <a:gd name="T6" fmla="*/ 2147483647 w 255"/>
                <a:gd name="T7" fmla="*/ 2147483647 h 228"/>
                <a:gd name="T8" fmla="*/ 2147483647 w 255"/>
                <a:gd name="T9" fmla="*/ 2147483647 h 228"/>
                <a:gd name="T10" fmla="*/ 2147483647 w 255"/>
                <a:gd name="T11" fmla="*/ 2147483647 h 228"/>
                <a:gd name="T12" fmla="*/ 2147483647 w 255"/>
                <a:gd name="T13" fmla="*/ 2147483647 h 228"/>
                <a:gd name="T14" fmla="*/ 2147483647 w 255"/>
                <a:gd name="T15" fmla="*/ 2147483647 h 228"/>
                <a:gd name="T16" fmla="*/ 0 w 255"/>
                <a:gd name="T17" fmla="*/ 2147483647 h 228"/>
                <a:gd name="T18" fmla="*/ 2147483647 w 255"/>
                <a:gd name="T19" fmla="*/ 2147483647 h 228"/>
                <a:gd name="T20" fmla="*/ 2147483647 w 255"/>
                <a:gd name="T21" fmla="*/ 2147483647 h 228"/>
                <a:gd name="T22" fmla="*/ 2147483647 w 255"/>
                <a:gd name="T23" fmla="*/ 2147483647 h 228"/>
                <a:gd name="T24" fmla="*/ 2147483647 w 255"/>
                <a:gd name="T25" fmla="*/ 2147483647 h 228"/>
                <a:gd name="T26" fmla="*/ 2147483647 w 255"/>
                <a:gd name="T27" fmla="*/ 2147483647 h 228"/>
                <a:gd name="T28" fmla="*/ 2147483647 w 255"/>
                <a:gd name="T29" fmla="*/ 2147483647 h 228"/>
                <a:gd name="T30" fmla="*/ 2147483647 w 255"/>
                <a:gd name="T31" fmla="*/ 2147483647 h 228"/>
                <a:gd name="T32" fmla="*/ 2147483647 w 255"/>
                <a:gd name="T33" fmla="*/ 2147483647 h 228"/>
                <a:gd name="T34" fmla="*/ 2147483647 w 255"/>
                <a:gd name="T35" fmla="*/ 2147483647 h 228"/>
                <a:gd name="T36" fmla="*/ 2147483647 w 255"/>
                <a:gd name="T37" fmla="*/ 0 h 228"/>
                <a:gd name="T38" fmla="*/ 2147483647 w 255"/>
                <a:gd name="T39" fmla="*/ 0 h 228"/>
                <a:gd name="T40" fmla="*/ 2147483647 w 255"/>
                <a:gd name="T41" fmla="*/ 2147483647 h 228"/>
                <a:gd name="T42" fmla="*/ 2147483647 w 255"/>
                <a:gd name="T43" fmla="*/ 2147483647 h 228"/>
                <a:gd name="T44" fmla="*/ 2147483647 w 255"/>
                <a:gd name="T45" fmla="*/ 2147483647 h 228"/>
                <a:gd name="T46" fmla="*/ 2147483647 w 255"/>
                <a:gd name="T47" fmla="*/ 2147483647 h 228"/>
                <a:gd name="T48" fmla="*/ 2147483647 w 255"/>
                <a:gd name="T49" fmla="*/ 2147483647 h 228"/>
                <a:gd name="T50" fmla="*/ 2147483647 w 255"/>
                <a:gd name="T51" fmla="*/ 2147483647 h 228"/>
                <a:gd name="T52" fmla="*/ 2147483647 w 255"/>
                <a:gd name="T53" fmla="*/ 2147483647 h 228"/>
                <a:gd name="T54" fmla="*/ 2147483647 w 255"/>
                <a:gd name="T55" fmla="*/ 2147483647 h 228"/>
                <a:gd name="T56" fmla="*/ 2147483647 w 255"/>
                <a:gd name="T57" fmla="*/ 2147483647 h 228"/>
                <a:gd name="T58" fmla="*/ 2147483647 w 255"/>
                <a:gd name="T59" fmla="*/ 2147483647 h 228"/>
                <a:gd name="T60" fmla="*/ 2147483647 w 255"/>
                <a:gd name="T61" fmla="*/ 2147483647 h 228"/>
                <a:gd name="T62" fmla="*/ 2147483647 w 255"/>
                <a:gd name="T63" fmla="*/ 2147483647 h 228"/>
                <a:gd name="T64" fmla="*/ 2147483647 w 255"/>
                <a:gd name="T65" fmla="*/ 2147483647 h 228"/>
                <a:gd name="T66" fmla="*/ 2147483647 w 255"/>
                <a:gd name="T67" fmla="*/ 2147483647 h 228"/>
                <a:gd name="T68" fmla="*/ 2147483647 w 255"/>
                <a:gd name="T69" fmla="*/ 2147483647 h 228"/>
                <a:gd name="T70" fmla="*/ 2147483647 w 255"/>
                <a:gd name="T71" fmla="*/ 2147483647 h 228"/>
                <a:gd name="T72" fmla="*/ 2147483647 w 255"/>
                <a:gd name="T73" fmla="*/ 2147483647 h 228"/>
                <a:gd name="T74" fmla="*/ 2147483647 w 255"/>
                <a:gd name="T75" fmla="*/ 2147483647 h 228"/>
                <a:gd name="T76" fmla="*/ 2147483647 w 255"/>
                <a:gd name="T77" fmla="*/ 2147483647 h 228"/>
                <a:gd name="T78" fmla="*/ 2147483647 w 255"/>
                <a:gd name="T79" fmla="*/ 2147483647 h 228"/>
                <a:gd name="T80" fmla="*/ 2147483647 w 255"/>
                <a:gd name="T81" fmla="*/ 2147483647 h 228"/>
                <a:gd name="T82" fmla="*/ 2147483647 w 255"/>
                <a:gd name="T83" fmla="*/ 2147483647 h 228"/>
                <a:gd name="T84" fmla="*/ 2147483647 w 255"/>
                <a:gd name="T85" fmla="*/ 2147483647 h 228"/>
                <a:gd name="T86" fmla="*/ 2147483647 w 255"/>
                <a:gd name="T87" fmla="*/ 2147483647 h 228"/>
                <a:gd name="T88" fmla="*/ 2147483647 w 255"/>
                <a:gd name="T89" fmla="*/ 2147483647 h 228"/>
                <a:gd name="T90" fmla="*/ 2147483647 w 255"/>
                <a:gd name="T91" fmla="*/ 2147483647 h 228"/>
                <a:gd name="T92" fmla="*/ 2147483647 w 255"/>
                <a:gd name="T93" fmla="*/ 2147483647 h 228"/>
                <a:gd name="T94" fmla="*/ 2147483647 w 255"/>
                <a:gd name="T95" fmla="*/ 2147483647 h 228"/>
                <a:gd name="T96" fmla="*/ 2147483647 w 255"/>
                <a:gd name="T97" fmla="*/ 2147483647 h 228"/>
                <a:gd name="T98" fmla="*/ 2147483647 w 255"/>
                <a:gd name="T99" fmla="*/ 2147483647 h 228"/>
                <a:gd name="T100" fmla="*/ 2147483647 w 255"/>
                <a:gd name="T101" fmla="*/ 2147483647 h 228"/>
                <a:gd name="T102" fmla="*/ 2147483647 w 255"/>
                <a:gd name="T103" fmla="*/ 2147483647 h 228"/>
                <a:gd name="T104" fmla="*/ 2147483647 w 255"/>
                <a:gd name="T105" fmla="*/ 2147483647 h 228"/>
                <a:gd name="T106" fmla="*/ 2147483647 w 255"/>
                <a:gd name="T107" fmla="*/ 2147483647 h 22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55"/>
                <a:gd name="T163" fmla="*/ 0 h 228"/>
                <a:gd name="T164" fmla="*/ 255 w 255"/>
                <a:gd name="T165" fmla="*/ 228 h 22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55" h="228">
                  <a:moveTo>
                    <a:pt x="25" y="228"/>
                  </a:moveTo>
                  <a:lnTo>
                    <a:pt x="23" y="226"/>
                  </a:lnTo>
                  <a:lnTo>
                    <a:pt x="21" y="218"/>
                  </a:lnTo>
                  <a:lnTo>
                    <a:pt x="19" y="213"/>
                  </a:lnTo>
                  <a:lnTo>
                    <a:pt x="18" y="209"/>
                  </a:lnTo>
                  <a:lnTo>
                    <a:pt x="16" y="203"/>
                  </a:lnTo>
                  <a:lnTo>
                    <a:pt x="16" y="197"/>
                  </a:lnTo>
                  <a:lnTo>
                    <a:pt x="12" y="188"/>
                  </a:lnTo>
                  <a:lnTo>
                    <a:pt x="10" y="180"/>
                  </a:lnTo>
                  <a:lnTo>
                    <a:pt x="8" y="173"/>
                  </a:lnTo>
                  <a:lnTo>
                    <a:pt x="8" y="165"/>
                  </a:lnTo>
                  <a:lnTo>
                    <a:pt x="6" y="156"/>
                  </a:lnTo>
                  <a:lnTo>
                    <a:pt x="4" y="146"/>
                  </a:lnTo>
                  <a:lnTo>
                    <a:pt x="2" y="139"/>
                  </a:lnTo>
                  <a:lnTo>
                    <a:pt x="2" y="129"/>
                  </a:lnTo>
                  <a:lnTo>
                    <a:pt x="2" y="118"/>
                  </a:lnTo>
                  <a:lnTo>
                    <a:pt x="0" y="108"/>
                  </a:lnTo>
                  <a:lnTo>
                    <a:pt x="0" y="99"/>
                  </a:lnTo>
                  <a:lnTo>
                    <a:pt x="2" y="89"/>
                  </a:lnTo>
                  <a:lnTo>
                    <a:pt x="2" y="80"/>
                  </a:lnTo>
                  <a:lnTo>
                    <a:pt x="4" y="70"/>
                  </a:lnTo>
                  <a:lnTo>
                    <a:pt x="6" y="61"/>
                  </a:lnTo>
                  <a:lnTo>
                    <a:pt x="10" y="53"/>
                  </a:lnTo>
                  <a:lnTo>
                    <a:pt x="14" y="43"/>
                  </a:lnTo>
                  <a:lnTo>
                    <a:pt x="19" y="36"/>
                  </a:lnTo>
                  <a:lnTo>
                    <a:pt x="25" y="28"/>
                  </a:lnTo>
                  <a:lnTo>
                    <a:pt x="33" y="23"/>
                  </a:lnTo>
                  <a:lnTo>
                    <a:pt x="40" y="17"/>
                  </a:lnTo>
                  <a:lnTo>
                    <a:pt x="50" y="11"/>
                  </a:lnTo>
                  <a:lnTo>
                    <a:pt x="56" y="9"/>
                  </a:lnTo>
                  <a:lnTo>
                    <a:pt x="61" y="7"/>
                  </a:lnTo>
                  <a:lnTo>
                    <a:pt x="67" y="5"/>
                  </a:lnTo>
                  <a:lnTo>
                    <a:pt x="75" y="5"/>
                  </a:lnTo>
                  <a:lnTo>
                    <a:pt x="80" y="4"/>
                  </a:lnTo>
                  <a:lnTo>
                    <a:pt x="86" y="2"/>
                  </a:lnTo>
                  <a:lnTo>
                    <a:pt x="92" y="2"/>
                  </a:lnTo>
                  <a:lnTo>
                    <a:pt x="99" y="2"/>
                  </a:lnTo>
                  <a:lnTo>
                    <a:pt x="107" y="0"/>
                  </a:lnTo>
                  <a:lnTo>
                    <a:pt x="115" y="0"/>
                  </a:lnTo>
                  <a:lnTo>
                    <a:pt x="122" y="0"/>
                  </a:lnTo>
                  <a:lnTo>
                    <a:pt x="130" y="2"/>
                  </a:lnTo>
                  <a:lnTo>
                    <a:pt x="137" y="2"/>
                  </a:lnTo>
                  <a:lnTo>
                    <a:pt x="145" y="2"/>
                  </a:lnTo>
                  <a:lnTo>
                    <a:pt x="151" y="2"/>
                  </a:lnTo>
                  <a:lnTo>
                    <a:pt x="160" y="4"/>
                  </a:lnTo>
                  <a:lnTo>
                    <a:pt x="166" y="4"/>
                  </a:lnTo>
                  <a:lnTo>
                    <a:pt x="173" y="5"/>
                  </a:lnTo>
                  <a:lnTo>
                    <a:pt x="181" y="7"/>
                  </a:lnTo>
                  <a:lnTo>
                    <a:pt x="189" y="9"/>
                  </a:lnTo>
                  <a:lnTo>
                    <a:pt x="194" y="9"/>
                  </a:lnTo>
                  <a:lnTo>
                    <a:pt x="202" y="11"/>
                  </a:lnTo>
                  <a:lnTo>
                    <a:pt x="208" y="11"/>
                  </a:lnTo>
                  <a:lnTo>
                    <a:pt x="213" y="13"/>
                  </a:lnTo>
                  <a:lnTo>
                    <a:pt x="219" y="13"/>
                  </a:lnTo>
                  <a:lnTo>
                    <a:pt x="225" y="15"/>
                  </a:lnTo>
                  <a:lnTo>
                    <a:pt x="231" y="17"/>
                  </a:lnTo>
                  <a:lnTo>
                    <a:pt x="236" y="19"/>
                  </a:lnTo>
                  <a:lnTo>
                    <a:pt x="244" y="19"/>
                  </a:lnTo>
                  <a:lnTo>
                    <a:pt x="250" y="21"/>
                  </a:lnTo>
                  <a:lnTo>
                    <a:pt x="253" y="23"/>
                  </a:lnTo>
                  <a:lnTo>
                    <a:pt x="255" y="24"/>
                  </a:lnTo>
                  <a:lnTo>
                    <a:pt x="255" y="178"/>
                  </a:lnTo>
                  <a:lnTo>
                    <a:pt x="251" y="177"/>
                  </a:lnTo>
                  <a:lnTo>
                    <a:pt x="246" y="175"/>
                  </a:lnTo>
                  <a:lnTo>
                    <a:pt x="242" y="173"/>
                  </a:lnTo>
                  <a:lnTo>
                    <a:pt x="236" y="171"/>
                  </a:lnTo>
                  <a:lnTo>
                    <a:pt x="231" y="169"/>
                  </a:lnTo>
                  <a:lnTo>
                    <a:pt x="227" y="169"/>
                  </a:lnTo>
                  <a:lnTo>
                    <a:pt x="219" y="165"/>
                  </a:lnTo>
                  <a:lnTo>
                    <a:pt x="212" y="163"/>
                  </a:lnTo>
                  <a:lnTo>
                    <a:pt x="204" y="159"/>
                  </a:lnTo>
                  <a:lnTo>
                    <a:pt x="198" y="158"/>
                  </a:lnTo>
                  <a:lnTo>
                    <a:pt x="191" y="154"/>
                  </a:lnTo>
                  <a:lnTo>
                    <a:pt x="183" y="150"/>
                  </a:lnTo>
                  <a:lnTo>
                    <a:pt x="175" y="146"/>
                  </a:lnTo>
                  <a:lnTo>
                    <a:pt x="170" y="144"/>
                  </a:lnTo>
                  <a:lnTo>
                    <a:pt x="160" y="139"/>
                  </a:lnTo>
                  <a:lnTo>
                    <a:pt x="154" y="133"/>
                  </a:lnTo>
                  <a:lnTo>
                    <a:pt x="147" y="129"/>
                  </a:lnTo>
                  <a:lnTo>
                    <a:pt x="141" y="123"/>
                  </a:lnTo>
                  <a:lnTo>
                    <a:pt x="130" y="114"/>
                  </a:lnTo>
                  <a:lnTo>
                    <a:pt x="122" y="106"/>
                  </a:lnTo>
                  <a:lnTo>
                    <a:pt x="113" y="99"/>
                  </a:lnTo>
                  <a:lnTo>
                    <a:pt x="107" y="93"/>
                  </a:lnTo>
                  <a:lnTo>
                    <a:pt x="105" y="89"/>
                  </a:lnTo>
                  <a:lnTo>
                    <a:pt x="101" y="89"/>
                  </a:lnTo>
                  <a:lnTo>
                    <a:pt x="97" y="99"/>
                  </a:lnTo>
                  <a:lnTo>
                    <a:pt x="92" y="104"/>
                  </a:lnTo>
                  <a:lnTo>
                    <a:pt x="88" y="112"/>
                  </a:lnTo>
                  <a:lnTo>
                    <a:pt x="84" y="116"/>
                  </a:lnTo>
                  <a:lnTo>
                    <a:pt x="80" y="121"/>
                  </a:lnTo>
                  <a:lnTo>
                    <a:pt x="77" y="129"/>
                  </a:lnTo>
                  <a:lnTo>
                    <a:pt x="75" y="135"/>
                  </a:lnTo>
                  <a:lnTo>
                    <a:pt x="69" y="140"/>
                  </a:lnTo>
                  <a:lnTo>
                    <a:pt x="65" y="146"/>
                  </a:lnTo>
                  <a:lnTo>
                    <a:pt x="59" y="154"/>
                  </a:lnTo>
                  <a:lnTo>
                    <a:pt x="58" y="163"/>
                  </a:lnTo>
                  <a:lnTo>
                    <a:pt x="52" y="171"/>
                  </a:lnTo>
                  <a:lnTo>
                    <a:pt x="48" y="178"/>
                  </a:lnTo>
                  <a:lnTo>
                    <a:pt x="44" y="186"/>
                  </a:lnTo>
                  <a:lnTo>
                    <a:pt x="40" y="194"/>
                  </a:lnTo>
                  <a:lnTo>
                    <a:pt x="37" y="201"/>
                  </a:lnTo>
                  <a:lnTo>
                    <a:pt x="33" y="207"/>
                  </a:lnTo>
                  <a:lnTo>
                    <a:pt x="31" y="213"/>
                  </a:lnTo>
                  <a:lnTo>
                    <a:pt x="29" y="218"/>
                  </a:lnTo>
                  <a:lnTo>
                    <a:pt x="25" y="226"/>
                  </a:lnTo>
                  <a:lnTo>
                    <a:pt x="25" y="228"/>
                  </a:lnTo>
                  <a:close/>
                </a:path>
              </a:pathLst>
            </a:custGeom>
            <a:solidFill>
              <a:srgbClr val="8C5E2B"/>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8407" name="Freeform 96">
              <a:extLst>
                <a:ext uri="{FF2B5EF4-FFF2-40B4-BE49-F238E27FC236}">
                  <a16:creationId xmlns:a16="http://schemas.microsoft.com/office/drawing/2014/main" id="{C6C9C4A6-CC8E-22E5-B4B5-CD9AF6C0B613}"/>
                </a:ext>
              </a:extLst>
            </p:cNvPr>
            <p:cNvSpPr>
              <a:spLocks/>
            </p:cNvSpPr>
            <p:nvPr/>
          </p:nvSpPr>
          <p:spPr bwMode="auto">
            <a:xfrm>
              <a:off x="5351451" y="2681280"/>
              <a:ext cx="98425" cy="92075"/>
            </a:xfrm>
            <a:custGeom>
              <a:avLst/>
              <a:gdLst>
                <a:gd name="T0" fmla="*/ 2147483647 w 124"/>
                <a:gd name="T1" fmla="*/ 0 h 116"/>
                <a:gd name="T2" fmla="*/ 2147483647 w 124"/>
                <a:gd name="T3" fmla="*/ 2147483647 h 116"/>
                <a:gd name="T4" fmla="*/ 2147483647 w 124"/>
                <a:gd name="T5" fmla="*/ 2147483647 h 116"/>
                <a:gd name="T6" fmla="*/ 2147483647 w 124"/>
                <a:gd name="T7" fmla="*/ 2147483647 h 116"/>
                <a:gd name="T8" fmla="*/ 2147483647 w 124"/>
                <a:gd name="T9" fmla="*/ 2147483647 h 116"/>
                <a:gd name="T10" fmla="*/ 2147483647 w 124"/>
                <a:gd name="T11" fmla="*/ 2147483647 h 116"/>
                <a:gd name="T12" fmla="*/ 2147483647 w 124"/>
                <a:gd name="T13" fmla="*/ 2147483647 h 116"/>
                <a:gd name="T14" fmla="*/ 2147483647 w 124"/>
                <a:gd name="T15" fmla="*/ 2147483647 h 116"/>
                <a:gd name="T16" fmla="*/ 2147483647 w 124"/>
                <a:gd name="T17" fmla="*/ 2147483647 h 116"/>
                <a:gd name="T18" fmla="*/ 2147483647 w 124"/>
                <a:gd name="T19" fmla="*/ 2147483647 h 116"/>
                <a:gd name="T20" fmla="*/ 2147483647 w 124"/>
                <a:gd name="T21" fmla="*/ 2147483647 h 116"/>
                <a:gd name="T22" fmla="*/ 2147483647 w 124"/>
                <a:gd name="T23" fmla="*/ 2147483647 h 116"/>
                <a:gd name="T24" fmla="*/ 2147483647 w 124"/>
                <a:gd name="T25" fmla="*/ 2147483647 h 116"/>
                <a:gd name="T26" fmla="*/ 2147483647 w 124"/>
                <a:gd name="T27" fmla="*/ 2147483647 h 116"/>
                <a:gd name="T28" fmla="*/ 2147483647 w 124"/>
                <a:gd name="T29" fmla="*/ 2147483647 h 116"/>
                <a:gd name="T30" fmla="*/ 2147483647 w 124"/>
                <a:gd name="T31" fmla="*/ 2147483647 h 116"/>
                <a:gd name="T32" fmla="*/ 2147483647 w 124"/>
                <a:gd name="T33" fmla="*/ 2147483647 h 116"/>
                <a:gd name="T34" fmla="*/ 2147483647 w 124"/>
                <a:gd name="T35" fmla="*/ 2147483647 h 116"/>
                <a:gd name="T36" fmla="*/ 2147483647 w 124"/>
                <a:gd name="T37" fmla="*/ 2147483647 h 116"/>
                <a:gd name="T38" fmla="*/ 2147483647 w 124"/>
                <a:gd name="T39" fmla="*/ 2147483647 h 116"/>
                <a:gd name="T40" fmla="*/ 2147483647 w 124"/>
                <a:gd name="T41" fmla="*/ 2147483647 h 116"/>
                <a:gd name="T42" fmla="*/ 2147483647 w 124"/>
                <a:gd name="T43" fmla="*/ 2147483647 h 116"/>
                <a:gd name="T44" fmla="*/ 2147483647 w 124"/>
                <a:gd name="T45" fmla="*/ 2147483647 h 116"/>
                <a:gd name="T46" fmla="*/ 2147483647 w 124"/>
                <a:gd name="T47" fmla="*/ 2147483647 h 116"/>
                <a:gd name="T48" fmla="*/ 2147483647 w 124"/>
                <a:gd name="T49" fmla="*/ 2147483647 h 116"/>
                <a:gd name="T50" fmla="*/ 2147483647 w 124"/>
                <a:gd name="T51" fmla="*/ 2147483647 h 116"/>
                <a:gd name="T52" fmla="*/ 2147483647 w 124"/>
                <a:gd name="T53" fmla="*/ 2147483647 h 116"/>
                <a:gd name="T54" fmla="*/ 0 w 124"/>
                <a:gd name="T55" fmla="*/ 2147483647 h 116"/>
                <a:gd name="T56" fmla="*/ 0 w 124"/>
                <a:gd name="T57" fmla="*/ 2147483647 h 116"/>
                <a:gd name="T58" fmla="*/ 2147483647 w 124"/>
                <a:gd name="T59" fmla="*/ 0 h 116"/>
                <a:gd name="T60" fmla="*/ 2147483647 w 124"/>
                <a:gd name="T61" fmla="*/ 0 h 11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24"/>
                <a:gd name="T94" fmla="*/ 0 h 116"/>
                <a:gd name="T95" fmla="*/ 124 w 124"/>
                <a:gd name="T96" fmla="*/ 116 h 11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24" h="116">
                  <a:moveTo>
                    <a:pt x="2" y="0"/>
                  </a:moveTo>
                  <a:lnTo>
                    <a:pt x="124" y="43"/>
                  </a:lnTo>
                  <a:lnTo>
                    <a:pt x="46" y="45"/>
                  </a:lnTo>
                  <a:lnTo>
                    <a:pt x="124" y="116"/>
                  </a:lnTo>
                  <a:lnTo>
                    <a:pt x="120" y="116"/>
                  </a:lnTo>
                  <a:lnTo>
                    <a:pt x="112" y="112"/>
                  </a:lnTo>
                  <a:lnTo>
                    <a:pt x="106" y="110"/>
                  </a:lnTo>
                  <a:lnTo>
                    <a:pt x="101" y="110"/>
                  </a:lnTo>
                  <a:lnTo>
                    <a:pt x="95" y="108"/>
                  </a:lnTo>
                  <a:lnTo>
                    <a:pt x="89" y="108"/>
                  </a:lnTo>
                  <a:lnTo>
                    <a:pt x="80" y="104"/>
                  </a:lnTo>
                  <a:lnTo>
                    <a:pt x="74" y="100"/>
                  </a:lnTo>
                  <a:lnTo>
                    <a:pt x="65" y="97"/>
                  </a:lnTo>
                  <a:lnTo>
                    <a:pt x="59" y="95"/>
                  </a:lnTo>
                  <a:lnTo>
                    <a:pt x="49" y="91"/>
                  </a:lnTo>
                  <a:lnTo>
                    <a:pt x="44" y="85"/>
                  </a:lnTo>
                  <a:lnTo>
                    <a:pt x="38" y="79"/>
                  </a:lnTo>
                  <a:lnTo>
                    <a:pt x="32" y="76"/>
                  </a:lnTo>
                  <a:lnTo>
                    <a:pt x="25" y="70"/>
                  </a:lnTo>
                  <a:lnTo>
                    <a:pt x="21" y="62"/>
                  </a:lnTo>
                  <a:lnTo>
                    <a:pt x="15" y="57"/>
                  </a:lnTo>
                  <a:lnTo>
                    <a:pt x="13" y="51"/>
                  </a:lnTo>
                  <a:lnTo>
                    <a:pt x="9" y="45"/>
                  </a:lnTo>
                  <a:lnTo>
                    <a:pt x="8" y="38"/>
                  </a:lnTo>
                  <a:lnTo>
                    <a:pt x="6" y="32"/>
                  </a:lnTo>
                  <a:lnTo>
                    <a:pt x="4" y="26"/>
                  </a:lnTo>
                  <a:lnTo>
                    <a:pt x="2" y="15"/>
                  </a:lnTo>
                  <a:lnTo>
                    <a:pt x="0" y="7"/>
                  </a:lnTo>
                  <a:lnTo>
                    <a:pt x="0" y="2"/>
                  </a:lnTo>
                  <a:lnTo>
                    <a:pt x="2" y="0"/>
                  </a:lnTo>
                  <a:close/>
                </a:path>
              </a:pathLst>
            </a:custGeom>
            <a:solidFill>
              <a:srgbClr val="E6803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8408" name="Freeform 114">
              <a:extLst>
                <a:ext uri="{FF2B5EF4-FFF2-40B4-BE49-F238E27FC236}">
                  <a16:creationId xmlns:a16="http://schemas.microsoft.com/office/drawing/2014/main" id="{37CABF5A-C462-11A1-E51A-2D87D1B35059}"/>
                </a:ext>
              </a:extLst>
            </p:cNvPr>
            <p:cNvSpPr>
              <a:spLocks/>
            </p:cNvSpPr>
            <p:nvPr/>
          </p:nvSpPr>
          <p:spPr bwMode="auto">
            <a:xfrm>
              <a:off x="4873614" y="2928930"/>
              <a:ext cx="354013" cy="407987"/>
            </a:xfrm>
            <a:custGeom>
              <a:avLst/>
              <a:gdLst>
                <a:gd name="T0" fmla="*/ 2147483647 w 447"/>
                <a:gd name="T1" fmla="*/ 2147483647 h 514"/>
                <a:gd name="T2" fmla="*/ 2147483647 w 447"/>
                <a:gd name="T3" fmla="*/ 2147483647 h 514"/>
                <a:gd name="T4" fmla="*/ 2147483647 w 447"/>
                <a:gd name="T5" fmla="*/ 2147483647 h 514"/>
                <a:gd name="T6" fmla="*/ 2147483647 w 447"/>
                <a:gd name="T7" fmla="*/ 2147483647 h 514"/>
                <a:gd name="T8" fmla="*/ 2147483647 w 447"/>
                <a:gd name="T9" fmla="*/ 2147483647 h 514"/>
                <a:gd name="T10" fmla="*/ 2147483647 w 447"/>
                <a:gd name="T11" fmla="*/ 2147483647 h 514"/>
                <a:gd name="T12" fmla="*/ 2147483647 w 447"/>
                <a:gd name="T13" fmla="*/ 2147483647 h 514"/>
                <a:gd name="T14" fmla="*/ 2147483647 w 447"/>
                <a:gd name="T15" fmla="*/ 2147483647 h 514"/>
                <a:gd name="T16" fmla="*/ 2147483647 w 447"/>
                <a:gd name="T17" fmla="*/ 2147483647 h 514"/>
                <a:gd name="T18" fmla="*/ 2147483647 w 447"/>
                <a:gd name="T19" fmla="*/ 2147483647 h 514"/>
                <a:gd name="T20" fmla="*/ 2147483647 w 447"/>
                <a:gd name="T21" fmla="*/ 2147483647 h 514"/>
                <a:gd name="T22" fmla="*/ 2147483647 w 447"/>
                <a:gd name="T23" fmla="*/ 2147483647 h 514"/>
                <a:gd name="T24" fmla="*/ 2147483647 w 447"/>
                <a:gd name="T25" fmla="*/ 2147483647 h 514"/>
                <a:gd name="T26" fmla="*/ 2147483647 w 447"/>
                <a:gd name="T27" fmla="*/ 2147483647 h 514"/>
                <a:gd name="T28" fmla="*/ 2147483647 w 447"/>
                <a:gd name="T29" fmla="*/ 2147483647 h 514"/>
                <a:gd name="T30" fmla="*/ 2147483647 w 447"/>
                <a:gd name="T31" fmla="*/ 2147483647 h 514"/>
                <a:gd name="T32" fmla="*/ 2147483647 w 447"/>
                <a:gd name="T33" fmla="*/ 2147483647 h 514"/>
                <a:gd name="T34" fmla="*/ 2147483647 w 447"/>
                <a:gd name="T35" fmla="*/ 2147483647 h 514"/>
                <a:gd name="T36" fmla="*/ 2147483647 w 447"/>
                <a:gd name="T37" fmla="*/ 2147483647 h 514"/>
                <a:gd name="T38" fmla="*/ 2147483647 w 447"/>
                <a:gd name="T39" fmla="*/ 2147483647 h 514"/>
                <a:gd name="T40" fmla="*/ 2147483647 w 447"/>
                <a:gd name="T41" fmla="*/ 2147483647 h 514"/>
                <a:gd name="T42" fmla="*/ 2147483647 w 447"/>
                <a:gd name="T43" fmla="*/ 2147483647 h 514"/>
                <a:gd name="T44" fmla="*/ 0 w 447"/>
                <a:gd name="T45" fmla="*/ 2147483647 h 514"/>
                <a:gd name="T46" fmla="*/ 2147483647 w 447"/>
                <a:gd name="T47" fmla="*/ 2147483647 h 514"/>
                <a:gd name="T48" fmla="*/ 2147483647 w 447"/>
                <a:gd name="T49" fmla="*/ 2147483647 h 514"/>
                <a:gd name="T50" fmla="*/ 2147483647 w 447"/>
                <a:gd name="T51" fmla="*/ 2147483647 h 514"/>
                <a:gd name="T52" fmla="*/ 2147483647 w 447"/>
                <a:gd name="T53" fmla="*/ 2147483647 h 514"/>
                <a:gd name="T54" fmla="*/ 2147483647 w 447"/>
                <a:gd name="T55" fmla="*/ 2147483647 h 514"/>
                <a:gd name="T56" fmla="*/ 2147483647 w 447"/>
                <a:gd name="T57" fmla="*/ 2147483647 h 514"/>
                <a:gd name="T58" fmla="*/ 2147483647 w 447"/>
                <a:gd name="T59" fmla="*/ 2147483647 h 514"/>
                <a:gd name="T60" fmla="*/ 2147483647 w 447"/>
                <a:gd name="T61" fmla="*/ 2147483647 h 514"/>
                <a:gd name="T62" fmla="*/ 2147483647 w 447"/>
                <a:gd name="T63" fmla="*/ 2147483647 h 514"/>
                <a:gd name="T64" fmla="*/ 2147483647 w 447"/>
                <a:gd name="T65" fmla="*/ 2147483647 h 514"/>
                <a:gd name="T66" fmla="*/ 2147483647 w 447"/>
                <a:gd name="T67" fmla="*/ 2147483647 h 514"/>
                <a:gd name="T68" fmla="*/ 2147483647 w 447"/>
                <a:gd name="T69" fmla="*/ 2147483647 h 514"/>
                <a:gd name="T70" fmla="*/ 2147483647 w 447"/>
                <a:gd name="T71" fmla="*/ 2147483647 h 514"/>
                <a:gd name="T72" fmla="*/ 2147483647 w 447"/>
                <a:gd name="T73" fmla="*/ 2147483647 h 514"/>
                <a:gd name="T74" fmla="*/ 2147483647 w 447"/>
                <a:gd name="T75" fmla="*/ 2147483647 h 514"/>
                <a:gd name="T76" fmla="*/ 2147483647 w 447"/>
                <a:gd name="T77" fmla="*/ 2147483647 h 514"/>
                <a:gd name="T78" fmla="*/ 2147483647 w 447"/>
                <a:gd name="T79" fmla="*/ 2147483647 h 514"/>
                <a:gd name="T80" fmla="*/ 2147483647 w 447"/>
                <a:gd name="T81" fmla="*/ 2147483647 h 514"/>
                <a:gd name="T82" fmla="*/ 2147483647 w 447"/>
                <a:gd name="T83" fmla="*/ 2147483647 h 514"/>
                <a:gd name="T84" fmla="*/ 2147483647 w 447"/>
                <a:gd name="T85" fmla="*/ 2147483647 h 514"/>
                <a:gd name="T86" fmla="*/ 2147483647 w 447"/>
                <a:gd name="T87" fmla="*/ 2147483647 h 514"/>
                <a:gd name="T88" fmla="*/ 2147483647 w 447"/>
                <a:gd name="T89" fmla="*/ 2147483647 h 514"/>
                <a:gd name="T90" fmla="*/ 2147483647 w 447"/>
                <a:gd name="T91" fmla="*/ 2147483647 h 514"/>
                <a:gd name="T92" fmla="*/ 2147483647 w 447"/>
                <a:gd name="T93" fmla="*/ 2147483647 h 514"/>
                <a:gd name="T94" fmla="*/ 2147483647 w 447"/>
                <a:gd name="T95" fmla="*/ 2147483647 h 514"/>
                <a:gd name="T96" fmla="*/ 2147483647 w 447"/>
                <a:gd name="T97" fmla="*/ 2147483647 h 514"/>
                <a:gd name="T98" fmla="*/ 2147483647 w 447"/>
                <a:gd name="T99" fmla="*/ 2147483647 h 514"/>
                <a:gd name="T100" fmla="*/ 2147483647 w 447"/>
                <a:gd name="T101" fmla="*/ 2147483647 h 514"/>
                <a:gd name="T102" fmla="*/ 2147483647 w 447"/>
                <a:gd name="T103" fmla="*/ 2147483647 h 514"/>
                <a:gd name="T104" fmla="*/ 2147483647 w 447"/>
                <a:gd name="T105" fmla="*/ 2147483647 h 514"/>
                <a:gd name="T106" fmla="*/ 2147483647 w 447"/>
                <a:gd name="T107" fmla="*/ 2147483647 h 514"/>
                <a:gd name="T108" fmla="*/ 2147483647 w 447"/>
                <a:gd name="T109" fmla="*/ 2147483647 h 514"/>
                <a:gd name="T110" fmla="*/ 2147483647 w 447"/>
                <a:gd name="T111" fmla="*/ 2147483647 h 514"/>
                <a:gd name="T112" fmla="*/ 2147483647 w 447"/>
                <a:gd name="T113" fmla="*/ 0 h 514"/>
                <a:gd name="T114" fmla="*/ 2147483647 w 447"/>
                <a:gd name="T115" fmla="*/ 0 h 51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47"/>
                <a:gd name="T175" fmla="*/ 0 h 514"/>
                <a:gd name="T176" fmla="*/ 447 w 447"/>
                <a:gd name="T177" fmla="*/ 514 h 51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47" h="514">
                  <a:moveTo>
                    <a:pt x="447" y="0"/>
                  </a:moveTo>
                  <a:lnTo>
                    <a:pt x="181" y="305"/>
                  </a:lnTo>
                  <a:lnTo>
                    <a:pt x="293" y="392"/>
                  </a:lnTo>
                  <a:lnTo>
                    <a:pt x="291" y="388"/>
                  </a:lnTo>
                  <a:lnTo>
                    <a:pt x="285" y="386"/>
                  </a:lnTo>
                  <a:lnTo>
                    <a:pt x="280" y="384"/>
                  </a:lnTo>
                  <a:lnTo>
                    <a:pt x="276" y="382"/>
                  </a:lnTo>
                  <a:lnTo>
                    <a:pt x="268" y="381"/>
                  </a:lnTo>
                  <a:lnTo>
                    <a:pt x="263" y="381"/>
                  </a:lnTo>
                  <a:lnTo>
                    <a:pt x="253" y="379"/>
                  </a:lnTo>
                  <a:lnTo>
                    <a:pt x="245" y="379"/>
                  </a:lnTo>
                  <a:lnTo>
                    <a:pt x="236" y="377"/>
                  </a:lnTo>
                  <a:lnTo>
                    <a:pt x="226" y="379"/>
                  </a:lnTo>
                  <a:lnTo>
                    <a:pt x="213" y="379"/>
                  </a:lnTo>
                  <a:lnTo>
                    <a:pt x="204" y="382"/>
                  </a:lnTo>
                  <a:lnTo>
                    <a:pt x="196" y="384"/>
                  </a:lnTo>
                  <a:lnTo>
                    <a:pt x="190" y="386"/>
                  </a:lnTo>
                  <a:lnTo>
                    <a:pt x="185" y="390"/>
                  </a:lnTo>
                  <a:lnTo>
                    <a:pt x="179" y="394"/>
                  </a:lnTo>
                  <a:lnTo>
                    <a:pt x="171" y="396"/>
                  </a:lnTo>
                  <a:lnTo>
                    <a:pt x="166" y="400"/>
                  </a:lnTo>
                  <a:lnTo>
                    <a:pt x="158" y="401"/>
                  </a:lnTo>
                  <a:lnTo>
                    <a:pt x="150" y="407"/>
                  </a:lnTo>
                  <a:lnTo>
                    <a:pt x="143" y="409"/>
                  </a:lnTo>
                  <a:lnTo>
                    <a:pt x="137" y="413"/>
                  </a:lnTo>
                  <a:lnTo>
                    <a:pt x="131" y="419"/>
                  </a:lnTo>
                  <a:lnTo>
                    <a:pt x="124" y="424"/>
                  </a:lnTo>
                  <a:lnTo>
                    <a:pt x="116" y="428"/>
                  </a:lnTo>
                  <a:lnTo>
                    <a:pt x="110" y="434"/>
                  </a:lnTo>
                  <a:lnTo>
                    <a:pt x="103" y="438"/>
                  </a:lnTo>
                  <a:lnTo>
                    <a:pt x="97" y="443"/>
                  </a:lnTo>
                  <a:lnTo>
                    <a:pt x="90" y="447"/>
                  </a:lnTo>
                  <a:lnTo>
                    <a:pt x="84" y="453"/>
                  </a:lnTo>
                  <a:lnTo>
                    <a:pt x="78" y="458"/>
                  </a:lnTo>
                  <a:lnTo>
                    <a:pt x="72" y="464"/>
                  </a:lnTo>
                  <a:lnTo>
                    <a:pt x="67" y="468"/>
                  </a:lnTo>
                  <a:lnTo>
                    <a:pt x="59" y="474"/>
                  </a:lnTo>
                  <a:lnTo>
                    <a:pt x="55" y="477"/>
                  </a:lnTo>
                  <a:lnTo>
                    <a:pt x="50" y="483"/>
                  </a:lnTo>
                  <a:lnTo>
                    <a:pt x="40" y="491"/>
                  </a:lnTo>
                  <a:lnTo>
                    <a:pt x="34" y="498"/>
                  </a:lnTo>
                  <a:lnTo>
                    <a:pt x="27" y="504"/>
                  </a:lnTo>
                  <a:lnTo>
                    <a:pt x="23" y="508"/>
                  </a:lnTo>
                  <a:lnTo>
                    <a:pt x="19" y="512"/>
                  </a:lnTo>
                  <a:lnTo>
                    <a:pt x="19" y="514"/>
                  </a:lnTo>
                  <a:lnTo>
                    <a:pt x="0" y="453"/>
                  </a:lnTo>
                  <a:lnTo>
                    <a:pt x="0" y="451"/>
                  </a:lnTo>
                  <a:lnTo>
                    <a:pt x="4" y="445"/>
                  </a:lnTo>
                  <a:lnTo>
                    <a:pt x="8" y="439"/>
                  </a:lnTo>
                  <a:lnTo>
                    <a:pt x="10" y="436"/>
                  </a:lnTo>
                  <a:lnTo>
                    <a:pt x="15" y="428"/>
                  </a:lnTo>
                  <a:lnTo>
                    <a:pt x="19" y="422"/>
                  </a:lnTo>
                  <a:lnTo>
                    <a:pt x="25" y="413"/>
                  </a:lnTo>
                  <a:lnTo>
                    <a:pt x="29" y="407"/>
                  </a:lnTo>
                  <a:lnTo>
                    <a:pt x="36" y="396"/>
                  </a:lnTo>
                  <a:lnTo>
                    <a:pt x="44" y="388"/>
                  </a:lnTo>
                  <a:lnTo>
                    <a:pt x="50" y="377"/>
                  </a:lnTo>
                  <a:lnTo>
                    <a:pt x="57" y="367"/>
                  </a:lnTo>
                  <a:lnTo>
                    <a:pt x="65" y="356"/>
                  </a:lnTo>
                  <a:lnTo>
                    <a:pt x="74" y="346"/>
                  </a:lnTo>
                  <a:lnTo>
                    <a:pt x="78" y="339"/>
                  </a:lnTo>
                  <a:lnTo>
                    <a:pt x="82" y="333"/>
                  </a:lnTo>
                  <a:lnTo>
                    <a:pt x="86" y="327"/>
                  </a:lnTo>
                  <a:lnTo>
                    <a:pt x="91" y="322"/>
                  </a:lnTo>
                  <a:lnTo>
                    <a:pt x="95" y="314"/>
                  </a:lnTo>
                  <a:lnTo>
                    <a:pt x="101" y="308"/>
                  </a:lnTo>
                  <a:lnTo>
                    <a:pt x="105" y="303"/>
                  </a:lnTo>
                  <a:lnTo>
                    <a:pt x="110" y="297"/>
                  </a:lnTo>
                  <a:lnTo>
                    <a:pt x="114" y="291"/>
                  </a:lnTo>
                  <a:lnTo>
                    <a:pt x="120" y="284"/>
                  </a:lnTo>
                  <a:lnTo>
                    <a:pt x="124" y="278"/>
                  </a:lnTo>
                  <a:lnTo>
                    <a:pt x="129" y="272"/>
                  </a:lnTo>
                  <a:lnTo>
                    <a:pt x="133" y="266"/>
                  </a:lnTo>
                  <a:lnTo>
                    <a:pt x="139" y="259"/>
                  </a:lnTo>
                  <a:lnTo>
                    <a:pt x="143" y="253"/>
                  </a:lnTo>
                  <a:lnTo>
                    <a:pt x="150" y="247"/>
                  </a:lnTo>
                  <a:lnTo>
                    <a:pt x="154" y="242"/>
                  </a:lnTo>
                  <a:lnTo>
                    <a:pt x="160" y="234"/>
                  </a:lnTo>
                  <a:lnTo>
                    <a:pt x="166" y="228"/>
                  </a:lnTo>
                  <a:lnTo>
                    <a:pt x="171" y="223"/>
                  </a:lnTo>
                  <a:lnTo>
                    <a:pt x="175" y="215"/>
                  </a:lnTo>
                  <a:lnTo>
                    <a:pt x="181" y="209"/>
                  </a:lnTo>
                  <a:lnTo>
                    <a:pt x="187" y="204"/>
                  </a:lnTo>
                  <a:lnTo>
                    <a:pt x="192" y="198"/>
                  </a:lnTo>
                  <a:lnTo>
                    <a:pt x="196" y="192"/>
                  </a:lnTo>
                  <a:lnTo>
                    <a:pt x="204" y="185"/>
                  </a:lnTo>
                  <a:lnTo>
                    <a:pt x="207" y="179"/>
                  </a:lnTo>
                  <a:lnTo>
                    <a:pt x="213" y="175"/>
                  </a:lnTo>
                  <a:lnTo>
                    <a:pt x="225" y="162"/>
                  </a:lnTo>
                  <a:lnTo>
                    <a:pt x="236" y="152"/>
                  </a:lnTo>
                  <a:lnTo>
                    <a:pt x="245" y="143"/>
                  </a:lnTo>
                  <a:lnTo>
                    <a:pt x="257" y="133"/>
                  </a:lnTo>
                  <a:lnTo>
                    <a:pt x="266" y="122"/>
                  </a:lnTo>
                  <a:lnTo>
                    <a:pt x="278" y="113"/>
                  </a:lnTo>
                  <a:lnTo>
                    <a:pt x="287" y="103"/>
                  </a:lnTo>
                  <a:lnTo>
                    <a:pt x="297" y="95"/>
                  </a:lnTo>
                  <a:lnTo>
                    <a:pt x="306" y="88"/>
                  </a:lnTo>
                  <a:lnTo>
                    <a:pt x="316" y="80"/>
                  </a:lnTo>
                  <a:lnTo>
                    <a:pt x="325" y="73"/>
                  </a:lnTo>
                  <a:lnTo>
                    <a:pt x="333" y="67"/>
                  </a:lnTo>
                  <a:lnTo>
                    <a:pt x="342" y="59"/>
                  </a:lnTo>
                  <a:lnTo>
                    <a:pt x="350" y="54"/>
                  </a:lnTo>
                  <a:lnTo>
                    <a:pt x="358" y="48"/>
                  </a:lnTo>
                  <a:lnTo>
                    <a:pt x="367" y="42"/>
                  </a:lnTo>
                  <a:lnTo>
                    <a:pt x="375" y="38"/>
                  </a:lnTo>
                  <a:lnTo>
                    <a:pt x="382" y="35"/>
                  </a:lnTo>
                  <a:lnTo>
                    <a:pt x="390" y="29"/>
                  </a:lnTo>
                  <a:lnTo>
                    <a:pt x="396" y="25"/>
                  </a:lnTo>
                  <a:lnTo>
                    <a:pt x="401" y="21"/>
                  </a:lnTo>
                  <a:lnTo>
                    <a:pt x="409" y="17"/>
                  </a:lnTo>
                  <a:lnTo>
                    <a:pt x="418" y="10"/>
                  </a:lnTo>
                  <a:lnTo>
                    <a:pt x="430" y="8"/>
                  </a:lnTo>
                  <a:lnTo>
                    <a:pt x="436" y="2"/>
                  </a:lnTo>
                  <a:lnTo>
                    <a:pt x="441" y="0"/>
                  </a:lnTo>
                  <a:lnTo>
                    <a:pt x="443" y="0"/>
                  </a:lnTo>
                  <a:lnTo>
                    <a:pt x="447" y="0"/>
                  </a:lnTo>
                  <a:close/>
                </a:path>
              </a:pathLst>
            </a:custGeom>
            <a:solidFill>
              <a:srgbClr val="E6FFE6"/>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8409" name="Freeform 115">
              <a:extLst>
                <a:ext uri="{FF2B5EF4-FFF2-40B4-BE49-F238E27FC236}">
                  <a16:creationId xmlns:a16="http://schemas.microsoft.com/office/drawing/2014/main" id="{99F5DDED-48CA-6656-5E34-195FC826873F}"/>
                </a:ext>
              </a:extLst>
            </p:cNvPr>
            <p:cNvSpPr>
              <a:spLocks/>
            </p:cNvSpPr>
            <p:nvPr/>
          </p:nvSpPr>
          <p:spPr bwMode="auto">
            <a:xfrm>
              <a:off x="5400664" y="3224205"/>
              <a:ext cx="73025" cy="88900"/>
            </a:xfrm>
            <a:custGeom>
              <a:avLst/>
              <a:gdLst>
                <a:gd name="T0" fmla="*/ 0 w 91"/>
                <a:gd name="T1" fmla="*/ 0 h 110"/>
                <a:gd name="T2" fmla="*/ 2147483647 w 91"/>
                <a:gd name="T3" fmla="*/ 2147483647 h 110"/>
                <a:gd name="T4" fmla="*/ 2147483647 w 91"/>
                <a:gd name="T5" fmla="*/ 2147483647 h 110"/>
                <a:gd name="T6" fmla="*/ 0 w 91"/>
                <a:gd name="T7" fmla="*/ 0 h 110"/>
                <a:gd name="T8" fmla="*/ 0 w 91"/>
                <a:gd name="T9" fmla="*/ 0 h 110"/>
                <a:gd name="T10" fmla="*/ 0 60000 65536"/>
                <a:gd name="T11" fmla="*/ 0 60000 65536"/>
                <a:gd name="T12" fmla="*/ 0 60000 65536"/>
                <a:gd name="T13" fmla="*/ 0 60000 65536"/>
                <a:gd name="T14" fmla="*/ 0 60000 65536"/>
                <a:gd name="T15" fmla="*/ 0 w 91"/>
                <a:gd name="T16" fmla="*/ 0 h 110"/>
                <a:gd name="T17" fmla="*/ 91 w 91"/>
                <a:gd name="T18" fmla="*/ 110 h 110"/>
              </a:gdLst>
              <a:ahLst/>
              <a:cxnLst>
                <a:cxn ang="T10">
                  <a:pos x="T0" y="T1"/>
                </a:cxn>
                <a:cxn ang="T11">
                  <a:pos x="T2" y="T3"/>
                </a:cxn>
                <a:cxn ang="T12">
                  <a:pos x="T4" y="T5"/>
                </a:cxn>
                <a:cxn ang="T13">
                  <a:pos x="T6" y="T7"/>
                </a:cxn>
                <a:cxn ang="T14">
                  <a:pos x="T8" y="T9"/>
                </a:cxn>
              </a:cxnLst>
              <a:rect l="T15" t="T16" r="T17" b="T18"/>
              <a:pathLst>
                <a:path w="91" h="110">
                  <a:moveTo>
                    <a:pt x="0" y="0"/>
                  </a:moveTo>
                  <a:lnTo>
                    <a:pt x="91" y="2"/>
                  </a:lnTo>
                  <a:lnTo>
                    <a:pt x="53" y="110"/>
                  </a:lnTo>
                  <a:lnTo>
                    <a:pt x="0" y="0"/>
                  </a:lnTo>
                  <a:close/>
                </a:path>
              </a:pathLst>
            </a:custGeom>
            <a:solidFill>
              <a:srgbClr val="B0C2B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8410" name="Freeform 117">
              <a:extLst>
                <a:ext uri="{FF2B5EF4-FFF2-40B4-BE49-F238E27FC236}">
                  <a16:creationId xmlns:a16="http://schemas.microsoft.com/office/drawing/2014/main" id="{E9A42706-D5FA-A4E7-C491-F5ABC76BCE29}"/>
                </a:ext>
              </a:extLst>
            </p:cNvPr>
            <p:cNvSpPr>
              <a:spLocks/>
            </p:cNvSpPr>
            <p:nvPr/>
          </p:nvSpPr>
          <p:spPr bwMode="auto">
            <a:xfrm>
              <a:off x="5276839" y="2690805"/>
              <a:ext cx="68263" cy="150812"/>
            </a:xfrm>
            <a:custGeom>
              <a:avLst/>
              <a:gdLst>
                <a:gd name="T0" fmla="*/ 2147483647 w 85"/>
                <a:gd name="T1" fmla="*/ 2147483647 h 190"/>
                <a:gd name="T2" fmla="*/ 2147483647 w 85"/>
                <a:gd name="T3" fmla="*/ 0 h 190"/>
                <a:gd name="T4" fmla="*/ 2147483647 w 85"/>
                <a:gd name="T5" fmla="*/ 0 h 190"/>
                <a:gd name="T6" fmla="*/ 2147483647 w 85"/>
                <a:gd name="T7" fmla="*/ 2147483647 h 190"/>
                <a:gd name="T8" fmla="*/ 2147483647 w 85"/>
                <a:gd name="T9" fmla="*/ 2147483647 h 190"/>
                <a:gd name="T10" fmla="*/ 2147483647 w 85"/>
                <a:gd name="T11" fmla="*/ 2147483647 h 190"/>
                <a:gd name="T12" fmla="*/ 2147483647 w 85"/>
                <a:gd name="T13" fmla="*/ 2147483647 h 190"/>
                <a:gd name="T14" fmla="*/ 2147483647 w 85"/>
                <a:gd name="T15" fmla="*/ 2147483647 h 190"/>
                <a:gd name="T16" fmla="*/ 2147483647 w 85"/>
                <a:gd name="T17" fmla="*/ 2147483647 h 190"/>
                <a:gd name="T18" fmla="*/ 2147483647 w 85"/>
                <a:gd name="T19" fmla="*/ 2147483647 h 190"/>
                <a:gd name="T20" fmla="*/ 2147483647 w 85"/>
                <a:gd name="T21" fmla="*/ 2147483647 h 190"/>
                <a:gd name="T22" fmla="*/ 2147483647 w 85"/>
                <a:gd name="T23" fmla="*/ 2147483647 h 190"/>
                <a:gd name="T24" fmla="*/ 2147483647 w 85"/>
                <a:gd name="T25" fmla="*/ 2147483647 h 190"/>
                <a:gd name="T26" fmla="*/ 2147483647 w 85"/>
                <a:gd name="T27" fmla="*/ 2147483647 h 190"/>
                <a:gd name="T28" fmla="*/ 2147483647 w 85"/>
                <a:gd name="T29" fmla="*/ 2147483647 h 190"/>
                <a:gd name="T30" fmla="*/ 2147483647 w 85"/>
                <a:gd name="T31" fmla="*/ 2147483647 h 190"/>
                <a:gd name="T32" fmla="*/ 0 w 85"/>
                <a:gd name="T33" fmla="*/ 2147483647 h 190"/>
                <a:gd name="T34" fmla="*/ 0 w 85"/>
                <a:gd name="T35" fmla="*/ 2147483647 h 190"/>
                <a:gd name="T36" fmla="*/ 0 w 85"/>
                <a:gd name="T37" fmla="*/ 2147483647 h 190"/>
                <a:gd name="T38" fmla="*/ 0 w 85"/>
                <a:gd name="T39" fmla="*/ 2147483647 h 190"/>
                <a:gd name="T40" fmla="*/ 2147483647 w 85"/>
                <a:gd name="T41" fmla="*/ 2147483647 h 190"/>
                <a:gd name="T42" fmla="*/ 2147483647 w 85"/>
                <a:gd name="T43" fmla="*/ 2147483647 h 190"/>
                <a:gd name="T44" fmla="*/ 2147483647 w 85"/>
                <a:gd name="T45" fmla="*/ 2147483647 h 190"/>
                <a:gd name="T46" fmla="*/ 2147483647 w 85"/>
                <a:gd name="T47" fmla="*/ 2147483647 h 190"/>
                <a:gd name="T48" fmla="*/ 2147483647 w 85"/>
                <a:gd name="T49" fmla="*/ 2147483647 h 190"/>
                <a:gd name="T50" fmla="*/ 2147483647 w 85"/>
                <a:gd name="T51" fmla="*/ 2147483647 h 190"/>
                <a:gd name="T52" fmla="*/ 2147483647 w 85"/>
                <a:gd name="T53" fmla="*/ 2147483647 h 190"/>
                <a:gd name="T54" fmla="*/ 2147483647 w 85"/>
                <a:gd name="T55" fmla="*/ 2147483647 h 190"/>
                <a:gd name="T56" fmla="*/ 2147483647 w 85"/>
                <a:gd name="T57" fmla="*/ 2147483647 h 190"/>
                <a:gd name="T58" fmla="*/ 2147483647 w 85"/>
                <a:gd name="T59" fmla="*/ 2147483647 h 19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5"/>
                <a:gd name="T91" fmla="*/ 0 h 190"/>
                <a:gd name="T92" fmla="*/ 85 w 85"/>
                <a:gd name="T93" fmla="*/ 190 h 19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5" h="190">
                  <a:moveTo>
                    <a:pt x="85" y="49"/>
                  </a:moveTo>
                  <a:lnTo>
                    <a:pt x="68" y="0"/>
                  </a:lnTo>
                  <a:lnTo>
                    <a:pt x="64" y="0"/>
                  </a:lnTo>
                  <a:lnTo>
                    <a:pt x="59" y="4"/>
                  </a:lnTo>
                  <a:lnTo>
                    <a:pt x="49" y="10"/>
                  </a:lnTo>
                  <a:lnTo>
                    <a:pt x="42" y="17"/>
                  </a:lnTo>
                  <a:lnTo>
                    <a:pt x="34" y="21"/>
                  </a:lnTo>
                  <a:lnTo>
                    <a:pt x="28" y="27"/>
                  </a:lnTo>
                  <a:lnTo>
                    <a:pt x="23" y="32"/>
                  </a:lnTo>
                  <a:lnTo>
                    <a:pt x="19" y="40"/>
                  </a:lnTo>
                  <a:lnTo>
                    <a:pt x="13" y="48"/>
                  </a:lnTo>
                  <a:lnTo>
                    <a:pt x="11" y="53"/>
                  </a:lnTo>
                  <a:lnTo>
                    <a:pt x="5" y="63"/>
                  </a:lnTo>
                  <a:lnTo>
                    <a:pt x="5" y="72"/>
                  </a:lnTo>
                  <a:lnTo>
                    <a:pt x="2" y="82"/>
                  </a:lnTo>
                  <a:lnTo>
                    <a:pt x="2" y="91"/>
                  </a:lnTo>
                  <a:lnTo>
                    <a:pt x="0" y="101"/>
                  </a:lnTo>
                  <a:lnTo>
                    <a:pt x="0" y="112"/>
                  </a:lnTo>
                  <a:lnTo>
                    <a:pt x="0" y="122"/>
                  </a:lnTo>
                  <a:lnTo>
                    <a:pt x="0" y="131"/>
                  </a:lnTo>
                  <a:lnTo>
                    <a:pt x="2" y="141"/>
                  </a:lnTo>
                  <a:lnTo>
                    <a:pt x="4" y="150"/>
                  </a:lnTo>
                  <a:lnTo>
                    <a:pt x="4" y="158"/>
                  </a:lnTo>
                  <a:lnTo>
                    <a:pt x="5" y="165"/>
                  </a:lnTo>
                  <a:lnTo>
                    <a:pt x="7" y="173"/>
                  </a:lnTo>
                  <a:lnTo>
                    <a:pt x="9" y="179"/>
                  </a:lnTo>
                  <a:lnTo>
                    <a:pt x="11" y="188"/>
                  </a:lnTo>
                  <a:lnTo>
                    <a:pt x="13" y="190"/>
                  </a:lnTo>
                  <a:lnTo>
                    <a:pt x="85" y="49"/>
                  </a:lnTo>
                  <a:close/>
                </a:path>
              </a:pathLst>
            </a:custGeom>
            <a:solidFill>
              <a:srgbClr val="6936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grpSp>
      <p:grpSp>
        <p:nvGrpSpPr>
          <p:cNvPr id="58372" name="Group 241">
            <a:extLst>
              <a:ext uri="{FF2B5EF4-FFF2-40B4-BE49-F238E27FC236}">
                <a16:creationId xmlns:a16="http://schemas.microsoft.com/office/drawing/2014/main" id="{1B9A95DC-0CF5-AB21-E696-B8959DA9366E}"/>
              </a:ext>
            </a:extLst>
          </p:cNvPr>
          <p:cNvGrpSpPr>
            <a:grpSpLocks/>
          </p:cNvGrpSpPr>
          <p:nvPr/>
        </p:nvGrpSpPr>
        <p:grpSpPr bwMode="auto">
          <a:xfrm flipH="1">
            <a:off x="5429250" y="2286000"/>
            <a:ext cx="3643313" cy="3956050"/>
            <a:chOff x="622273" y="4259269"/>
            <a:chExt cx="1590676" cy="1563687"/>
          </a:xfrm>
        </p:grpSpPr>
        <p:sp>
          <p:nvSpPr>
            <p:cNvPr id="58373" name="Freeform 33">
              <a:extLst>
                <a:ext uri="{FF2B5EF4-FFF2-40B4-BE49-F238E27FC236}">
                  <a16:creationId xmlns:a16="http://schemas.microsoft.com/office/drawing/2014/main" id="{446AB98C-102C-5C5C-1893-F71E56B7B7AD}"/>
                </a:ext>
              </a:extLst>
            </p:cNvPr>
            <p:cNvSpPr>
              <a:spLocks/>
            </p:cNvSpPr>
            <p:nvPr/>
          </p:nvSpPr>
          <p:spPr bwMode="auto">
            <a:xfrm>
              <a:off x="936598" y="4716469"/>
              <a:ext cx="703263" cy="201612"/>
            </a:xfrm>
            <a:custGeom>
              <a:avLst/>
              <a:gdLst>
                <a:gd name="T0" fmla="*/ 2147483647 w 886"/>
                <a:gd name="T1" fmla="*/ 0 h 253"/>
                <a:gd name="T2" fmla="*/ 2147483647 w 886"/>
                <a:gd name="T3" fmla="*/ 0 h 253"/>
                <a:gd name="T4" fmla="*/ 2147483647 w 886"/>
                <a:gd name="T5" fmla="*/ 2147483647 h 253"/>
                <a:gd name="T6" fmla="*/ 0 w 886"/>
                <a:gd name="T7" fmla="*/ 2147483647 h 253"/>
                <a:gd name="T8" fmla="*/ 2147483647 w 886"/>
                <a:gd name="T9" fmla="*/ 0 h 253"/>
                <a:gd name="T10" fmla="*/ 2147483647 w 886"/>
                <a:gd name="T11" fmla="*/ 0 h 253"/>
                <a:gd name="T12" fmla="*/ 0 60000 65536"/>
                <a:gd name="T13" fmla="*/ 0 60000 65536"/>
                <a:gd name="T14" fmla="*/ 0 60000 65536"/>
                <a:gd name="T15" fmla="*/ 0 60000 65536"/>
                <a:gd name="T16" fmla="*/ 0 60000 65536"/>
                <a:gd name="T17" fmla="*/ 0 60000 65536"/>
                <a:gd name="T18" fmla="*/ 0 w 886"/>
                <a:gd name="T19" fmla="*/ 0 h 253"/>
                <a:gd name="T20" fmla="*/ 886 w 886"/>
                <a:gd name="T21" fmla="*/ 253 h 253"/>
              </a:gdLst>
              <a:ahLst/>
              <a:cxnLst>
                <a:cxn ang="T12">
                  <a:pos x="T0" y="T1"/>
                </a:cxn>
                <a:cxn ang="T13">
                  <a:pos x="T2" y="T3"/>
                </a:cxn>
                <a:cxn ang="T14">
                  <a:pos x="T4" y="T5"/>
                </a:cxn>
                <a:cxn ang="T15">
                  <a:pos x="T6" y="T7"/>
                </a:cxn>
                <a:cxn ang="T16">
                  <a:pos x="T8" y="T9"/>
                </a:cxn>
                <a:cxn ang="T17">
                  <a:pos x="T10" y="T11"/>
                </a:cxn>
              </a:cxnLst>
              <a:rect l="T18" t="T19" r="T20" b="T21"/>
              <a:pathLst>
                <a:path w="886" h="253">
                  <a:moveTo>
                    <a:pt x="57" y="0"/>
                  </a:moveTo>
                  <a:lnTo>
                    <a:pt x="772" y="0"/>
                  </a:lnTo>
                  <a:lnTo>
                    <a:pt x="886" y="178"/>
                  </a:lnTo>
                  <a:lnTo>
                    <a:pt x="0" y="253"/>
                  </a:lnTo>
                  <a:lnTo>
                    <a:pt x="57" y="0"/>
                  </a:lnTo>
                  <a:close/>
                </a:path>
              </a:pathLst>
            </a:custGeom>
            <a:solidFill>
              <a:srgbClr val="BDC9D4"/>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8374" name="Freeform 58">
              <a:extLst>
                <a:ext uri="{FF2B5EF4-FFF2-40B4-BE49-F238E27FC236}">
                  <a16:creationId xmlns:a16="http://schemas.microsoft.com/office/drawing/2014/main" id="{D52D7805-CAAE-65F8-9894-1E79C9C21D9F}"/>
                </a:ext>
              </a:extLst>
            </p:cNvPr>
            <p:cNvSpPr>
              <a:spLocks/>
            </p:cNvSpPr>
            <p:nvPr/>
          </p:nvSpPr>
          <p:spPr bwMode="auto">
            <a:xfrm>
              <a:off x="622273" y="4659319"/>
              <a:ext cx="1060450" cy="1163637"/>
            </a:xfrm>
            <a:custGeom>
              <a:avLst/>
              <a:gdLst>
                <a:gd name="T0" fmla="*/ 2147483647 w 1337"/>
                <a:gd name="T1" fmla="*/ 2147483647 h 1465"/>
                <a:gd name="T2" fmla="*/ 2147483647 w 1337"/>
                <a:gd name="T3" fmla="*/ 0 h 1465"/>
                <a:gd name="T4" fmla="*/ 2147483647 w 1337"/>
                <a:gd name="T5" fmla="*/ 2147483647 h 1465"/>
                <a:gd name="T6" fmla="*/ 2147483647 w 1337"/>
                <a:gd name="T7" fmla="*/ 2147483647 h 1465"/>
                <a:gd name="T8" fmla="*/ 2147483647 w 1337"/>
                <a:gd name="T9" fmla="*/ 2147483647 h 1465"/>
                <a:gd name="T10" fmla="*/ 2147483647 w 1337"/>
                <a:gd name="T11" fmla="*/ 2147483647 h 1465"/>
                <a:gd name="T12" fmla="*/ 2147483647 w 1337"/>
                <a:gd name="T13" fmla="*/ 2147483647 h 1465"/>
                <a:gd name="T14" fmla="*/ 2147483647 w 1337"/>
                <a:gd name="T15" fmla="*/ 2147483647 h 1465"/>
                <a:gd name="T16" fmla="*/ 2147483647 w 1337"/>
                <a:gd name="T17" fmla="*/ 2147483647 h 1465"/>
                <a:gd name="T18" fmla="*/ 2147483647 w 1337"/>
                <a:gd name="T19" fmla="*/ 2147483647 h 1465"/>
                <a:gd name="T20" fmla="*/ 2147483647 w 1337"/>
                <a:gd name="T21" fmla="*/ 2147483647 h 1465"/>
                <a:gd name="T22" fmla="*/ 2147483647 w 1337"/>
                <a:gd name="T23" fmla="*/ 2147483647 h 1465"/>
                <a:gd name="T24" fmla="*/ 2147483647 w 1337"/>
                <a:gd name="T25" fmla="*/ 2147483647 h 1465"/>
                <a:gd name="T26" fmla="*/ 2147483647 w 1337"/>
                <a:gd name="T27" fmla="*/ 2147483647 h 1465"/>
                <a:gd name="T28" fmla="*/ 2147483647 w 1337"/>
                <a:gd name="T29" fmla="*/ 2147483647 h 1465"/>
                <a:gd name="T30" fmla="*/ 2147483647 w 1337"/>
                <a:gd name="T31" fmla="*/ 2147483647 h 1465"/>
                <a:gd name="T32" fmla="*/ 2147483647 w 1337"/>
                <a:gd name="T33" fmla="*/ 2147483647 h 1465"/>
                <a:gd name="T34" fmla="*/ 2147483647 w 1337"/>
                <a:gd name="T35" fmla="*/ 2147483647 h 1465"/>
                <a:gd name="T36" fmla="*/ 2147483647 w 1337"/>
                <a:gd name="T37" fmla="*/ 2147483647 h 1465"/>
                <a:gd name="T38" fmla="*/ 2147483647 w 1337"/>
                <a:gd name="T39" fmla="*/ 2147483647 h 1465"/>
                <a:gd name="T40" fmla="*/ 2147483647 w 1337"/>
                <a:gd name="T41" fmla="*/ 2147483647 h 1465"/>
                <a:gd name="T42" fmla="*/ 2147483647 w 1337"/>
                <a:gd name="T43" fmla="*/ 2147483647 h 1465"/>
                <a:gd name="T44" fmla="*/ 2147483647 w 1337"/>
                <a:gd name="T45" fmla="*/ 2147483647 h 1465"/>
                <a:gd name="T46" fmla="*/ 2147483647 w 1337"/>
                <a:gd name="T47" fmla="*/ 2147483647 h 1465"/>
                <a:gd name="T48" fmla="*/ 2147483647 w 1337"/>
                <a:gd name="T49" fmla="*/ 2147483647 h 1465"/>
                <a:gd name="T50" fmla="*/ 2147483647 w 1337"/>
                <a:gd name="T51" fmla="*/ 2147483647 h 1465"/>
                <a:gd name="T52" fmla="*/ 2147483647 w 1337"/>
                <a:gd name="T53" fmla="*/ 2147483647 h 1465"/>
                <a:gd name="T54" fmla="*/ 2147483647 w 1337"/>
                <a:gd name="T55" fmla="*/ 2147483647 h 1465"/>
                <a:gd name="T56" fmla="*/ 2147483647 w 1337"/>
                <a:gd name="T57" fmla="*/ 2147483647 h 1465"/>
                <a:gd name="T58" fmla="*/ 2147483647 w 1337"/>
                <a:gd name="T59" fmla="*/ 2147483647 h 1465"/>
                <a:gd name="T60" fmla="*/ 2147483647 w 1337"/>
                <a:gd name="T61" fmla="*/ 2147483647 h 1465"/>
                <a:gd name="T62" fmla="*/ 2147483647 w 1337"/>
                <a:gd name="T63" fmla="*/ 2147483647 h 1465"/>
                <a:gd name="T64" fmla="*/ 2147483647 w 1337"/>
                <a:gd name="T65" fmla="*/ 2147483647 h 1465"/>
                <a:gd name="T66" fmla="*/ 2147483647 w 1337"/>
                <a:gd name="T67" fmla="*/ 2147483647 h 1465"/>
                <a:gd name="T68" fmla="*/ 2147483647 w 1337"/>
                <a:gd name="T69" fmla="*/ 2147483647 h 1465"/>
                <a:gd name="T70" fmla="*/ 2147483647 w 1337"/>
                <a:gd name="T71" fmla="*/ 2147483647 h 1465"/>
                <a:gd name="T72" fmla="*/ 2147483647 w 1337"/>
                <a:gd name="T73" fmla="*/ 2147483647 h 1465"/>
                <a:gd name="T74" fmla="*/ 2147483647 w 1337"/>
                <a:gd name="T75" fmla="*/ 2147483647 h 1465"/>
                <a:gd name="T76" fmla="*/ 2147483647 w 1337"/>
                <a:gd name="T77" fmla="*/ 2147483647 h 1465"/>
                <a:gd name="T78" fmla="*/ 2147483647 w 1337"/>
                <a:gd name="T79" fmla="*/ 2147483647 h 1465"/>
                <a:gd name="T80" fmla="*/ 2147483647 w 1337"/>
                <a:gd name="T81" fmla="*/ 2147483647 h 1465"/>
                <a:gd name="T82" fmla="*/ 2147483647 w 1337"/>
                <a:gd name="T83" fmla="*/ 2147483647 h 1465"/>
                <a:gd name="T84" fmla="*/ 2147483647 w 1337"/>
                <a:gd name="T85" fmla="*/ 2147483647 h 1465"/>
                <a:gd name="T86" fmla="*/ 0 w 1337"/>
                <a:gd name="T87" fmla="*/ 2147483647 h 1465"/>
                <a:gd name="T88" fmla="*/ 2147483647 w 1337"/>
                <a:gd name="T89" fmla="*/ 2147483647 h 1465"/>
                <a:gd name="T90" fmla="*/ 2147483647 w 1337"/>
                <a:gd name="T91" fmla="*/ 2147483647 h 146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37"/>
                <a:gd name="T139" fmla="*/ 0 h 1465"/>
                <a:gd name="T140" fmla="*/ 1337 w 1337"/>
                <a:gd name="T141" fmla="*/ 1465 h 146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37" h="1465">
                  <a:moveTo>
                    <a:pt x="557" y="96"/>
                  </a:moveTo>
                  <a:lnTo>
                    <a:pt x="605" y="150"/>
                  </a:lnTo>
                  <a:lnTo>
                    <a:pt x="918" y="150"/>
                  </a:lnTo>
                  <a:lnTo>
                    <a:pt x="1105" y="0"/>
                  </a:lnTo>
                  <a:lnTo>
                    <a:pt x="1223" y="22"/>
                  </a:lnTo>
                  <a:lnTo>
                    <a:pt x="1337" y="226"/>
                  </a:lnTo>
                  <a:lnTo>
                    <a:pt x="1105" y="336"/>
                  </a:lnTo>
                  <a:lnTo>
                    <a:pt x="1097" y="336"/>
                  </a:lnTo>
                  <a:lnTo>
                    <a:pt x="1090" y="338"/>
                  </a:lnTo>
                  <a:lnTo>
                    <a:pt x="1082" y="338"/>
                  </a:lnTo>
                  <a:lnTo>
                    <a:pt x="1074" y="340"/>
                  </a:lnTo>
                  <a:lnTo>
                    <a:pt x="1067" y="342"/>
                  </a:lnTo>
                  <a:lnTo>
                    <a:pt x="1059" y="344"/>
                  </a:lnTo>
                  <a:lnTo>
                    <a:pt x="1052" y="345"/>
                  </a:lnTo>
                  <a:lnTo>
                    <a:pt x="1046" y="347"/>
                  </a:lnTo>
                  <a:lnTo>
                    <a:pt x="1036" y="347"/>
                  </a:lnTo>
                  <a:lnTo>
                    <a:pt x="1029" y="351"/>
                  </a:lnTo>
                  <a:lnTo>
                    <a:pt x="1021" y="351"/>
                  </a:lnTo>
                  <a:lnTo>
                    <a:pt x="1014" y="353"/>
                  </a:lnTo>
                  <a:lnTo>
                    <a:pt x="1006" y="355"/>
                  </a:lnTo>
                  <a:lnTo>
                    <a:pt x="998" y="357"/>
                  </a:lnTo>
                  <a:lnTo>
                    <a:pt x="989" y="357"/>
                  </a:lnTo>
                  <a:lnTo>
                    <a:pt x="983" y="361"/>
                  </a:lnTo>
                  <a:lnTo>
                    <a:pt x="974" y="363"/>
                  </a:lnTo>
                  <a:lnTo>
                    <a:pt x="966" y="364"/>
                  </a:lnTo>
                  <a:lnTo>
                    <a:pt x="960" y="364"/>
                  </a:lnTo>
                  <a:lnTo>
                    <a:pt x="953" y="368"/>
                  </a:lnTo>
                  <a:lnTo>
                    <a:pt x="943" y="368"/>
                  </a:lnTo>
                  <a:lnTo>
                    <a:pt x="937" y="372"/>
                  </a:lnTo>
                  <a:lnTo>
                    <a:pt x="928" y="372"/>
                  </a:lnTo>
                  <a:lnTo>
                    <a:pt x="922" y="376"/>
                  </a:lnTo>
                  <a:lnTo>
                    <a:pt x="915" y="378"/>
                  </a:lnTo>
                  <a:lnTo>
                    <a:pt x="907" y="380"/>
                  </a:lnTo>
                  <a:lnTo>
                    <a:pt x="899" y="380"/>
                  </a:lnTo>
                  <a:lnTo>
                    <a:pt x="892" y="383"/>
                  </a:lnTo>
                  <a:lnTo>
                    <a:pt x="884" y="383"/>
                  </a:lnTo>
                  <a:lnTo>
                    <a:pt x="879" y="387"/>
                  </a:lnTo>
                  <a:lnTo>
                    <a:pt x="873" y="387"/>
                  </a:lnTo>
                  <a:lnTo>
                    <a:pt x="865" y="391"/>
                  </a:lnTo>
                  <a:lnTo>
                    <a:pt x="858" y="393"/>
                  </a:lnTo>
                  <a:lnTo>
                    <a:pt x="852" y="393"/>
                  </a:lnTo>
                  <a:lnTo>
                    <a:pt x="846" y="395"/>
                  </a:lnTo>
                  <a:lnTo>
                    <a:pt x="839" y="397"/>
                  </a:lnTo>
                  <a:lnTo>
                    <a:pt x="833" y="397"/>
                  </a:lnTo>
                  <a:lnTo>
                    <a:pt x="825" y="401"/>
                  </a:lnTo>
                  <a:lnTo>
                    <a:pt x="820" y="401"/>
                  </a:lnTo>
                  <a:lnTo>
                    <a:pt x="816" y="402"/>
                  </a:lnTo>
                  <a:lnTo>
                    <a:pt x="802" y="404"/>
                  </a:lnTo>
                  <a:lnTo>
                    <a:pt x="793" y="408"/>
                  </a:lnTo>
                  <a:lnTo>
                    <a:pt x="783" y="412"/>
                  </a:lnTo>
                  <a:lnTo>
                    <a:pt x="776" y="416"/>
                  </a:lnTo>
                  <a:lnTo>
                    <a:pt x="766" y="416"/>
                  </a:lnTo>
                  <a:lnTo>
                    <a:pt x="759" y="418"/>
                  </a:lnTo>
                  <a:lnTo>
                    <a:pt x="753" y="420"/>
                  </a:lnTo>
                  <a:lnTo>
                    <a:pt x="749" y="423"/>
                  </a:lnTo>
                  <a:lnTo>
                    <a:pt x="742" y="425"/>
                  </a:lnTo>
                  <a:lnTo>
                    <a:pt x="740" y="425"/>
                  </a:lnTo>
                  <a:lnTo>
                    <a:pt x="740" y="427"/>
                  </a:lnTo>
                  <a:lnTo>
                    <a:pt x="740" y="431"/>
                  </a:lnTo>
                  <a:lnTo>
                    <a:pt x="740" y="437"/>
                  </a:lnTo>
                  <a:lnTo>
                    <a:pt x="740" y="440"/>
                  </a:lnTo>
                  <a:lnTo>
                    <a:pt x="740" y="446"/>
                  </a:lnTo>
                  <a:lnTo>
                    <a:pt x="742" y="452"/>
                  </a:lnTo>
                  <a:lnTo>
                    <a:pt x="742" y="459"/>
                  </a:lnTo>
                  <a:lnTo>
                    <a:pt x="742" y="463"/>
                  </a:lnTo>
                  <a:lnTo>
                    <a:pt x="742" y="469"/>
                  </a:lnTo>
                  <a:lnTo>
                    <a:pt x="743" y="475"/>
                  </a:lnTo>
                  <a:lnTo>
                    <a:pt x="743" y="480"/>
                  </a:lnTo>
                  <a:lnTo>
                    <a:pt x="743" y="486"/>
                  </a:lnTo>
                  <a:lnTo>
                    <a:pt x="745" y="492"/>
                  </a:lnTo>
                  <a:lnTo>
                    <a:pt x="745" y="499"/>
                  </a:lnTo>
                  <a:lnTo>
                    <a:pt x="747" y="507"/>
                  </a:lnTo>
                  <a:lnTo>
                    <a:pt x="747" y="513"/>
                  </a:lnTo>
                  <a:lnTo>
                    <a:pt x="747" y="520"/>
                  </a:lnTo>
                  <a:lnTo>
                    <a:pt x="747" y="526"/>
                  </a:lnTo>
                  <a:lnTo>
                    <a:pt x="749" y="532"/>
                  </a:lnTo>
                  <a:lnTo>
                    <a:pt x="749" y="541"/>
                  </a:lnTo>
                  <a:lnTo>
                    <a:pt x="749" y="553"/>
                  </a:lnTo>
                  <a:lnTo>
                    <a:pt x="749" y="560"/>
                  </a:lnTo>
                  <a:lnTo>
                    <a:pt x="749" y="568"/>
                  </a:lnTo>
                  <a:lnTo>
                    <a:pt x="749" y="574"/>
                  </a:lnTo>
                  <a:lnTo>
                    <a:pt x="749" y="581"/>
                  </a:lnTo>
                  <a:lnTo>
                    <a:pt x="745" y="589"/>
                  </a:lnTo>
                  <a:lnTo>
                    <a:pt x="745" y="594"/>
                  </a:lnTo>
                  <a:lnTo>
                    <a:pt x="743" y="596"/>
                  </a:lnTo>
                  <a:lnTo>
                    <a:pt x="743" y="598"/>
                  </a:lnTo>
                  <a:lnTo>
                    <a:pt x="0" y="1465"/>
                  </a:lnTo>
                  <a:lnTo>
                    <a:pt x="0" y="1322"/>
                  </a:lnTo>
                  <a:lnTo>
                    <a:pt x="19" y="275"/>
                  </a:lnTo>
                  <a:lnTo>
                    <a:pt x="508" y="22"/>
                  </a:lnTo>
                  <a:lnTo>
                    <a:pt x="557" y="96"/>
                  </a:lnTo>
                  <a:close/>
                </a:path>
              </a:pathLst>
            </a:custGeom>
            <a:solidFill>
              <a:srgbClr val="7A94A8"/>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8375" name="Freeform 70">
              <a:extLst>
                <a:ext uri="{FF2B5EF4-FFF2-40B4-BE49-F238E27FC236}">
                  <a16:creationId xmlns:a16="http://schemas.microsoft.com/office/drawing/2014/main" id="{3170D2D2-7CCA-3ACF-FD39-8BE9E6DA47C0}"/>
                </a:ext>
              </a:extLst>
            </p:cNvPr>
            <p:cNvSpPr>
              <a:spLocks/>
            </p:cNvSpPr>
            <p:nvPr/>
          </p:nvSpPr>
          <p:spPr bwMode="auto">
            <a:xfrm>
              <a:off x="622273" y="4684719"/>
              <a:ext cx="396875" cy="1060450"/>
            </a:xfrm>
            <a:custGeom>
              <a:avLst/>
              <a:gdLst>
                <a:gd name="T0" fmla="*/ 2147483647 w 500"/>
                <a:gd name="T1" fmla="*/ 2147483647 h 1334"/>
                <a:gd name="T2" fmla="*/ 2147483647 w 500"/>
                <a:gd name="T3" fmla="*/ 0 h 1334"/>
                <a:gd name="T4" fmla="*/ 2147483647 w 500"/>
                <a:gd name="T5" fmla="*/ 2147483647 h 1334"/>
                <a:gd name="T6" fmla="*/ 0 w 500"/>
                <a:gd name="T7" fmla="*/ 2147483647 h 1334"/>
                <a:gd name="T8" fmla="*/ 0 w 500"/>
                <a:gd name="T9" fmla="*/ 2147483647 h 1334"/>
                <a:gd name="T10" fmla="*/ 2147483647 w 500"/>
                <a:gd name="T11" fmla="*/ 2147483647 h 1334"/>
                <a:gd name="T12" fmla="*/ 2147483647 w 500"/>
                <a:gd name="T13" fmla="*/ 2147483647 h 1334"/>
                <a:gd name="T14" fmla="*/ 2147483647 w 500"/>
                <a:gd name="T15" fmla="*/ 2147483647 h 1334"/>
                <a:gd name="T16" fmla="*/ 2147483647 w 500"/>
                <a:gd name="T17" fmla="*/ 2147483647 h 1334"/>
                <a:gd name="T18" fmla="*/ 2147483647 w 500"/>
                <a:gd name="T19" fmla="*/ 2147483647 h 1334"/>
                <a:gd name="T20" fmla="*/ 2147483647 w 500"/>
                <a:gd name="T21" fmla="*/ 2147483647 h 1334"/>
                <a:gd name="T22" fmla="*/ 2147483647 w 500"/>
                <a:gd name="T23" fmla="*/ 2147483647 h 1334"/>
                <a:gd name="T24" fmla="*/ 2147483647 w 500"/>
                <a:gd name="T25" fmla="*/ 2147483647 h 1334"/>
                <a:gd name="T26" fmla="*/ 2147483647 w 500"/>
                <a:gd name="T27" fmla="*/ 2147483647 h 1334"/>
                <a:gd name="T28" fmla="*/ 2147483647 w 500"/>
                <a:gd name="T29" fmla="*/ 2147483647 h 1334"/>
                <a:gd name="T30" fmla="*/ 2147483647 w 500"/>
                <a:gd name="T31" fmla="*/ 2147483647 h 1334"/>
                <a:gd name="T32" fmla="*/ 2147483647 w 500"/>
                <a:gd name="T33" fmla="*/ 2147483647 h 1334"/>
                <a:gd name="T34" fmla="*/ 2147483647 w 500"/>
                <a:gd name="T35" fmla="*/ 2147483647 h 13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00"/>
                <a:gd name="T55" fmla="*/ 0 h 1334"/>
                <a:gd name="T56" fmla="*/ 500 w 500"/>
                <a:gd name="T57" fmla="*/ 1334 h 133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00" h="1334">
                  <a:moveTo>
                    <a:pt x="274" y="4"/>
                  </a:moveTo>
                  <a:lnTo>
                    <a:pt x="205" y="0"/>
                  </a:lnTo>
                  <a:lnTo>
                    <a:pt x="152" y="51"/>
                  </a:lnTo>
                  <a:lnTo>
                    <a:pt x="0" y="178"/>
                  </a:lnTo>
                  <a:lnTo>
                    <a:pt x="0" y="1334"/>
                  </a:lnTo>
                  <a:lnTo>
                    <a:pt x="51" y="1334"/>
                  </a:lnTo>
                  <a:lnTo>
                    <a:pt x="51" y="1184"/>
                  </a:lnTo>
                  <a:lnTo>
                    <a:pt x="209" y="1180"/>
                  </a:lnTo>
                  <a:lnTo>
                    <a:pt x="76" y="1040"/>
                  </a:lnTo>
                  <a:lnTo>
                    <a:pt x="222" y="941"/>
                  </a:lnTo>
                  <a:lnTo>
                    <a:pt x="23" y="492"/>
                  </a:lnTo>
                  <a:lnTo>
                    <a:pt x="124" y="557"/>
                  </a:lnTo>
                  <a:lnTo>
                    <a:pt x="323" y="361"/>
                  </a:lnTo>
                  <a:lnTo>
                    <a:pt x="224" y="218"/>
                  </a:lnTo>
                  <a:lnTo>
                    <a:pt x="377" y="319"/>
                  </a:lnTo>
                  <a:lnTo>
                    <a:pt x="500" y="186"/>
                  </a:lnTo>
                  <a:lnTo>
                    <a:pt x="274" y="4"/>
                  </a:lnTo>
                  <a:close/>
                </a:path>
              </a:pathLst>
            </a:custGeom>
            <a:solidFill>
              <a:srgbClr val="BDC9D4"/>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8376" name="Freeform 71">
              <a:extLst>
                <a:ext uri="{FF2B5EF4-FFF2-40B4-BE49-F238E27FC236}">
                  <a16:creationId xmlns:a16="http://schemas.microsoft.com/office/drawing/2014/main" id="{1383ABB5-5717-755B-F26A-BC38BC074816}"/>
                </a:ext>
              </a:extLst>
            </p:cNvPr>
            <p:cNvSpPr>
              <a:spLocks/>
            </p:cNvSpPr>
            <p:nvPr/>
          </p:nvSpPr>
          <p:spPr bwMode="auto">
            <a:xfrm>
              <a:off x="785786" y="4357694"/>
              <a:ext cx="449263" cy="498475"/>
            </a:xfrm>
            <a:custGeom>
              <a:avLst/>
              <a:gdLst>
                <a:gd name="T0" fmla="*/ 2147483647 w 567"/>
                <a:gd name="T1" fmla="*/ 2147483647 h 628"/>
                <a:gd name="T2" fmla="*/ 2147483647 w 567"/>
                <a:gd name="T3" fmla="*/ 2147483647 h 628"/>
                <a:gd name="T4" fmla="*/ 2147483647 w 567"/>
                <a:gd name="T5" fmla="*/ 2147483647 h 628"/>
                <a:gd name="T6" fmla="*/ 2147483647 w 567"/>
                <a:gd name="T7" fmla="*/ 2147483647 h 628"/>
                <a:gd name="T8" fmla="*/ 2147483647 w 567"/>
                <a:gd name="T9" fmla="*/ 2147483647 h 628"/>
                <a:gd name="T10" fmla="*/ 2147483647 w 567"/>
                <a:gd name="T11" fmla="*/ 2147483647 h 628"/>
                <a:gd name="T12" fmla="*/ 2147483647 w 567"/>
                <a:gd name="T13" fmla="*/ 2147483647 h 628"/>
                <a:gd name="T14" fmla="*/ 2147483647 w 567"/>
                <a:gd name="T15" fmla="*/ 2147483647 h 628"/>
                <a:gd name="T16" fmla="*/ 2147483647 w 567"/>
                <a:gd name="T17" fmla="*/ 2147483647 h 628"/>
                <a:gd name="T18" fmla="*/ 2147483647 w 567"/>
                <a:gd name="T19" fmla="*/ 2147483647 h 628"/>
                <a:gd name="T20" fmla="*/ 2147483647 w 567"/>
                <a:gd name="T21" fmla="*/ 2147483647 h 628"/>
                <a:gd name="T22" fmla="*/ 2147483647 w 567"/>
                <a:gd name="T23" fmla="*/ 2147483647 h 628"/>
                <a:gd name="T24" fmla="*/ 2147483647 w 567"/>
                <a:gd name="T25" fmla="*/ 2147483647 h 628"/>
                <a:gd name="T26" fmla="*/ 2147483647 w 567"/>
                <a:gd name="T27" fmla="*/ 2147483647 h 628"/>
                <a:gd name="T28" fmla="*/ 2147483647 w 567"/>
                <a:gd name="T29" fmla="*/ 2147483647 h 628"/>
                <a:gd name="T30" fmla="*/ 2147483647 w 567"/>
                <a:gd name="T31" fmla="*/ 2147483647 h 628"/>
                <a:gd name="T32" fmla="*/ 2147483647 w 567"/>
                <a:gd name="T33" fmla="*/ 2147483647 h 628"/>
                <a:gd name="T34" fmla="*/ 2147483647 w 567"/>
                <a:gd name="T35" fmla="*/ 2147483647 h 628"/>
                <a:gd name="T36" fmla="*/ 2147483647 w 567"/>
                <a:gd name="T37" fmla="*/ 2147483647 h 628"/>
                <a:gd name="T38" fmla="*/ 2147483647 w 567"/>
                <a:gd name="T39" fmla="*/ 2147483647 h 628"/>
                <a:gd name="T40" fmla="*/ 2147483647 w 567"/>
                <a:gd name="T41" fmla="*/ 2147483647 h 628"/>
                <a:gd name="T42" fmla="*/ 2147483647 w 567"/>
                <a:gd name="T43" fmla="*/ 2147483647 h 628"/>
                <a:gd name="T44" fmla="*/ 2147483647 w 567"/>
                <a:gd name="T45" fmla="*/ 2147483647 h 628"/>
                <a:gd name="T46" fmla="*/ 2147483647 w 567"/>
                <a:gd name="T47" fmla="*/ 2147483647 h 628"/>
                <a:gd name="T48" fmla="*/ 2147483647 w 567"/>
                <a:gd name="T49" fmla="*/ 2147483647 h 628"/>
                <a:gd name="T50" fmla="*/ 0 w 567"/>
                <a:gd name="T51" fmla="*/ 2147483647 h 628"/>
                <a:gd name="T52" fmla="*/ 2147483647 w 567"/>
                <a:gd name="T53" fmla="*/ 2147483647 h 628"/>
                <a:gd name="T54" fmla="*/ 2147483647 w 567"/>
                <a:gd name="T55" fmla="*/ 2147483647 h 628"/>
                <a:gd name="T56" fmla="*/ 2147483647 w 567"/>
                <a:gd name="T57" fmla="*/ 2147483647 h 628"/>
                <a:gd name="T58" fmla="*/ 2147483647 w 567"/>
                <a:gd name="T59" fmla="*/ 2147483647 h 628"/>
                <a:gd name="T60" fmla="*/ 2147483647 w 567"/>
                <a:gd name="T61" fmla="*/ 2147483647 h 628"/>
                <a:gd name="T62" fmla="*/ 2147483647 w 567"/>
                <a:gd name="T63" fmla="*/ 2147483647 h 628"/>
                <a:gd name="T64" fmla="*/ 2147483647 w 567"/>
                <a:gd name="T65" fmla="*/ 2147483647 h 628"/>
                <a:gd name="T66" fmla="*/ 2147483647 w 567"/>
                <a:gd name="T67" fmla="*/ 2147483647 h 628"/>
                <a:gd name="T68" fmla="*/ 2147483647 w 567"/>
                <a:gd name="T69" fmla="*/ 2147483647 h 628"/>
                <a:gd name="T70" fmla="*/ 2147483647 w 567"/>
                <a:gd name="T71" fmla="*/ 2147483647 h 628"/>
                <a:gd name="T72" fmla="*/ 2147483647 w 567"/>
                <a:gd name="T73" fmla="*/ 2147483647 h 628"/>
                <a:gd name="T74" fmla="*/ 2147483647 w 567"/>
                <a:gd name="T75" fmla="*/ 2147483647 h 628"/>
                <a:gd name="T76" fmla="*/ 2147483647 w 567"/>
                <a:gd name="T77" fmla="*/ 2147483647 h 628"/>
                <a:gd name="T78" fmla="*/ 2147483647 w 567"/>
                <a:gd name="T79" fmla="*/ 2147483647 h 628"/>
                <a:gd name="T80" fmla="*/ 2147483647 w 567"/>
                <a:gd name="T81" fmla="*/ 2147483647 h 628"/>
                <a:gd name="T82" fmla="*/ 2147483647 w 567"/>
                <a:gd name="T83" fmla="*/ 2147483647 h 628"/>
                <a:gd name="T84" fmla="*/ 2147483647 w 567"/>
                <a:gd name="T85" fmla="*/ 2147483647 h 628"/>
                <a:gd name="T86" fmla="*/ 2147483647 w 567"/>
                <a:gd name="T87" fmla="*/ 2147483647 h 628"/>
                <a:gd name="T88" fmla="*/ 2147483647 w 567"/>
                <a:gd name="T89" fmla="*/ 2147483647 h 628"/>
                <a:gd name="T90" fmla="*/ 2147483647 w 567"/>
                <a:gd name="T91" fmla="*/ 2147483647 h 628"/>
                <a:gd name="T92" fmla="*/ 2147483647 w 567"/>
                <a:gd name="T93" fmla="*/ 2147483647 h 628"/>
                <a:gd name="T94" fmla="*/ 2147483647 w 567"/>
                <a:gd name="T95" fmla="*/ 2147483647 h 628"/>
                <a:gd name="T96" fmla="*/ 2147483647 w 567"/>
                <a:gd name="T97" fmla="*/ 2147483647 h 628"/>
                <a:gd name="T98" fmla="*/ 2147483647 w 567"/>
                <a:gd name="T99" fmla="*/ 2147483647 h 628"/>
                <a:gd name="T100" fmla="*/ 2147483647 w 567"/>
                <a:gd name="T101" fmla="*/ 2147483647 h 628"/>
                <a:gd name="T102" fmla="*/ 2147483647 w 567"/>
                <a:gd name="T103" fmla="*/ 2147483647 h 628"/>
                <a:gd name="T104" fmla="*/ 2147483647 w 567"/>
                <a:gd name="T105" fmla="*/ 2147483647 h 628"/>
                <a:gd name="T106" fmla="*/ 2147483647 w 567"/>
                <a:gd name="T107" fmla="*/ 2147483647 h 628"/>
                <a:gd name="T108" fmla="*/ 2147483647 w 567"/>
                <a:gd name="T109" fmla="*/ 2147483647 h 628"/>
                <a:gd name="T110" fmla="*/ 2147483647 w 567"/>
                <a:gd name="T111" fmla="*/ 2147483647 h 628"/>
                <a:gd name="T112" fmla="*/ 2147483647 w 567"/>
                <a:gd name="T113" fmla="*/ 0 h 62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67"/>
                <a:gd name="T172" fmla="*/ 0 h 628"/>
                <a:gd name="T173" fmla="*/ 567 w 567"/>
                <a:gd name="T174" fmla="*/ 628 h 62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67" h="628">
                  <a:moveTo>
                    <a:pt x="538" y="0"/>
                  </a:moveTo>
                  <a:lnTo>
                    <a:pt x="567" y="116"/>
                  </a:lnTo>
                  <a:lnTo>
                    <a:pt x="531" y="166"/>
                  </a:lnTo>
                  <a:lnTo>
                    <a:pt x="546" y="280"/>
                  </a:lnTo>
                  <a:lnTo>
                    <a:pt x="485" y="470"/>
                  </a:lnTo>
                  <a:lnTo>
                    <a:pt x="314" y="495"/>
                  </a:lnTo>
                  <a:lnTo>
                    <a:pt x="278" y="628"/>
                  </a:lnTo>
                  <a:lnTo>
                    <a:pt x="276" y="628"/>
                  </a:lnTo>
                  <a:lnTo>
                    <a:pt x="272" y="628"/>
                  </a:lnTo>
                  <a:lnTo>
                    <a:pt x="267" y="626"/>
                  </a:lnTo>
                  <a:lnTo>
                    <a:pt x="259" y="626"/>
                  </a:lnTo>
                  <a:lnTo>
                    <a:pt x="253" y="624"/>
                  </a:lnTo>
                  <a:lnTo>
                    <a:pt x="248" y="624"/>
                  </a:lnTo>
                  <a:lnTo>
                    <a:pt x="244" y="624"/>
                  </a:lnTo>
                  <a:lnTo>
                    <a:pt x="238" y="624"/>
                  </a:lnTo>
                  <a:lnTo>
                    <a:pt x="230" y="622"/>
                  </a:lnTo>
                  <a:lnTo>
                    <a:pt x="225" y="622"/>
                  </a:lnTo>
                  <a:lnTo>
                    <a:pt x="219" y="622"/>
                  </a:lnTo>
                  <a:lnTo>
                    <a:pt x="213" y="622"/>
                  </a:lnTo>
                  <a:lnTo>
                    <a:pt x="206" y="620"/>
                  </a:lnTo>
                  <a:lnTo>
                    <a:pt x="198" y="618"/>
                  </a:lnTo>
                  <a:lnTo>
                    <a:pt x="191" y="616"/>
                  </a:lnTo>
                  <a:lnTo>
                    <a:pt x="183" y="616"/>
                  </a:lnTo>
                  <a:lnTo>
                    <a:pt x="175" y="614"/>
                  </a:lnTo>
                  <a:lnTo>
                    <a:pt x="170" y="612"/>
                  </a:lnTo>
                  <a:lnTo>
                    <a:pt x="160" y="609"/>
                  </a:lnTo>
                  <a:lnTo>
                    <a:pt x="154" y="609"/>
                  </a:lnTo>
                  <a:lnTo>
                    <a:pt x="145" y="605"/>
                  </a:lnTo>
                  <a:lnTo>
                    <a:pt x="137" y="603"/>
                  </a:lnTo>
                  <a:lnTo>
                    <a:pt x="130" y="601"/>
                  </a:lnTo>
                  <a:lnTo>
                    <a:pt x="124" y="599"/>
                  </a:lnTo>
                  <a:lnTo>
                    <a:pt x="116" y="595"/>
                  </a:lnTo>
                  <a:lnTo>
                    <a:pt x="109" y="591"/>
                  </a:lnTo>
                  <a:lnTo>
                    <a:pt x="103" y="590"/>
                  </a:lnTo>
                  <a:lnTo>
                    <a:pt x="97" y="588"/>
                  </a:lnTo>
                  <a:lnTo>
                    <a:pt x="92" y="582"/>
                  </a:lnTo>
                  <a:lnTo>
                    <a:pt x="84" y="578"/>
                  </a:lnTo>
                  <a:lnTo>
                    <a:pt x="78" y="574"/>
                  </a:lnTo>
                  <a:lnTo>
                    <a:pt x="73" y="571"/>
                  </a:lnTo>
                  <a:lnTo>
                    <a:pt x="61" y="561"/>
                  </a:lnTo>
                  <a:lnTo>
                    <a:pt x="52" y="552"/>
                  </a:lnTo>
                  <a:lnTo>
                    <a:pt x="42" y="540"/>
                  </a:lnTo>
                  <a:lnTo>
                    <a:pt x="36" y="531"/>
                  </a:lnTo>
                  <a:lnTo>
                    <a:pt x="29" y="521"/>
                  </a:lnTo>
                  <a:lnTo>
                    <a:pt x="23" y="512"/>
                  </a:lnTo>
                  <a:lnTo>
                    <a:pt x="17" y="502"/>
                  </a:lnTo>
                  <a:lnTo>
                    <a:pt x="12" y="493"/>
                  </a:lnTo>
                  <a:lnTo>
                    <a:pt x="8" y="485"/>
                  </a:lnTo>
                  <a:lnTo>
                    <a:pt x="4" y="477"/>
                  </a:lnTo>
                  <a:lnTo>
                    <a:pt x="2" y="472"/>
                  </a:lnTo>
                  <a:lnTo>
                    <a:pt x="0" y="468"/>
                  </a:lnTo>
                  <a:lnTo>
                    <a:pt x="0" y="464"/>
                  </a:lnTo>
                  <a:lnTo>
                    <a:pt x="2" y="460"/>
                  </a:lnTo>
                  <a:lnTo>
                    <a:pt x="4" y="457"/>
                  </a:lnTo>
                  <a:lnTo>
                    <a:pt x="6" y="453"/>
                  </a:lnTo>
                  <a:lnTo>
                    <a:pt x="10" y="449"/>
                  </a:lnTo>
                  <a:lnTo>
                    <a:pt x="14" y="443"/>
                  </a:lnTo>
                  <a:lnTo>
                    <a:pt x="17" y="436"/>
                  </a:lnTo>
                  <a:lnTo>
                    <a:pt x="23" y="428"/>
                  </a:lnTo>
                  <a:lnTo>
                    <a:pt x="27" y="419"/>
                  </a:lnTo>
                  <a:lnTo>
                    <a:pt x="35" y="407"/>
                  </a:lnTo>
                  <a:lnTo>
                    <a:pt x="38" y="400"/>
                  </a:lnTo>
                  <a:lnTo>
                    <a:pt x="42" y="394"/>
                  </a:lnTo>
                  <a:lnTo>
                    <a:pt x="44" y="386"/>
                  </a:lnTo>
                  <a:lnTo>
                    <a:pt x="50" y="379"/>
                  </a:lnTo>
                  <a:lnTo>
                    <a:pt x="54" y="371"/>
                  </a:lnTo>
                  <a:lnTo>
                    <a:pt x="59" y="363"/>
                  </a:lnTo>
                  <a:lnTo>
                    <a:pt x="63" y="354"/>
                  </a:lnTo>
                  <a:lnTo>
                    <a:pt x="69" y="346"/>
                  </a:lnTo>
                  <a:lnTo>
                    <a:pt x="75" y="333"/>
                  </a:lnTo>
                  <a:lnTo>
                    <a:pt x="80" y="323"/>
                  </a:lnTo>
                  <a:lnTo>
                    <a:pt x="84" y="312"/>
                  </a:lnTo>
                  <a:lnTo>
                    <a:pt x="90" y="301"/>
                  </a:lnTo>
                  <a:lnTo>
                    <a:pt x="92" y="295"/>
                  </a:lnTo>
                  <a:lnTo>
                    <a:pt x="95" y="289"/>
                  </a:lnTo>
                  <a:lnTo>
                    <a:pt x="97" y="282"/>
                  </a:lnTo>
                  <a:lnTo>
                    <a:pt x="101" y="276"/>
                  </a:lnTo>
                  <a:lnTo>
                    <a:pt x="105" y="270"/>
                  </a:lnTo>
                  <a:lnTo>
                    <a:pt x="107" y="265"/>
                  </a:lnTo>
                  <a:lnTo>
                    <a:pt x="111" y="259"/>
                  </a:lnTo>
                  <a:lnTo>
                    <a:pt x="114" y="253"/>
                  </a:lnTo>
                  <a:lnTo>
                    <a:pt x="116" y="246"/>
                  </a:lnTo>
                  <a:lnTo>
                    <a:pt x="118" y="240"/>
                  </a:lnTo>
                  <a:lnTo>
                    <a:pt x="122" y="234"/>
                  </a:lnTo>
                  <a:lnTo>
                    <a:pt x="126" y="228"/>
                  </a:lnTo>
                  <a:lnTo>
                    <a:pt x="128" y="221"/>
                  </a:lnTo>
                  <a:lnTo>
                    <a:pt x="132" y="215"/>
                  </a:lnTo>
                  <a:lnTo>
                    <a:pt x="133" y="209"/>
                  </a:lnTo>
                  <a:lnTo>
                    <a:pt x="137" y="204"/>
                  </a:lnTo>
                  <a:lnTo>
                    <a:pt x="139" y="196"/>
                  </a:lnTo>
                  <a:lnTo>
                    <a:pt x="143" y="190"/>
                  </a:lnTo>
                  <a:lnTo>
                    <a:pt x="147" y="185"/>
                  </a:lnTo>
                  <a:lnTo>
                    <a:pt x="149" y="177"/>
                  </a:lnTo>
                  <a:lnTo>
                    <a:pt x="156" y="166"/>
                  </a:lnTo>
                  <a:lnTo>
                    <a:pt x="162" y="154"/>
                  </a:lnTo>
                  <a:lnTo>
                    <a:pt x="164" y="149"/>
                  </a:lnTo>
                  <a:lnTo>
                    <a:pt x="166" y="141"/>
                  </a:lnTo>
                  <a:lnTo>
                    <a:pt x="170" y="137"/>
                  </a:lnTo>
                  <a:lnTo>
                    <a:pt x="172" y="132"/>
                  </a:lnTo>
                  <a:lnTo>
                    <a:pt x="177" y="120"/>
                  </a:lnTo>
                  <a:lnTo>
                    <a:pt x="183" y="111"/>
                  </a:lnTo>
                  <a:lnTo>
                    <a:pt x="187" y="101"/>
                  </a:lnTo>
                  <a:lnTo>
                    <a:pt x="191" y="92"/>
                  </a:lnTo>
                  <a:lnTo>
                    <a:pt x="196" y="82"/>
                  </a:lnTo>
                  <a:lnTo>
                    <a:pt x="200" y="76"/>
                  </a:lnTo>
                  <a:lnTo>
                    <a:pt x="202" y="69"/>
                  </a:lnTo>
                  <a:lnTo>
                    <a:pt x="206" y="61"/>
                  </a:lnTo>
                  <a:lnTo>
                    <a:pt x="208" y="55"/>
                  </a:lnTo>
                  <a:lnTo>
                    <a:pt x="211" y="52"/>
                  </a:lnTo>
                  <a:lnTo>
                    <a:pt x="213" y="46"/>
                  </a:lnTo>
                  <a:lnTo>
                    <a:pt x="215" y="44"/>
                  </a:lnTo>
                  <a:lnTo>
                    <a:pt x="538" y="0"/>
                  </a:lnTo>
                  <a:close/>
                </a:path>
              </a:pathLst>
            </a:custGeom>
            <a:solidFill>
              <a:srgbClr val="EDA39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8377" name="Freeform 72">
              <a:extLst>
                <a:ext uri="{FF2B5EF4-FFF2-40B4-BE49-F238E27FC236}">
                  <a16:creationId xmlns:a16="http://schemas.microsoft.com/office/drawing/2014/main" id="{BD5D1EB2-053A-9B7A-8876-D4D6B9D1C9E9}"/>
                </a:ext>
              </a:extLst>
            </p:cNvPr>
            <p:cNvSpPr>
              <a:spLocks/>
            </p:cNvSpPr>
            <p:nvPr/>
          </p:nvSpPr>
          <p:spPr bwMode="auto">
            <a:xfrm>
              <a:off x="1057248" y="4341819"/>
              <a:ext cx="187325" cy="392112"/>
            </a:xfrm>
            <a:custGeom>
              <a:avLst/>
              <a:gdLst>
                <a:gd name="T0" fmla="*/ 2147483647 w 235"/>
                <a:gd name="T1" fmla="*/ 2147483647 h 495"/>
                <a:gd name="T2" fmla="*/ 2147483647 w 235"/>
                <a:gd name="T3" fmla="*/ 2147483647 h 495"/>
                <a:gd name="T4" fmla="*/ 2147483647 w 235"/>
                <a:gd name="T5" fmla="*/ 2147483647 h 495"/>
                <a:gd name="T6" fmla="*/ 2147483647 w 235"/>
                <a:gd name="T7" fmla="*/ 2147483647 h 495"/>
                <a:gd name="T8" fmla="*/ 2147483647 w 235"/>
                <a:gd name="T9" fmla="*/ 2147483647 h 495"/>
                <a:gd name="T10" fmla="*/ 2147483647 w 235"/>
                <a:gd name="T11" fmla="*/ 2147483647 h 495"/>
                <a:gd name="T12" fmla="*/ 2147483647 w 235"/>
                <a:gd name="T13" fmla="*/ 2147483647 h 495"/>
                <a:gd name="T14" fmla="*/ 2147483647 w 235"/>
                <a:gd name="T15" fmla="*/ 2147483647 h 495"/>
                <a:gd name="T16" fmla="*/ 2147483647 w 235"/>
                <a:gd name="T17" fmla="*/ 2147483647 h 495"/>
                <a:gd name="T18" fmla="*/ 2147483647 w 235"/>
                <a:gd name="T19" fmla="*/ 2147483647 h 495"/>
                <a:gd name="T20" fmla="*/ 2147483647 w 235"/>
                <a:gd name="T21" fmla="*/ 2147483647 h 495"/>
                <a:gd name="T22" fmla="*/ 2147483647 w 235"/>
                <a:gd name="T23" fmla="*/ 2147483647 h 495"/>
                <a:gd name="T24" fmla="*/ 2147483647 w 235"/>
                <a:gd name="T25" fmla="*/ 2147483647 h 495"/>
                <a:gd name="T26" fmla="*/ 2147483647 w 235"/>
                <a:gd name="T27" fmla="*/ 2147483647 h 495"/>
                <a:gd name="T28" fmla="*/ 2147483647 w 235"/>
                <a:gd name="T29" fmla="*/ 2147483647 h 495"/>
                <a:gd name="T30" fmla="*/ 2147483647 w 235"/>
                <a:gd name="T31" fmla="*/ 2147483647 h 495"/>
                <a:gd name="T32" fmla="*/ 2147483647 w 235"/>
                <a:gd name="T33" fmla="*/ 2147483647 h 495"/>
                <a:gd name="T34" fmla="*/ 2147483647 w 235"/>
                <a:gd name="T35" fmla="*/ 2147483647 h 495"/>
                <a:gd name="T36" fmla="*/ 2147483647 w 235"/>
                <a:gd name="T37" fmla="*/ 2147483647 h 495"/>
                <a:gd name="T38" fmla="*/ 2147483647 w 235"/>
                <a:gd name="T39" fmla="*/ 2147483647 h 495"/>
                <a:gd name="T40" fmla="*/ 2147483647 w 235"/>
                <a:gd name="T41" fmla="*/ 2147483647 h 495"/>
                <a:gd name="T42" fmla="*/ 2147483647 w 235"/>
                <a:gd name="T43" fmla="*/ 2147483647 h 495"/>
                <a:gd name="T44" fmla="*/ 2147483647 w 235"/>
                <a:gd name="T45" fmla="*/ 2147483647 h 495"/>
                <a:gd name="T46" fmla="*/ 2147483647 w 235"/>
                <a:gd name="T47" fmla="*/ 2147483647 h 495"/>
                <a:gd name="T48" fmla="*/ 2147483647 w 235"/>
                <a:gd name="T49" fmla="*/ 2147483647 h 495"/>
                <a:gd name="T50" fmla="*/ 2147483647 w 235"/>
                <a:gd name="T51" fmla="*/ 2147483647 h 495"/>
                <a:gd name="T52" fmla="*/ 2147483647 w 235"/>
                <a:gd name="T53" fmla="*/ 2147483647 h 495"/>
                <a:gd name="T54" fmla="*/ 2147483647 w 235"/>
                <a:gd name="T55" fmla="*/ 2147483647 h 495"/>
                <a:gd name="T56" fmla="*/ 2147483647 w 235"/>
                <a:gd name="T57" fmla="*/ 2147483647 h 495"/>
                <a:gd name="T58" fmla="*/ 2147483647 w 235"/>
                <a:gd name="T59" fmla="*/ 2147483647 h 495"/>
                <a:gd name="T60" fmla="*/ 2147483647 w 235"/>
                <a:gd name="T61" fmla="*/ 2147483647 h 495"/>
                <a:gd name="T62" fmla="*/ 2147483647 w 235"/>
                <a:gd name="T63" fmla="*/ 2147483647 h 495"/>
                <a:gd name="T64" fmla="*/ 2147483647 w 235"/>
                <a:gd name="T65" fmla="*/ 2147483647 h 495"/>
                <a:gd name="T66" fmla="*/ 2147483647 w 235"/>
                <a:gd name="T67" fmla="*/ 2147483647 h 495"/>
                <a:gd name="T68" fmla="*/ 2147483647 w 235"/>
                <a:gd name="T69" fmla="*/ 2147483647 h 495"/>
                <a:gd name="T70" fmla="*/ 2147483647 w 235"/>
                <a:gd name="T71" fmla="*/ 2147483647 h 495"/>
                <a:gd name="T72" fmla="*/ 2147483647 w 235"/>
                <a:gd name="T73" fmla="*/ 2147483647 h 495"/>
                <a:gd name="T74" fmla="*/ 2147483647 w 235"/>
                <a:gd name="T75" fmla="*/ 2147483647 h 495"/>
                <a:gd name="T76" fmla="*/ 2147483647 w 235"/>
                <a:gd name="T77" fmla="*/ 2147483647 h 495"/>
                <a:gd name="T78" fmla="*/ 2147483647 w 235"/>
                <a:gd name="T79" fmla="*/ 2147483647 h 495"/>
                <a:gd name="T80" fmla="*/ 0 w 235"/>
                <a:gd name="T81" fmla="*/ 2147483647 h 495"/>
                <a:gd name="T82" fmla="*/ 2147483647 w 235"/>
                <a:gd name="T83" fmla="*/ 0 h 49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35"/>
                <a:gd name="T127" fmla="*/ 0 h 495"/>
                <a:gd name="T128" fmla="*/ 235 w 235"/>
                <a:gd name="T129" fmla="*/ 495 h 495"/>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35" h="495">
                  <a:moveTo>
                    <a:pt x="220" y="0"/>
                  </a:moveTo>
                  <a:lnTo>
                    <a:pt x="235" y="147"/>
                  </a:lnTo>
                  <a:lnTo>
                    <a:pt x="209" y="187"/>
                  </a:lnTo>
                  <a:lnTo>
                    <a:pt x="234" y="318"/>
                  </a:lnTo>
                  <a:lnTo>
                    <a:pt x="192" y="343"/>
                  </a:lnTo>
                  <a:lnTo>
                    <a:pt x="192" y="346"/>
                  </a:lnTo>
                  <a:lnTo>
                    <a:pt x="192" y="354"/>
                  </a:lnTo>
                  <a:lnTo>
                    <a:pt x="192" y="363"/>
                  </a:lnTo>
                  <a:lnTo>
                    <a:pt x="190" y="367"/>
                  </a:lnTo>
                  <a:lnTo>
                    <a:pt x="190" y="375"/>
                  </a:lnTo>
                  <a:lnTo>
                    <a:pt x="190" y="381"/>
                  </a:lnTo>
                  <a:lnTo>
                    <a:pt x="190" y="386"/>
                  </a:lnTo>
                  <a:lnTo>
                    <a:pt x="188" y="394"/>
                  </a:lnTo>
                  <a:lnTo>
                    <a:pt x="186" y="400"/>
                  </a:lnTo>
                  <a:lnTo>
                    <a:pt x="184" y="407"/>
                  </a:lnTo>
                  <a:lnTo>
                    <a:pt x="184" y="415"/>
                  </a:lnTo>
                  <a:lnTo>
                    <a:pt x="180" y="422"/>
                  </a:lnTo>
                  <a:lnTo>
                    <a:pt x="176" y="428"/>
                  </a:lnTo>
                  <a:lnTo>
                    <a:pt x="173" y="434"/>
                  </a:lnTo>
                  <a:lnTo>
                    <a:pt x="171" y="441"/>
                  </a:lnTo>
                  <a:lnTo>
                    <a:pt x="167" y="449"/>
                  </a:lnTo>
                  <a:lnTo>
                    <a:pt x="163" y="455"/>
                  </a:lnTo>
                  <a:lnTo>
                    <a:pt x="161" y="460"/>
                  </a:lnTo>
                  <a:lnTo>
                    <a:pt x="157" y="468"/>
                  </a:lnTo>
                  <a:lnTo>
                    <a:pt x="150" y="478"/>
                  </a:lnTo>
                  <a:lnTo>
                    <a:pt x="146" y="487"/>
                  </a:lnTo>
                  <a:lnTo>
                    <a:pt x="142" y="493"/>
                  </a:lnTo>
                  <a:lnTo>
                    <a:pt x="142" y="495"/>
                  </a:lnTo>
                  <a:lnTo>
                    <a:pt x="123" y="394"/>
                  </a:lnTo>
                  <a:lnTo>
                    <a:pt x="125" y="390"/>
                  </a:lnTo>
                  <a:lnTo>
                    <a:pt x="131" y="381"/>
                  </a:lnTo>
                  <a:lnTo>
                    <a:pt x="137" y="375"/>
                  </a:lnTo>
                  <a:lnTo>
                    <a:pt x="140" y="367"/>
                  </a:lnTo>
                  <a:lnTo>
                    <a:pt x="146" y="360"/>
                  </a:lnTo>
                  <a:lnTo>
                    <a:pt x="154" y="352"/>
                  </a:lnTo>
                  <a:lnTo>
                    <a:pt x="157" y="341"/>
                  </a:lnTo>
                  <a:lnTo>
                    <a:pt x="163" y="331"/>
                  </a:lnTo>
                  <a:lnTo>
                    <a:pt x="169" y="322"/>
                  </a:lnTo>
                  <a:lnTo>
                    <a:pt x="173" y="312"/>
                  </a:lnTo>
                  <a:lnTo>
                    <a:pt x="176" y="301"/>
                  </a:lnTo>
                  <a:lnTo>
                    <a:pt x="180" y="291"/>
                  </a:lnTo>
                  <a:lnTo>
                    <a:pt x="182" y="282"/>
                  </a:lnTo>
                  <a:lnTo>
                    <a:pt x="184" y="272"/>
                  </a:lnTo>
                  <a:lnTo>
                    <a:pt x="182" y="263"/>
                  </a:lnTo>
                  <a:lnTo>
                    <a:pt x="180" y="253"/>
                  </a:lnTo>
                  <a:lnTo>
                    <a:pt x="176" y="246"/>
                  </a:lnTo>
                  <a:lnTo>
                    <a:pt x="175" y="238"/>
                  </a:lnTo>
                  <a:lnTo>
                    <a:pt x="169" y="230"/>
                  </a:lnTo>
                  <a:lnTo>
                    <a:pt x="165" y="225"/>
                  </a:lnTo>
                  <a:lnTo>
                    <a:pt x="159" y="219"/>
                  </a:lnTo>
                  <a:lnTo>
                    <a:pt x="156" y="215"/>
                  </a:lnTo>
                  <a:lnTo>
                    <a:pt x="144" y="206"/>
                  </a:lnTo>
                  <a:lnTo>
                    <a:pt x="135" y="200"/>
                  </a:lnTo>
                  <a:lnTo>
                    <a:pt x="129" y="194"/>
                  </a:lnTo>
                  <a:lnTo>
                    <a:pt x="127" y="194"/>
                  </a:lnTo>
                  <a:lnTo>
                    <a:pt x="203" y="158"/>
                  </a:lnTo>
                  <a:lnTo>
                    <a:pt x="184" y="82"/>
                  </a:lnTo>
                  <a:lnTo>
                    <a:pt x="182" y="82"/>
                  </a:lnTo>
                  <a:lnTo>
                    <a:pt x="180" y="82"/>
                  </a:lnTo>
                  <a:lnTo>
                    <a:pt x="176" y="82"/>
                  </a:lnTo>
                  <a:lnTo>
                    <a:pt x="171" y="82"/>
                  </a:lnTo>
                  <a:lnTo>
                    <a:pt x="161" y="82"/>
                  </a:lnTo>
                  <a:lnTo>
                    <a:pt x="150" y="84"/>
                  </a:lnTo>
                  <a:lnTo>
                    <a:pt x="144" y="84"/>
                  </a:lnTo>
                  <a:lnTo>
                    <a:pt x="138" y="84"/>
                  </a:lnTo>
                  <a:lnTo>
                    <a:pt x="131" y="84"/>
                  </a:lnTo>
                  <a:lnTo>
                    <a:pt x="123" y="86"/>
                  </a:lnTo>
                  <a:lnTo>
                    <a:pt x="114" y="86"/>
                  </a:lnTo>
                  <a:lnTo>
                    <a:pt x="104" y="86"/>
                  </a:lnTo>
                  <a:lnTo>
                    <a:pt x="93" y="86"/>
                  </a:lnTo>
                  <a:lnTo>
                    <a:pt x="83" y="86"/>
                  </a:lnTo>
                  <a:lnTo>
                    <a:pt x="74" y="86"/>
                  </a:lnTo>
                  <a:lnTo>
                    <a:pt x="62" y="86"/>
                  </a:lnTo>
                  <a:lnTo>
                    <a:pt x="53" y="86"/>
                  </a:lnTo>
                  <a:lnTo>
                    <a:pt x="43" y="86"/>
                  </a:lnTo>
                  <a:lnTo>
                    <a:pt x="34" y="86"/>
                  </a:lnTo>
                  <a:lnTo>
                    <a:pt x="26" y="86"/>
                  </a:lnTo>
                  <a:lnTo>
                    <a:pt x="19" y="86"/>
                  </a:lnTo>
                  <a:lnTo>
                    <a:pt x="13" y="86"/>
                  </a:lnTo>
                  <a:lnTo>
                    <a:pt x="2" y="86"/>
                  </a:lnTo>
                  <a:lnTo>
                    <a:pt x="0" y="86"/>
                  </a:lnTo>
                  <a:lnTo>
                    <a:pt x="220" y="0"/>
                  </a:lnTo>
                  <a:close/>
                </a:path>
              </a:pathLst>
            </a:custGeom>
            <a:solidFill>
              <a:srgbClr val="A84A3D"/>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8378" name="Freeform 73">
              <a:extLst>
                <a:ext uri="{FF2B5EF4-FFF2-40B4-BE49-F238E27FC236}">
                  <a16:creationId xmlns:a16="http://schemas.microsoft.com/office/drawing/2014/main" id="{D5F4CC4B-6786-C216-9FED-30D8955E1A86}"/>
                </a:ext>
              </a:extLst>
            </p:cNvPr>
            <p:cNvSpPr>
              <a:spLocks/>
            </p:cNvSpPr>
            <p:nvPr/>
          </p:nvSpPr>
          <p:spPr bwMode="auto">
            <a:xfrm>
              <a:off x="952473" y="4740282"/>
              <a:ext cx="112713" cy="115887"/>
            </a:xfrm>
            <a:custGeom>
              <a:avLst/>
              <a:gdLst>
                <a:gd name="T0" fmla="*/ 0 w 141"/>
                <a:gd name="T1" fmla="*/ 0 h 147"/>
                <a:gd name="T2" fmla="*/ 2147483647 w 141"/>
                <a:gd name="T3" fmla="*/ 0 h 147"/>
                <a:gd name="T4" fmla="*/ 2147483647 w 141"/>
                <a:gd name="T5" fmla="*/ 2147483647 h 147"/>
                <a:gd name="T6" fmla="*/ 2147483647 w 141"/>
                <a:gd name="T7" fmla="*/ 2147483647 h 147"/>
                <a:gd name="T8" fmla="*/ 0 w 141"/>
                <a:gd name="T9" fmla="*/ 0 h 147"/>
                <a:gd name="T10" fmla="*/ 0 w 141"/>
                <a:gd name="T11" fmla="*/ 0 h 147"/>
                <a:gd name="T12" fmla="*/ 0 60000 65536"/>
                <a:gd name="T13" fmla="*/ 0 60000 65536"/>
                <a:gd name="T14" fmla="*/ 0 60000 65536"/>
                <a:gd name="T15" fmla="*/ 0 60000 65536"/>
                <a:gd name="T16" fmla="*/ 0 60000 65536"/>
                <a:gd name="T17" fmla="*/ 0 60000 65536"/>
                <a:gd name="T18" fmla="*/ 0 w 141"/>
                <a:gd name="T19" fmla="*/ 0 h 147"/>
                <a:gd name="T20" fmla="*/ 141 w 141"/>
                <a:gd name="T21" fmla="*/ 147 h 147"/>
              </a:gdLst>
              <a:ahLst/>
              <a:cxnLst>
                <a:cxn ang="T12">
                  <a:pos x="T0" y="T1"/>
                </a:cxn>
                <a:cxn ang="T13">
                  <a:pos x="T2" y="T3"/>
                </a:cxn>
                <a:cxn ang="T14">
                  <a:pos x="T4" y="T5"/>
                </a:cxn>
                <a:cxn ang="T15">
                  <a:pos x="T6" y="T7"/>
                </a:cxn>
                <a:cxn ang="T16">
                  <a:pos x="T8" y="T9"/>
                </a:cxn>
                <a:cxn ang="T17">
                  <a:pos x="T10" y="T11"/>
                </a:cxn>
              </a:cxnLst>
              <a:rect l="T18" t="T19" r="T20" b="T21"/>
              <a:pathLst>
                <a:path w="141" h="147">
                  <a:moveTo>
                    <a:pt x="0" y="0"/>
                  </a:moveTo>
                  <a:lnTo>
                    <a:pt x="141" y="0"/>
                  </a:lnTo>
                  <a:lnTo>
                    <a:pt x="76" y="147"/>
                  </a:lnTo>
                  <a:lnTo>
                    <a:pt x="44" y="110"/>
                  </a:lnTo>
                  <a:lnTo>
                    <a:pt x="0" y="0"/>
                  </a:lnTo>
                  <a:close/>
                </a:path>
              </a:pathLst>
            </a:custGeom>
            <a:solidFill>
              <a:srgbClr val="A84A3D"/>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8379" name="Freeform 74">
              <a:extLst>
                <a:ext uri="{FF2B5EF4-FFF2-40B4-BE49-F238E27FC236}">
                  <a16:creationId xmlns:a16="http://schemas.microsoft.com/office/drawing/2014/main" id="{91CC91D5-5FBD-1B31-97B8-5932802C6878}"/>
                </a:ext>
              </a:extLst>
            </p:cNvPr>
            <p:cNvSpPr>
              <a:spLocks/>
            </p:cNvSpPr>
            <p:nvPr/>
          </p:nvSpPr>
          <p:spPr bwMode="auto">
            <a:xfrm>
              <a:off x="846111" y="4259269"/>
              <a:ext cx="422275" cy="349250"/>
            </a:xfrm>
            <a:custGeom>
              <a:avLst/>
              <a:gdLst>
                <a:gd name="T0" fmla="*/ 2147483647 w 533"/>
                <a:gd name="T1" fmla="*/ 2147483647 h 439"/>
                <a:gd name="T2" fmla="*/ 2147483647 w 533"/>
                <a:gd name="T3" fmla="*/ 2147483647 h 439"/>
                <a:gd name="T4" fmla="*/ 2147483647 w 533"/>
                <a:gd name="T5" fmla="*/ 2147483647 h 439"/>
                <a:gd name="T6" fmla="*/ 2147483647 w 533"/>
                <a:gd name="T7" fmla="*/ 2147483647 h 439"/>
                <a:gd name="T8" fmla="*/ 2147483647 w 533"/>
                <a:gd name="T9" fmla="*/ 2147483647 h 439"/>
                <a:gd name="T10" fmla="*/ 2147483647 w 533"/>
                <a:gd name="T11" fmla="*/ 2147483647 h 439"/>
                <a:gd name="T12" fmla="*/ 2147483647 w 533"/>
                <a:gd name="T13" fmla="*/ 2147483647 h 439"/>
                <a:gd name="T14" fmla="*/ 2147483647 w 533"/>
                <a:gd name="T15" fmla="*/ 2147483647 h 439"/>
                <a:gd name="T16" fmla="*/ 2147483647 w 533"/>
                <a:gd name="T17" fmla="*/ 2147483647 h 439"/>
                <a:gd name="T18" fmla="*/ 2147483647 w 533"/>
                <a:gd name="T19" fmla="*/ 2147483647 h 439"/>
                <a:gd name="T20" fmla="*/ 2147483647 w 533"/>
                <a:gd name="T21" fmla="*/ 2147483647 h 439"/>
                <a:gd name="T22" fmla="*/ 0 w 533"/>
                <a:gd name="T23" fmla="*/ 2147483647 h 439"/>
                <a:gd name="T24" fmla="*/ 2147483647 w 533"/>
                <a:gd name="T25" fmla="*/ 2147483647 h 439"/>
                <a:gd name="T26" fmla="*/ 2147483647 w 533"/>
                <a:gd name="T27" fmla="*/ 2147483647 h 439"/>
                <a:gd name="T28" fmla="*/ 2147483647 w 533"/>
                <a:gd name="T29" fmla="*/ 2147483647 h 439"/>
                <a:gd name="T30" fmla="*/ 2147483647 w 533"/>
                <a:gd name="T31" fmla="*/ 2147483647 h 439"/>
                <a:gd name="T32" fmla="*/ 2147483647 w 533"/>
                <a:gd name="T33" fmla="*/ 2147483647 h 439"/>
                <a:gd name="T34" fmla="*/ 2147483647 w 533"/>
                <a:gd name="T35" fmla="*/ 2147483647 h 439"/>
                <a:gd name="T36" fmla="*/ 2147483647 w 533"/>
                <a:gd name="T37" fmla="*/ 2147483647 h 439"/>
                <a:gd name="T38" fmla="*/ 2147483647 w 533"/>
                <a:gd name="T39" fmla="*/ 2147483647 h 439"/>
                <a:gd name="T40" fmla="*/ 2147483647 w 533"/>
                <a:gd name="T41" fmla="*/ 2147483647 h 439"/>
                <a:gd name="T42" fmla="*/ 2147483647 w 533"/>
                <a:gd name="T43" fmla="*/ 2147483647 h 439"/>
                <a:gd name="T44" fmla="*/ 2147483647 w 533"/>
                <a:gd name="T45" fmla="*/ 2147483647 h 439"/>
                <a:gd name="T46" fmla="*/ 2147483647 w 533"/>
                <a:gd name="T47" fmla="*/ 2147483647 h 439"/>
                <a:gd name="T48" fmla="*/ 2147483647 w 533"/>
                <a:gd name="T49" fmla="*/ 2147483647 h 439"/>
                <a:gd name="T50" fmla="*/ 2147483647 w 533"/>
                <a:gd name="T51" fmla="*/ 2147483647 h 439"/>
                <a:gd name="T52" fmla="*/ 2147483647 w 533"/>
                <a:gd name="T53" fmla="*/ 2147483647 h 439"/>
                <a:gd name="T54" fmla="*/ 2147483647 w 533"/>
                <a:gd name="T55" fmla="*/ 2147483647 h 439"/>
                <a:gd name="T56" fmla="*/ 2147483647 w 533"/>
                <a:gd name="T57" fmla="*/ 2147483647 h 439"/>
                <a:gd name="T58" fmla="*/ 2147483647 w 533"/>
                <a:gd name="T59" fmla="*/ 2147483647 h 439"/>
                <a:gd name="T60" fmla="*/ 2147483647 w 533"/>
                <a:gd name="T61" fmla="*/ 2147483647 h 439"/>
                <a:gd name="T62" fmla="*/ 2147483647 w 533"/>
                <a:gd name="T63" fmla="*/ 2147483647 h 439"/>
                <a:gd name="T64" fmla="*/ 2147483647 w 533"/>
                <a:gd name="T65" fmla="*/ 2147483647 h 439"/>
                <a:gd name="T66" fmla="*/ 2147483647 w 533"/>
                <a:gd name="T67" fmla="*/ 2147483647 h 439"/>
                <a:gd name="T68" fmla="*/ 2147483647 w 533"/>
                <a:gd name="T69" fmla="*/ 2147483647 h 439"/>
                <a:gd name="T70" fmla="*/ 2147483647 w 533"/>
                <a:gd name="T71" fmla="*/ 2147483647 h 439"/>
                <a:gd name="T72" fmla="*/ 2147483647 w 533"/>
                <a:gd name="T73" fmla="*/ 2147483647 h 439"/>
                <a:gd name="T74" fmla="*/ 2147483647 w 533"/>
                <a:gd name="T75" fmla="*/ 2147483647 h 439"/>
                <a:gd name="T76" fmla="*/ 2147483647 w 533"/>
                <a:gd name="T77" fmla="*/ 2147483647 h 439"/>
                <a:gd name="T78" fmla="*/ 2147483647 w 533"/>
                <a:gd name="T79" fmla="*/ 2147483647 h 439"/>
                <a:gd name="T80" fmla="*/ 2147483647 w 533"/>
                <a:gd name="T81" fmla="*/ 2147483647 h 439"/>
                <a:gd name="T82" fmla="*/ 2147483647 w 533"/>
                <a:gd name="T83" fmla="*/ 2147483647 h 439"/>
                <a:gd name="T84" fmla="*/ 2147483647 w 533"/>
                <a:gd name="T85" fmla="*/ 2147483647 h 439"/>
                <a:gd name="T86" fmla="*/ 2147483647 w 533"/>
                <a:gd name="T87" fmla="*/ 0 h 439"/>
                <a:gd name="T88" fmla="*/ 2147483647 w 533"/>
                <a:gd name="T89" fmla="*/ 0 h 439"/>
                <a:gd name="T90" fmla="*/ 2147483647 w 533"/>
                <a:gd name="T91" fmla="*/ 2147483647 h 439"/>
                <a:gd name="T92" fmla="*/ 2147483647 w 533"/>
                <a:gd name="T93" fmla="*/ 2147483647 h 439"/>
                <a:gd name="T94" fmla="*/ 2147483647 w 533"/>
                <a:gd name="T95" fmla="*/ 2147483647 h 439"/>
                <a:gd name="T96" fmla="*/ 2147483647 w 533"/>
                <a:gd name="T97" fmla="*/ 2147483647 h 439"/>
                <a:gd name="T98" fmla="*/ 2147483647 w 533"/>
                <a:gd name="T99" fmla="*/ 2147483647 h 439"/>
                <a:gd name="T100" fmla="*/ 2147483647 w 533"/>
                <a:gd name="T101" fmla="*/ 2147483647 h 43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33"/>
                <a:gd name="T154" fmla="*/ 0 h 439"/>
                <a:gd name="T155" fmla="*/ 533 w 533"/>
                <a:gd name="T156" fmla="*/ 439 h 43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33" h="439">
                  <a:moveTo>
                    <a:pt x="50" y="74"/>
                  </a:moveTo>
                  <a:lnTo>
                    <a:pt x="50" y="76"/>
                  </a:lnTo>
                  <a:lnTo>
                    <a:pt x="52" y="82"/>
                  </a:lnTo>
                  <a:lnTo>
                    <a:pt x="52" y="85"/>
                  </a:lnTo>
                  <a:lnTo>
                    <a:pt x="54" y="93"/>
                  </a:lnTo>
                  <a:lnTo>
                    <a:pt x="54" y="99"/>
                  </a:lnTo>
                  <a:lnTo>
                    <a:pt x="56" y="108"/>
                  </a:lnTo>
                  <a:lnTo>
                    <a:pt x="56" y="116"/>
                  </a:lnTo>
                  <a:lnTo>
                    <a:pt x="56" y="127"/>
                  </a:lnTo>
                  <a:lnTo>
                    <a:pt x="56" y="131"/>
                  </a:lnTo>
                  <a:lnTo>
                    <a:pt x="56" y="139"/>
                  </a:lnTo>
                  <a:lnTo>
                    <a:pt x="56" y="144"/>
                  </a:lnTo>
                  <a:lnTo>
                    <a:pt x="56" y="150"/>
                  </a:lnTo>
                  <a:lnTo>
                    <a:pt x="54" y="158"/>
                  </a:lnTo>
                  <a:lnTo>
                    <a:pt x="54" y="163"/>
                  </a:lnTo>
                  <a:lnTo>
                    <a:pt x="54" y="169"/>
                  </a:lnTo>
                  <a:lnTo>
                    <a:pt x="54" y="178"/>
                  </a:lnTo>
                  <a:lnTo>
                    <a:pt x="52" y="184"/>
                  </a:lnTo>
                  <a:lnTo>
                    <a:pt x="52" y="194"/>
                  </a:lnTo>
                  <a:lnTo>
                    <a:pt x="50" y="203"/>
                  </a:lnTo>
                  <a:lnTo>
                    <a:pt x="50" y="213"/>
                  </a:lnTo>
                  <a:lnTo>
                    <a:pt x="48" y="220"/>
                  </a:lnTo>
                  <a:lnTo>
                    <a:pt x="48" y="228"/>
                  </a:lnTo>
                  <a:lnTo>
                    <a:pt x="46" y="237"/>
                  </a:lnTo>
                  <a:lnTo>
                    <a:pt x="44" y="247"/>
                  </a:lnTo>
                  <a:lnTo>
                    <a:pt x="42" y="256"/>
                  </a:lnTo>
                  <a:lnTo>
                    <a:pt x="40" y="266"/>
                  </a:lnTo>
                  <a:lnTo>
                    <a:pt x="38" y="275"/>
                  </a:lnTo>
                  <a:lnTo>
                    <a:pt x="37" y="285"/>
                  </a:lnTo>
                  <a:lnTo>
                    <a:pt x="33" y="294"/>
                  </a:lnTo>
                  <a:lnTo>
                    <a:pt x="33" y="304"/>
                  </a:lnTo>
                  <a:lnTo>
                    <a:pt x="29" y="313"/>
                  </a:lnTo>
                  <a:lnTo>
                    <a:pt x="29" y="323"/>
                  </a:lnTo>
                  <a:lnTo>
                    <a:pt x="25" y="332"/>
                  </a:lnTo>
                  <a:lnTo>
                    <a:pt x="23" y="342"/>
                  </a:lnTo>
                  <a:lnTo>
                    <a:pt x="21" y="350"/>
                  </a:lnTo>
                  <a:lnTo>
                    <a:pt x="21" y="359"/>
                  </a:lnTo>
                  <a:lnTo>
                    <a:pt x="18" y="367"/>
                  </a:lnTo>
                  <a:lnTo>
                    <a:pt x="16" y="374"/>
                  </a:lnTo>
                  <a:lnTo>
                    <a:pt x="14" y="382"/>
                  </a:lnTo>
                  <a:lnTo>
                    <a:pt x="12" y="391"/>
                  </a:lnTo>
                  <a:lnTo>
                    <a:pt x="10" y="397"/>
                  </a:lnTo>
                  <a:lnTo>
                    <a:pt x="8" y="403"/>
                  </a:lnTo>
                  <a:lnTo>
                    <a:pt x="6" y="408"/>
                  </a:lnTo>
                  <a:lnTo>
                    <a:pt x="6" y="416"/>
                  </a:lnTo>
                  <a:lnTo>
                    <a:pt x="4" y="426"/>
                  </a:lnTo>
                  <a:lnTo>
                    <a:pt x="2" y="433"/>
                  </a:lnTo>
                  <a:lnTo>
                    <a:pt x="0" y="437"/>
                  </a:lnTo>
                  <a:lnTo>
                    <a:pt x="0" y="439"/>
                  </a:lnTo>
                  <a:lnTo>
                    <a:pt x="6" y="437"/>
                  </a:lnTo>
                  <a:lnTo>
                    <a:pt x="10" y="435"/>
                  </a:lnTo>
                  <a:lnTo>
                    <a:pt x="18" y="433"/>
                  </a:lnTo>
                  <a:lnTo>
                    <a:pt x="27" y="431"/>
                  </a:lnTo>
                  <a:lnTo>
                    <a:pt x="37" y="427"/>
                  </a:lnTo>
                  <a:lnTo>
                    <a:pt x="46" y="424"/>
                  </a:lnTo>
                  <a:lnTo>
                    <a:pt x="57" y="420"/>
                  </a:lnTo>
                  <a:lnTo>
                    <a:pt x="67" y="414"/>
                  </a:lnTo>
                  <a:lnTo>
                    <a:pt x="76" y="408"/>
                  </a:lnTo>
                  <a:lnTo>
                    <a:pt x="86" y="401"/>
                  </a:lnTo>
                  <a:lnTo>
                    <a:pt x="94" y="397"/>
                  </a:lnTo>
                  <a:lnTo>
                    <a:pt x="99" y="391"/>
                  </a:lnTo>
                  <a:lnTo>
                    <a:pt x="105" y="389"/>
                  </a:lnTo>
                  <a:lnTo>
                    <a:pt x="109" y="386"/>
                  </a:lnTo>
                  <a:lnTo>
                    <a:pt x="111" y="386"/>
                  </a:lnTo>
                  <a:lnTo>
                    <a:pt x="109" y="384"/>
                  </a:lnTo>
                  <a:lnTo>
                    <a:pt x="107" y="376"/>
                  </a:lnTo>
                  <a:lnTo>
                    <a:pt x="105" y="372"/>
                  </a:lnTo>
                  <a:lnTo>
                    <a:pt x="105" y="367"/>
                  </a:lnTo>
                  <a:lnTo>
                    <a:pt x="103" y="361"/>
                  </a:lnTo>
                  <a:lnTo>
                    <a:pt x="103" y="355"/>
                  </a:lnTo>
                  <a:lnTo>
                    <a:pt x="99" y="348"/>
                  </a:lnTo>
                  <a:lnTo>
                    <a:pt x="99" y="340"/>
                  </a:lnTo>
                  <a:lnTo>
                    <a:pt x="97" y="332"/>
                  </a:lnTo>
                  <a:lnTo>
                    <a:pt x="97" y="327"/>
                  </a:lnTo>
                  <a:lnTo>
                    <a:pt x="97" y="319"/>
                  </a:lnTo>
                  <a:lnTo>
                    <a:pt x="99" y="313"/>
                  </a:lnTo>
                  <a:lnTo>
                    <a:pt x="99" y="308"/>
                  </a:lnTo>
                  <a:lnTo>
                    <a:pt x="103" y="302"/>
                  </a:lnTo>
                  <a:lnTo>
                    <a:pt x="105" y="294"/>
                  </a:lnTo>
                  <a:lnTo>
                    <a:pt x="107" y="289"/>
                  </a:lnTo>
                  <a:lnTo>
                    <a:pt x="113" y="285"/>
                  </a:lnTo>
                  <a:lnTo>
                    <a:pt x="116" y="281"/>
                  </a:lnTo>
                  <a:lnTo>
                    <a:pt x="126" y="274"/>
                  </a:lnTo>
                  <a:lnTo>
                    <a:pt x="137" y="270"/>
                  </a:lnTo>
                  <a:lnTo>
                    <a:pt x="147" y="268"/>
                  </a:lnTo>
                  <a:lnTo>
                    <a:pt x="158" y="268"/>
                  </a:lnTo>
                  <a:lnTo>
                    <a:pt x="168" y="270"/>
                  </a:lnTo>
                  <a:lnTo>
                    <a:pt x="177" y="274"/>
                  </a:lnTo>
                  <a:lnTo>
                    <a:pt x="179" y="277"/>
                  </a:lnTo>
                  <a:lnTo>
                    <a:pt x="185" y="285"/>
                  </a:lnTo>
                  <a:lnTo>
                    <a:pt x="185" y="291"/>
                  </a:lnTo>
                  <a:lnTo>
                    <a:pt x="187" y="300"/>
                  </a:lnTo>
                  <a:lnTo>
                    <a:pt x="185" y="304"/>
                  </a:lnTo>
                  <a:lnTo>
                    <a:pt x="185" y="312"/>
                  </a:lnTo>
                  <a:lnTo>
                    <a:pt x="185" y="315"/>
                  </a:lnTo>
                  <a:lnTo>
                    <a:pt x="185" y="317"/>
                  </a:lnTo>
                  <a:lnTo>
                    <a:pt x="189" y="315"/>
                  </a:lnTo>
                  <a:lnTo>
                    <a:pt x="194" y="310"/>
                  </a:lnTo>
                  <a:lnTo>
                    <a:pt x="202" y="306"/>
                  </a:lnTo>
                  <a:lnTo>
                    <a:pt x="211" y="298"/>
                  </a:lnTo>
                  <a:lnTo>
                    <a:pt x="223" y="291"/>
                  </a:lnTo>
                  <a:lnTo>
                    <a:pt x="229" y="285"/>
                  </a:lnTo>
                  <a:lnTo>
                    <a:pt x="234" y="279"/>
                  </a:lnTo>
                  <a:lnTo>
                    <a:pt x="242" y="274"/>
                  </a:lnTo>
                  <a:lnTo>
                    <a:pt x="248" y="270"/>
                  </a:lnTo>
                  <a:lnTo>
                    <a:pt x="253" y="262"/>
                  </a:lnTo>
                  <a:lnTo>
                    <a:pt x="259" y="255"/>
                  </a:lnTo>
                  <a:lnTo>
                    <a:pt x="267" y="247"/>
                  </a:lnTo>
                  <a:lnTo>
                    <a:pt x="272" y="239"/>
                  </a:lnTo>
                  <a:lnTo>
                    <a:pt x="278" y="232"/>
                  </a:lnTo>
                  <a:lnTo>
                    <a:pt x="284" y="224"/>
                  </a:lnTo>
                  <a:lnTo>
                    <a:pt x="289" y="216"/>
                  </a:lnTo>
                  <a:lnTo>
                    <a:pt x="295" y="211"/>
                  </a:lnTo>
                  <a:lnTo>
                    <a:pt x="299" y="203"/>
                  </a:lnTo>
                  <a:lnTo>
                    <a:pt x="303" y="197"/>
                  </a:lnTo>
                  <a:lnTo>
                    <a:pt x="307" y="192"/>
                  </a:lnTo>
                  <a:lnTo>
                    <a:pt x="310" y="188"/>
                  </a:lnTo>
                  <a:lnTo>
                    <a:pt x="314" y="182"/>
                  </a:lnTo>
                  <a:lnTo>
                    <a:pt x="316" y="180"/>
                  </a:lnTo>
                  <a:lnTo>
                    <a:pt x="318" y="178"/>
                  </a:lnTo>
                  <a:lnTo>
                    <a:pt x="327" y="178"/>
                  </a:lnTo>
                  <a:lnTo>
                    <a:pt x="333" y="177"/>
                  </a:lnTo>
                  <a:lnTo>
                    <a:pt x="341" y="177"/>
                  </a:lnTo>
                  <a:lnTo>
                    <a:pt x="348" y="177"/>
                  </a:lnTo>
                  <a:lnTo>
                    <a:pt x="358" y="177"/>
                  </a:lnTo>
                  <a:lnTo>
                    <a:pt x="366" y="175"/>
                  </a:lnTo>
                  <a:lnTo>
                    <a:pt x="375" y="173"/>
                  </a:lnTo>
                  <a:lnTo>
                    <a:pt x="386" y="169"/>
                  </a:lnTo>
                  <a:lnTo>
                    <a:pt x="396" y="169"/>
                  </a:lnTo>
                  <a:lnTo>
                    <a:pt x="405" y="165"/>
                  </a:lnTo>
                  <a:lnTo>
                    <a:pt x="417" y="161"/>
                  </a:lnTo>
                  <a:lnTo>
                    <a:pt x="428" y="158"/>
                  </a:lnTo>
                  <a:lnTo>
                    <a:pt x="438" y="156"/>
                  </a:lnTo>
                  <a:lnTo>
                    <a:pt x="447" y="150"/>
                  </a:lnTo>
                  <a:lnTo>
                    <a:pt x="457" y="144"/>
                  </a:lnTo>
                  <a:lnTo>
                    <a:pt x="464" y="139"/>
                  </a:lnTo>
                  <a:lnTo>
                    <a:pt x="476" y="133"/>
                  </a:lnTo>
                  <a:lnTo>
                    <a:pt x="482" y="127"/>
                  </a:lnTo>
                  <a:lnTo>
                    <a:pt x="491" y="121"/>
                  </a:lnTo>
                  <a:lnTo>
                    <a:pt x="497" y="116"/>
                  </a:lnTo>
                  <a:lnTo>
                    <a:pt x="504" y="112"/>
                  </a:lnTo>
                  <a:lnTo>
                    <a:pt x="510" y="106"/>
                  </a:lnTo>
                  <a:lnTo>
                    <a:pt x="516" y="101"/>
                  </a:lnTo>
                  <a:lnTo>
                    <a:pt x="520" y="95"/>
                  </a:lnTo>
                  <a:lnTo>
                    <a:pt x="525" y="93"/>
                  </a:lnTo>
                  <a:lnTo>
                    <a:pt x="529" y="87"/>
                  </a:lnTo>
                  <a:lnTo>
                    <a:pt x="533" y="85"/>
                  </a:lnTo>
                  <a:lnTo>
                    <a:pt x="529" y="83"/>
                  </a:lnTo>
                  <a:lnTo>
                    <a:pt x="527" y="82"/>
                  </a:lnTo>
                  <a:lnTo>
                    <a:pt x="520" y="78"/>
                  </a:lnTo>
                  <a:lnTo>
                    <a:pt x="512" y="72"/>
                  </a:lnTo>
                  <a:lnTo>
                    <a:pt x="502" y="66"/>
                  </a:lnTo>
                  <a:lnTo>
                    <a:pt x="491" y="59"/>
                  </a:lnTo>
                  <a:lnTo>
                    <a:pt x="483" y="55"/>
                  </a:lnTo>
                  <a:lnTo>
                    <a:pt x="478" y="51"/>
                  </a:lnTo>
                  <a:lnTo>
                    <a:pt x="470" y="49"/>
                  </a:lnTo>
                  <a:lnTo>
                    <a:pt x="462" y="45"/>
                  </a:lnTo>
                  <a:lnTo>
                    <a:pt x="455" y="42"/>
                  </a:lnTo>
                  <a:lnTo>
                    <a:pt x="445" y="36"/>
                  </a:lnTo>
                  <a:lnTo>
                    <a:pt x="438" y="32"/>
                  </a:lnTo>
                  <a:lnTo>
                    <a:pt x="428" y="28"/>
                  </a:lnTo>
                  <a:lnTo>
                    <a:pt x="419" y="25"/>
                  </a:lnTo>
                  <a:lnTo>
                    <a:pt x="409" y="21"/>
                  </a:lnTo>
                  <a:lnTo>
                    <a:pt x="400" y="19"/>
                  </a:lnTo>
                  <a:lnTo>
                    <a:pt x="390" y="15"/>
                  </a:lnTo>
                  <a:lnTo>
                    <a:pt x="381" y="13"/>
                  </a:lnTo>
                  <a:lnTo>
                    <a:pt x="369" y="9"/>
                  </a:lnTo>
                  <a:lnTo>
                    <a:pt x="358" y="6"/>
                  </a:lnTo>
                  <a:lnTo>
                    <a:pt x="348" y="6"/>
                  </a:lnTo>
                  <a:lnTo>
                    <a:pt x="337" y="4"/>
                  </a:lnTo>
                  <a:lnTo>
                    <a:pt x="326" y="2"/>
                  </a:lnTo>
                  <a:lnTo>
                    <a:pt x="314" y="2"/>
                  </a:lnTo>
                  <a:lnTo>
                    <a:pt x="303" y="2"/>
                  </a:lnTo>
                  <a:lnTo>
                    <a:pt x="297" y="0"/>
                  </a:lnTo>
                  <a:lnTo>
                    <a:pt x="291" y="0"/>
                  </a:lnTo>
                  <a:lnTo>
                    <a:pt x="286" y="0"/>
                  </a:lnTo>
                  <a:lnTo>
                    <a:pt x="280" y="0"/>
                  </a:lnTo>
                  <a:lnTo>
                    <a:pt x="269" y="0"/>
                  </a:lnTo>
                  <a:lnTo>
                    <a:pt x="257" y="2"/>
                  </a:lnTo>
                  <a:lnTo>
                    <a:pt x="246" y="2"/>
                  </a:lnTo>
                  <a:lnTo>
                    <a:pt x="234" y="4"/>
                  </a:lnTo>
                  <a:lnTo>
                    <a:pt x="223" y="6"/>
                  </a:lnTo>
                  <a:lnTo>
                    <a:pt x="211" y="9"/>
                  </a:lnTo>
                  <a:lnTo>
                    <a:pt x="200" y="11"/>
                  </a:lnTo>
                  <a:lnTo>
                    <a:pt x="189" y="13"/>
                  </a:lnTo>
                  <a:lnTo>
                    <a:pt x="179" y="17"/>
                  </a:lnTo>
                  <a:lnTo>
                    <a:pt x="170" y="21"/>
                  </a:lnTo>
                  <a:lnTo>
                    <a:pt x="160" y="23"/>
                  </a:lnTo>
                  <a:lnTo>
                    <a:pt x="151" y="26"/>
                  </a:lnTo>
                  <a:lnTo>
                    <a:pt x="139" y="30"/>
                  </a:lnTo>
                  <a:lnTo>
                    <a:pt x="132" y="34"/>
                  </a:lnTo>
                  <a:lnTo>
                    <a:pt x="122" y="38"/>
                  </a:lnTo>
                  <a:lnTo>
                    <a:pt x="113" y="42"/>
                  </a:lnTo>
                  <a:lnTo>
                    <a:pt x="105" y="44"/>
                  </a:lnTo>
                  <a:lnTo>
                    <a:pt x="97" y="49"/>
                  </a:lnTo>
                  <a:lnTo>
                    <a:pt x="90" y="51"/>
                  </a:lnTo>
                  <a:lnTo>
                    <a:pt x="84" y="55"/>
                  </a:lnTo>
                  <a:lnTo>
                    <a:pt x="78" y="59"/>
                  </a:lnTo>
                  <a:lnTo>
                    <a:pt x="73" y="61"/>
                  </a:lnTo>
                  <a:lnTo>
                    <a:pt x="63" y="66"/>
                  </a:lnTo>
                  <a:lnTo>
                    <a:pt x="56" y="70"/>
                  </a:lnTo>
                  <a:lnTo>
                    <a:pt x="52" y="72"/>
                  </a:lnTo>
                  <a:lnTo>
                    <a:pt x="50" y="74"/>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8380" name="Freeform 75">
              <a:extLst>
                <a:ext uri="{FF2B5EF4-FFF2-40B4-BE49-F238E27FC236}">
                  <a16:creationId xmlns:a16="http://schemas.microsoft.com/office/drawing/2014/main" id="{15576D99-88D6-8FC9-F04D-7122AA5A2F68}"/>
                </a:ext>
              </a:extLst>
            </p:cNvPr>
            <p:cNvSpPr>
              <a:spLocks/>
            </p:cNvSpPr>
            <p:nvPr/>
          </p:nvSpPr>
          <p:spPr bwMode="auto">
            <a:xfrm>
              <a:off x="904848" y="4275144"/>
              <a:ext cx="301625" cy="103187"/>
            </a:xfrm>
            <a:custGeom>
              <a:avLst/>
              <a:gdLst>
                <a:gd name="T0" fmla="*/ 2147483647 w 380"/>
                <a:gd name="T1" fmla="*/ 2147483647 h 131"/>
                <a:gd name="T2" fmla="*/ 2147483647 w 380"/>
                <a:gd name="T3" fmla="*/ 2147483647 h 131"/>
                <a:gd name="T4" fmla="*/ 2147483647 w 380"/>
                <a:gd name="T5" fmla="*/ 2147483647 h 131"/>
                <a:gd name="T6" fmla="*/ 2147483647 w 380"/>
                <a:gd name="T7" fmla="*/ 2147483647 h 131"/>
                <a:gd name="T8" fmla="*/ 2147483647 w 380"/>
                <a:gd name="T9" fmla="*/ 2147483647 h 131"/>
                <a:gd name="T10" fmla="*/ 2147483647 w 380"/>
                <a:gd name="T11" fmla="*/ 2147483647 h 131"/>
                <a:gd name="T12" fmla="*/ 2147483647 w 380"/>
                <a:gd name="T13" fmla="*/ 2147483647 h 131"/>
                <a:gd name="T14" fmla="*/ 2147483647 w 380"/>
                <a:gd name="T15" fmla="*/ 2147483647 h 131"/>
                <a:gd name="T16" fmla="*/ 2147483647 w 380"/>
                <a:gd name="T17" fmla="*/ 2147483647 h 131"/>
                <a:gd name="T18" fmla="*/ 2147483647 w 380"/>
                <a:gd name="T19" fmla="*/ 0 h 131"/>
                <a:gd name="T20" fmla="*/ 2147483647 w 380"/>
                <a:gd name="T21" fmla="*/ 2147483647 h 131"/>
                <a:gd name="T22" fmla="*/ 2147483647 w 380"/>
                <a:gd name="T23" fmla="*/ 2147483647 h 131"/>
                <a:gd name="T24" fmla="*/ 2147483647 w 380"/>
                <a:gd name="T25" fmla="*/ 2147483647 h 131"/>
                <a:gd name="T26" fmla="*/ 2147483647 w 380"/>
                <a:gd name="T27" fmla="*/ 2147483647 h 131"/>
                <a:gd name="T28" fmla="*/ 2147483647 w 380"/>
                <a:gd name="T29" fmla="*/ 2147483647 h 131"/>
                <a:gd name="T30" fmla="*/ 2147483647 w 380"/>
                <a:gd name="T31" fmla="*/ 2147483647 h 131"/>
                <a:gd name="T32" fmla="*/ 2147483647 w 380"/>
                <a:gd name="T33" fmla="*/ 2147483647 h 131"/>
                <a:gd name="T34" fmla="*/ 2147483647 w 380"/>
                <a:gd name="T35" fmla="*/ 2147483647 h 131"/>
                <a:gd name="T36" fmla="*/ 2147483647 w 380"/>
                <a:gd name="T37" fmla="*/ 2147483647 h 131"/>
                <a:gd name="T38" fmla="*/ 2147483647 w 380"/>
                <a:gd name="T39" fmla="*/ 2147483647 h 131"/>
                <a:gd name="T40" fmla="*/ 2147483647 w 380"/>
                <a:gd name="T41" fmla="*/ 2147483647 h 131"/>
                <a:gd name="T42" fmla="*/ 2147483647 w 380"/>
                <a:gd name="T43" fmla="*/ 2147483647 h 131"/>
                <a:gd name="T44" fmla="*/ 2147483647 w 380"/>
                <a:gd name="T45" fmla="*/ 2147483647 h 131"/>
                <a:gd name="T46" fmla="*/ 2147483647 w 380"/>
                <a:gd name="T47" fmla="*/ 2147483647 h 131"/>
                <a:gd name="T48" fmla="*/ 2147483647 w 380"/>
                <a:gd name="T49" fmla="*/ 2147483647 h 131"/>
                <a:gd name="T50" fmla="*/ 2147483647 w 380"/>
                <a:gd name="T51" fmla="*/ 2147483647 h 131"/>
                <a:gd name="T52" fmla="*/ 2147483647 w 380"/>
                <a:gd name="T53" fmla="*/ 2147483647 h 131"/>
                <a:gd name="T54" fmla="*/ 2147483647 w 380"/>
                <a:gd name="T55" fmla="*/ 2147483647 h 131"/>
                <a:gd name="T56" fmla="*/ 2147483647 w 380"/>
                <a:gd name="T57" fmla="*/ 2147483647 h 131"/>
                <a:gd name="T58" fmla="*/ 2147483647 w 380"/>
                <a:gd name="T59" fmla="*/ 2147483647 h 131"/>
                <a:gd name="T60" fmla="*/ 2147483647 w 380"/>
                <a:gd name="T61" fmla="*/ 2147483647 h 131"/>
                <a:gd name="T62" fmla="*/ 2147483647 w 380"/>
                <a:gd name="T63" fmla="*/ 2147483647 h 131"/>
                <a:gd name="T64" fmla="*/ 2147483647 w 380"/>
                <a:gd name="T65" fmla="*/ 2147483647 h 131"/>
                <a:gd name="T66" fmla="*/ 2147483647 w 380"/>
                <a:gd name="T67" fmla="*/ 2147483647 h 131"/>
                <a:gd name="T68" fmla="*/ 2147483647 w 380"/>
                <a:gd name="T69" fmla="*/ 2147483647 h 131"/>
                <a:gd name="T70" fmla="*/ 2147483647 w 380"/>
                <a:gd name="T71" fmla="*/ 2147483647 h 131"/>
                <a:gd name="T72" fmla="*/ 2147483647 w 380"/>
                <a:gd name="T73" fmla="*/ 2147483647 h 131"/>
                <a:gd name="T74" fmla="*/ 2147483647 w 380"/>
                <a:gd name="T75" fmla="*/ 2147483647 h 131"/>
                <a:gd name="T76" fmla="*/ 2147483647 w 380"/>
                <a:gd name="T77" fmla="*/ 2147483647 h 131"/>
                <a:gd name="T78" fmla="*/ 2147483647 w 380"/>
                <a:gd name="T79" fmla="*/ 2147483647 h 131"/>
                <a:gd name="T80" fmla="*/ 2147483647 w 380"/>
                <a:gd name="T81" fmla="*/ 2147483647 h 131"/>
                <a:gd name="T82" fmla="*/ 2147483647 w 380"/>
                <a:gd name="T83" fmla="*/ 2147483647 h 131"/>
                <a:gd name="T84" fmla="*/ 2147483647 w 380"/>
                <a:gd name="T85" fmla="*/ 2147483647 h 131"/>
                <a:gd name="T86" fmla="*/ 2147483647 w 380"/>
                <a:gd name="T87" fmla="*/ 2147483647 h 131"/>
                <a:gd name="T88" fmla="*/ 2147483647 w 380"/>
                <a:gd name="T89" fmla="*/ 2147483647 h 131"/>
                <a:gd name="T90" fmla="*/ 2147483647 w 380"/>
                <a:gd name="T91" fmla="*/ 2147483647 h 131"/>
                <a:gd name="T92" fmla="*/ 2147483647 w 380"/>
                <a:gd name="T93" fmla="*/ 2147483647 h 131"/>
                <a:gd name="T94" fmla="*/ 0 w 380"/>
                <a:gd name="T95" fmla="*/ 2147483647 h 13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80"/>
                <a:gd name="T145" fmla="*/ 0 h 131"/>
                <a:gd name="T146" fmla="*/ 380 w 380"/>
                <a:gd name="T147" fmla="*/ 131 h 13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80" h="131">
                  <a:moveTo>
                    <a:pt x="0" y="55"/>
                  </a:moveTo>
                  <a:lnTo>
                    <a:pt x="0" y="53"/>
                  </a:lnTo>
                  <a:lnTo>
                    <a:pt x="3" y="53"/>
                  </a:lnTo>
                  <a:lnTo>
                    <a:pt x="9" y="49"/>
                  </a:lnTo>
                  <a:lnTo>
                    <a:pt x="17" y="47"/>
                  </a:lnTo>
                  <a:lnTo>
                    <a:pt x="24" y="44"/>
                  </a:lnTo>
                  <a:lnTo>
                    <a:pt x="36" y="40"/>
                  </a:lnTo>
                  <a:lnTo>
                    <a:pt x="41" y="36"/>
                  </a:lnTo>
                  <a:lnTo>
                    <a:pt x="47" y="34"/>
                  </a:lnTo>
                  <a:lnTo>
                    <a:pt x="55" y="32"/>
                  </a:lnTo>
                  <a:lnTo>
                    <a:pt x="62" y="30"/>
                  </a:lnTo>
                  <a:lnTo>
                    <a:pt x="68" y="26"/>
                  </a:lnTo>
                  <a:lnTo>
                    <a:pt x="76" y="25"/>
                  </a:lnTo>
                  <a:lnTo>
                    <a:pt x="83" y="23"/>
                  </a:lnTo>
                  <a:lnTo>
                    <a:pt x="89" y="21"/>
                  </a:lnTo>
                  <a:lnTo>
                    <a:pt x="97" y="17"/>
                  </a:lnTo>
                  <a:lnTo>
                    <a:pt x="104" y="15"/>
                  </a:lnTo>
                  <a:lnTo>
                    <a:pt x="112" y="13"/>
                  </a:lnTo>
                  <a:lnTo>
                    <a:pt x="121" y="11"/>
                  </a:lnTo>
                  <a:lnTo>
                    <a:pt x="129" y="9"/>
                  </a:lnTo>
                  <a:lnTo>
                    <a:pt x="136" y="7"/>
                  </a:lnTo>
                  <a:lnTo>
                    <a:pt x="144" y="6"/>
                  </a:lnTo>
                  <a:lnTo>
                    <a:pt x="152" y="6"/>
                  </a:lnTo>
                  <a:lnTo>
                    <a:pt x="159" y="4"/>
                  </a:lnTo>
                  <a:lnTo>
                    <a:pt x="169" y="2"/>
                  </a:lnTo>
                  <a:lnTo>
                    <a:pt x="176" y="2"/>
                  </a:lnTo>
                  <a:lnTo>
                    <a:pt x="184" y="2"/>
                  </a:lnTo>
                  <a:lnTo>
                    <a:pt x="192" y="2"/>
                  </a:lnTo>
                  <a:lnTo>
                    <a:pt x="199" y="0"/>
                  </a:lnTo>
                  <a:lnTo>
                    <a:pt x="205" y="0"/>
                  </a:lnTo>
                  <a:lnTo>
                    <a:pt x="213" y="2"/>
                  </a:lnTo>
                  <a:lnTo>
                    <a:pt x="218" y="2"/>
                  </a:lnTo>
                  <a:lnTo>
                    <a:pt x="226" y="2"/>
                  </a:lnTo>
                  <a:lnTo>
                    <a:pt x="232" y="2"/>
                  </a:lnTo>
                  <a:lnTo>
                    <a:pt x="239" y="4"/>
                  </a:lnTo>
                  <a:lnTo>
                    <a:pt x="249" y="4"/>
                  </a:lnTo>
                  <a:lnTo>
                    <a:pt x="262" y="7"/>
                  </a:lnTo>
                  <a:lnTo>
                    <a:pt x="272" y="9"/>
                  </a:lnTo>
                  <a:lnTo>
                    <a:pt x="281" y="13"/>
                  </a:lnTo>
                  <a:lnTo>
                    <a:pt x="289" y="15"/>
                  </a:lnTo>
                  <a:lnTo>
                    <a:pt x="296" y="19"/>
                  </a:lnTo>
                  <a:lnTo>
                    <a:pt x="302" y="23"/>
                  </a:lnTo>
                  <a:lnTo>
                    <a:pt x="308" y="25"/>
                  </a:lnTo>
                  <a:lnTo>
                    <a:pt x="315" y="28"/>
                  </a:lnTo>
                  <a:lnTo>
                    <a:pt x="319" y="30"/>
                  </a:lnTo>
                  <a:lnTo>
                    <a:pt x="315" y="32"/>
                  </a:lnTo>
                  <a:lnTo>
                    <a:pt x="306" y="40"/>
                  </a:lnTo>
                  <a:lnTo>
                    <a:pt x="298" y="44"/>
                  </a:lnTo>
                  <a:lnTo>
                    <a:pt x="291" y="49"/>
                  </a:lnTo>
                  <a:lnTo>
                    <a:pt x="285" y="51"/>
                  </a:lnTo>
                  <a:lnTo>
                    <a:pt x="281" y="53"/>
                  </a:lnTo>
                  <a:lnTo>
                    <a:pt x="275" y="57"/>
                  </a:lnTo>
                  <a:lnTo>
                    <a:pt x="270" y="59"/>
                  </a:lnTo>
                  <a:lnTo>
                    <a:pt x="262" y="61"/>
                  </a:lnTo>
                  <a:lnTo>
                    <a:pt x="254" y="63"/>
                  </a:lnTo>
                  <a:lnTo>
                    <a:pt x="247" y="64"/>
                  </a:lnTo>
                  <a:lnTo>
                    <a:pt x="241" y="66"/>
                  </a:lnTo>
                  <a:lnTo>
                    <a:pt x="232" y="68"/>
                  </a:lnTo>
                  <a:lnTo>
                    <a:pt x="226" y="70"/>
                  </a:lnTo>
                  <a:lnTo>
                    <a:pt x="218" y="72"/>
                  </a:lnTo>
                  <a:lnTo>
                    <a:pt x="211" y="74"/>
                  </a:lnTo>
                  <a:lnTo>
                    <a:pt x="205" y="74"/>
                  </a:lnTo>
                  <a:lnTo>
                    <a:pt x="199" y="74"/>
                  </a:lnTo>
                  <a:lnTo>
                    <a:pt x="192" y="76"/>
                  </a:lnTo>
                  <a:lnTo>
                    <a:pt x="190" y="76"/>
                  </a:lnTo>
                  <a:lnTo>
                    <a:pt x="182" y="78"/>
                  </a:lnTo>
                  <a:lnTo>
                    <a:pt x="180" y="80"/>
                  </a:lnTo>
                  <a:lnTo>
                    <a:pt x="182" y="80"/>
                  </a:lnTo>
                  <a:lnTo>
                    <a:pt x="190" y="80"/>
                  </a:lnTo>
                  <a:lnTo>
                    <a:pt x="194" y="82"/>
                  </a:lnTo>
                  <a:lnTo>
                    <a:pt x="199" y="82"/>
                  </a:lnTo>
                  <a:lnTo>
                    <a:pt x="207" y="83"/>
                  </a:lnTo>
                  <a:lnTo>
                    <a:pt x="214" y="85"/>
                  </a:lnTo>
                  <a:lnTo>
                    <a:pt x="220" y="85"/>
                  </a:lnTo>
                  <a:lnTo>
                    <a:pt x="230" y="87"/>
                  </a:lnTo>
                  <a:lnTo>
                    <a:pt x="239" y="87"/>
                  </a:lnTo>
                  <a:lnTo>
                    <a:pt x="249" y="89"/>
                  </a:lnTo>
                  <a:lnTo>
                    <a:pt x="256" y="89"/>
                  </a:lnTo>
                  <a:lnTo>
                    <a:pt x="266" y="91"/>
                  </a:lnTo>
                  <a:lnTo>
                    <a:pt x="275" y="91"/>
                  </a:lnTo>
                  <a:lnTo>
                    <a:pt x="285" y="91"/>
                  </a:lnTo>
                  <a:lnTo>
                    <a:pt x="294" y="91"/>
                  </a:lnTo>
                  <a:lnTo>
                    <a:pt x="304" y="91"/>
                  </a:lnTo>
                  <a:lnTo>
                    <a:pt x="311" y="91"/>
                  </a:lnTo>
                  <a:lnTo>
                    <a:pt x="321" y="91"/>
                  </a:lnTo>
                  <a:lnTo>
                    <a:pt x="329" y="89"/>
                  </a:lnTo>
                  <a:lnTo>
                    <a:pt x="336" y="89"/>
                  </a:lnTo>
                  <a:lnTo>
                    <a:pt x="344" y="87"/>
                  </a:lnTo>
                  <a:lnTo>
                    <a:pt x="351" y="87"/>
                  </a:lnTo>
                  <a:lnTo>
                    <a:pt x="357" y="87"/>
                  </a:lnTo>
                  <a:lnTo>
                    <a:pt x="363" y="85"/>
                  </a:lnTo>
                  <a:lnTo>
                    <a:pt x="367" y="83"/>
                  </a:lnTo>
                  <a:lnTo>
                    <a:pt x="372" y="83"/>
                  </a:lnTo>
                  <a:lnTo>
                    <a:pt x="378" y="83"/>
                  </a:lnTo>
                  <a:lnTo>
                    <a:pt x="380" y="83"/>
                  </a:lnTo>
                  <a:lnTo>
                    <a:pt x="378" y="83"/>
                  </a:lnTo>
                  <a:lnTo>
                    <a:pt x="376" y="83"/>
                  </a:lnTo>
                  <a:lnTo>
                    <a:pt x="370" y="85"/>
                  </a:lnTo>
                  <a:lnTo>
                    <a:pt x="365" y="89"/>
                  </a:lnTo>
                  <a:lnTo>
                    <a:pt x="357" y="91"/>
                  </a:lnTo>
                  <a:lnTo>
                    <a:pt x="348" y="93"/>
                  </a:lnTo>
                  <a:lnTo>
                    <a:pt x="338" y="97"/>
                  </a:lnTo>
                  <a:lnTo>
                    <a:pt x="329" y="101"/>
                  </a:lnTo>
                  <a:lnTo>
                    <a:pt x="323" y="102"/>
                  </a:lnTo>
                  <a:lnTo>
                    <a:pt x="315" y="104"/>
                  </a:lnTo>
                  <a:lnTo>
                    <a:pt x="310" y="106"/>
                  </a:lnTo>
                  <a:lnTo>
                    <a:pt x="304" y="108"/>
                  </a:lnTo>
                  <a:lnTo>
                    <a:pt x="298" y="108"/>
                  </a:lnTo>
                  <a:lnTo>
                    <a:pt x="291" y="112"/>
                  </a:lnTo>
                  <a:lnTo>
                    <a:pt x="285" y="114"/>
                  </a:lnTo>
                  <a:lnTo>
                    <a:pt x="279" y="116"/>
                  </a:lnTo>
                  <a:lnTo>
                    <a:pt x="272" y="118"/>
                  </a:lnTo>
                  <a:lnTo>
                    <a:pt x="264" y="120"/>
                  </a:lnTo>
                  <a:lnTo>
                    <a:pt x="256" y="120"/>
                  </a:lnTo>
                  <a:lnTo>
                    <a:pt x="249" y="121"/>
                  </a:lnTo>
                  <a:lnTo>
                    <a:pt x="241" y="123"/>
                  </a:lnTo>
                  <a:lnTo>
                    <a:pt x="235" y="125"/>
                  </a:lnTo>
                  <a:lnTo>
                    <a:pt x="228" y="127"/>
                  </a:lnTo>
                  <a:lnTo>
                    <a:pt x="220" y="129"/>
                  </a:lnTo>
                  <a:lnTo>
                    <a:pt x="214" y="129"/>
                  </a:lnTo>
                  <a:lnTo>
                    <a:pt x="207" y="129"/>
                  </a:lnTo>
                  <a:lnTo>
                    <a:pt x="199" y="129"/>
                  </a:lnTo>
                  <a:lnTo>
                    <a:pt x="192" y="129"/>
                  </a:lnTo>
                  <a:lnTo>
                    <a:pt x="184" y="129"/>
                  </a:lnTo>
                  <a:lnTo>
                    <a:pt x="176" y="129"/>
                  </a:lnTo>
                  <a:lnTo>
                    <a:pt x="171" y="129"/>
                  </a:lnTo>
                  <a:lnTo>
                    <a:pt x="163" y="131"/>
                  </a:lnTo>
                  <a:lnTo>
                    <a:pt x="157" y="129"/>
                  </a:lnTo>
                  <a:lnTo>
                    <a:pt x="152" y="129"/>
                  </a:lnTo>
                  <a:lnTo>
                    <a:pt x="144" y="129"/>
                  </a:lnTo>
                  <a:lnTo>
                    <a:pt x="140" y="129"/>
                  </a:lnTo>
                  <a:lnTo>
                    <a:pt x="133" y="129"/>
                  </a:lnTo>
                  <a:lnTo>
                    <a:pt x="127" y="129"/>
                  </a:lnTo>
                  <a:lnTo>
                    <a:pt x="121" y="129"/>
                  </a:lnTo>
                  <a:lnTo>
                    <a:pt x="117" y="129"/>
                  </a:lnTo>
                  <a:lnTo>
                    <a:pt x="106" y="127"/>
                  </a:lnTo>
                  <a:lnTo>
                    <a:pt x="98" y="127"/>
                  </a:lnTo>
                  <a:lnTo>
                    <a:pt x="89" y="125"/>
                  </a:lnTo>
                  <a:lnTo>
                    <a:pt x="85" y="125"/>
                  </a:lnTo>
                  <a:lnTo>
                    <a:pt x="76" y="123"/>
                  </a:lnTo>
                  <a:lnTo>
                    <a:pt x="72" y="123"/>
                  </a:lnTo>
                  <a:lnTo>
                    <a:pt x="127" y="104"/>
                  </a:lnTo>
                  <a:lnTo>
                    <a:pt x="0" y="55"/>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8381" name="Freeform 76">
              <a:extLst>
                <a:ext uri="{FF2B5EF4-FFF2-40B4-BE49-F238E27FC236}">
                  <a16:creationId xmlns:a16="http://schemas.microsoft.com/office/drawing/2014/main" id="{31658260-4976-058F-EBDD-FB6B6FB892C0}"/>
                </a:ext>
              </a:extLst>
            </p:cNvPr>
            <p:cNvSpPr>
              <a:spLocks/>
            </p:cNvSpPr>
            <p:nvPr/>
          </p:nvSpPr>
          <p:spPr bwMode="auto">
            <a:xfrm>
              <a:off x="969936" y="4856169"/>
              <a:ext cx="77788" cy="130175"/>
            </a:xfrm>
            <a:custGeom>
              <a:avLst/>
              <a:gdLst>
                <a:gd name="T0" fmla="*/ 2147483647 w 99"/>
                <a:gd name="T1" fmla="*/ 0 h 163"/>
                <a:gd name="T2" fmla="*/ 2147483647 w 99"/>
                <a:gd name="T3" fmla="*/ 2147483647 h 163"/>
                <a:gd name="T4" fmla="*/ 2147483647 w 99"/>
                <a:gd name="T5" fmla="*/ 2147483647 h 163"/>
                <a:gd name="T6" fmla="*/ 0 w 99"/>
                <a:gd name="T7" fmla="*/ 2147483647 h 163"/>
                <a:gd name="T8" fmla="*/ 2147483647 w 99"/>
                <a:gd name="T9" fmla="*/ 0 h 163"/>
                <a:gd name="T10" fmla="*/ 2147483647 w 99"/>
                <a:gd name="T11" fmla="*/ 0 h 163"/>
                <a:gd name="T12" fmla="*/ 0 60000 65536"/>
                <a:gd name="T13" fmla="*/ 0 60000 65536"/>
                <a:gd name="T14" fmla="*/ 0 60000 65536"/>
                <a:gd name="T15" fmla="*/ 0 60000 65536"/>
                <a:gd name="T16" fmla="*/ 0 60000 65536"/>
                <a:gd name="T17" fmla="*/ 0 60000 65536"/>
                <a:gd name="T18" fmla="*/ 0 w 99"/>
                <a:gd name="T19" fmla="*/ 0 h 163"/>
                <a:gd name="T20" fmla="*/ 99 w 99"/>
                <a:gd name="T21" fmla="*/ 163 h 163"/>
              </a:gdLst>
              <a:ahLst/>
              <a:cxnLst>
                <a:cxn ang="T12">
                  <a:pos x="T0" y="T1"/>
                </a:cxn>
                <a:cxn ang="T13">
                  <a:pos x="T2" y="T3"/>
                </a:cxn>
                <a:cxn ang="T14">
                  <a:pos x="T4" y="T5"/>
                </a:cxn>
                <a:cxn ang="T15">
                  <a:pos x="T6" y="T7"/>
                </a:cxn>
                <a:cxn ang="T16">
                  <a:pos x="T8" y="T9"/>
                </a:cxn>
                <a:cxn ang="T17">
                  <a:pos x="T10" y="T11"/>
                </a:cxn>
              </a:cxnLst>
              <a:rect l="T18" t="T19" r="T20" b="T21"/>
              <a:pathLst>
                <a:path w="99" h="163">
                  <a:moveTo>
                    <a:pt x="52" y="0"/>
                  </a:moveTo>
                  <a:lnTo>
                    <a:pt x="99" y="49"/>
                  </a:lnTo>
                  <a:lnTo>
                    <a:pt x="52" y="163"/>
                  </a:lnTo>
                  <a:lnTo>
                    <a:pt x="0" y="78"/>
                  </a:lnTo>
                  <a:lnTo>
                    <a:pt x="52"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8382" name="Freeform 77">
              <a:extLst>
                <a:ext uri="{FF2B5EF4-FFF2-40B4-BE49-F238E27FC236}">
                  <a16:creationId xmlns:a16="http://schemas.microsoft.com/office/drawing/2014/main" id="{A3EBAEAC-56DE-414E-1170-ED16C065A361}"/>
                </a:ext>
              </a:extLst>
            </p:cNvPr>
            <p:cNvSpPr>
              <a:spLocks/>
            </p:cNvSpPr>
            <p:nvPr/>
          </p:nvSpPr>
          <p:spPr bwMode="auto">
            <a:xfrm>
              <a:off x="920723" y="4932369"/>
              <a:ext cx="146050" cy="547687"/>
            </a:xfrm>
            <a:custGeom>
              <a:avLst/>
              <a:gdLst>
                <a:gd name="T0" fmla="*/ 2147483647 w 184"/>
                <a:gd name="T1" fmla="*/ 0 h 690"/>
                <a:gd name="T2" fmla="*/ 2147483647 w 184"/>
                <a:gd name="T3" fmla="*/ 2147483647 h 690"/>
                <a:gd name="T4" fmla="*/ 2147483647 w 184"/>
                <a:gd name="T5" fmla="*/ 2147483647 h 690"/>
                <a:gd name="T6" fmla="*/ 2147483647 w 184"/>
                <a:gd name="T7" fmla="*/ 2147483647 h 690"/>
                <a:gd name="T8" fmla="*/ 2147483647 w 184"/>
                <a:gd name="T9" fmla="*/ 2147483647 h 690"/>
                <a:gd name="T10" fmla="*/ 2147483647 w 184"/>
                <a:gd name="T11" fmla="*/ 2147483647 h 690"/>
                <a:gd name="T12" fmla="*/ 2147483647 w 184"/>
                <a:gd name="T13" fmla="*/ 2147483647 h 690"/>
                <a:gd name="T14" fmla="*/ 2147483647 w 184"/>
                <a:gd name="T15" fmla="*/ 2147483647 h 690"/>
                <a:gd name="T16" fmla="*/ 2147483647 w 184"/>
                <a:gd name="T17" fmla="*/ 2147483647 h 690"/>
                <a:gd name="T18" fmla="*/ 2147483647 w 184"/>
                <a:gd name="T19" fmla="*/ 2147483647 h 690"/>
                <a:gd name="T20" fmla="*/ 2147483647 w 184"/>
                <a:gd name="T21" fmla="*/ 2147483647 h 690"/>
                <a:gd name="T22" fmla="*/ 2147483647 w 184"/>
                <a:gd name="T23" fmla="*/ 2147483647 h 690"/>
                <a:gd name="T24" fmla="*/ 2147483647 w 184"/>
                <a:gd name="T25" fmla="*/ 2147483647 h 690"/>
                <a:gd name="T26" fmla="*/ 2147483647 w 184"/>
                <a:gd name="T27" fmla="*/ 2147483647 h 690"/>
                <a:gd name="T28" fmla="*/ 2147483647 w 184"/>
                <a:gd name="T29" fmla="*/ 2147483647 h 690"/>
                <a:gd name="T30" fmla="*/ 2147483647 w 184"/>
                <a:gd name="T31" fmla="*/ 2147483647 h 690"/>
                <a:gd name="T32" fmla="*/ 2147483647 w 184"/>
                <a:gd name="T33" fmla="*/ 2147483647 h 690"/>
                <a:gd name="T34" fmla="*/ 2147483647 w 184"/>
                <a:gd name="T35" fmla="*/ 2147483647 h 690"/>
                <a:gd name="T36" fmla="*/ 2147483647 w 184"/>
                <a:gd name="T37" fmla="*/ 2147483647 h 690"/>
                <a:gd name="T38" fmla="*/ 2147483647 w 184"/>
                <a:gd name="T39" fmla="*/ 2147483647 h 690"/>
                <a:gd name="T40" fmla="*/ 2147483647 w 184"/>
                <a:gd name="T41" fmla="*/ 2147483647 h 690"/>
                <a:gd name="T42" fmla="*/ 2147483647 w 184"/>
                <a:gd name="T43" fmla="*/ 2147483647 h 690"/>
                <a:gd name="T44" fmla="*/ 2147483647 w 184"/>
                <a:gd name="T45" fmla="*/ 2147483647 h 690"/>
                <a:gd name="T46" fmla="*/ 2147483647 w 184"/>
                <a:gd name="T47" fmla="*/ 2147483647 h 690"/>
                <a:gd name="T48" fmla="*/ 2147483647 w 184"/>
                <a:gd name="T49" fmla="*/ 2147483647 h 690"/>
                <a:gd name="T50" fmla="*/ 2147483647 w 184"/>
                <a:gd name="T51" fmla="*/ 2147483647 h 690"/>
                <a:gd name="T52" fmla="*/ 2147483647 w 184"/>
                <a:gd name="T53" fmla="*/ 2147483647 h 690"/>
                <a:gd name="T54" fmla="*/ 2147483647 w 184"/>
                <a:gd name="T55" fmla="*/ 2147483647 h 690"/>
                <a:gd name="T56" fmla="*/ 2147483647 w 184"/>
                <a:gd name="T57" fmla="*/ 2147483647 h 690"/>
                <a:gd name="T58" fmla="*/ 2147483647 w 184"/>
                <a:gd name="T59" fmla="*/ 2147483647 h 690"/>
                <a:gd name="T60" fmla="*/ 2147483647 w 184"/>
                <a:gd name="T61" fmla="*/ 2147483647 h 690"/>
                <a:gd name="T62" fmla="*/ 2147483647 w 184"/>
                <a:gd name="T63" fmla="*/ 2147483647 h 690"/>
                <a:gd name="T64" fmla="*/ 2147483647 w 184"/>
                <a:gd name="T65" fmla="*/ 2147483647 h 690"/>
                <a:gd name="T66" fmla="*/ 2147483647 w 184"/>
                <a:gd name="T67" fmla="*/ 2147483647 h 690"/>
                <a:gd name="T68" fmla="*/ 0 w 184"/>
                <a:gd name="T69" fmla="*/ 2147483647 h 690"/>
                <a:gd name="T70" fmla="*/ 2147483647 w 184"/>
                <a:gd name="T71" fmla="*/ 0 h 69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84"/>
                <a:gd name="T109" fmla="*/ 0 h 690"/>
                <a:gd name="T110" fmla="*/ 184 w 184"/>
                <a:gd name="T111" fmla="*/ 690 h 69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84" h="690">
                  <a:moveTo>
                    <a:pt x="112" y="0"/>
                  </a:moveTo>
                  <a:lnTo>
                    <a:pt x="112" y="0"/>
                  </a:lnTo>
                  <a:lnTo>
                    <a:pt x="112" y="3"/>
                  </a:lnTo>
                  <a:lnTo>
                    <a:pt x="112" y="7"/>
                  </a:lnTo>
                  <a:lnTo>
                    <a:pt x="114" y="11"/>
                  </a:lnTo>
                  <a:lnTo>
                    <a:pt x="115" y="17"/>
                  </a:lnTo>
                  <a:lnTo>
                    <a:pt x="117" y="24"/>
                  </a:lnTo>
                  <a:lnTo>
                    <a:pt x="119" y="28"/>
                  </a:lnTo>
                  <a:lnTo>
                    <a:pt x="121" y="36"/>
                  </a:lnTo>
                  <a:lnTo>
                    <a:pt x="121" y="43"/>
                  </a:lnTo>
                  <a:lnTo>
                    <a:pt x="125" y="51"/>
                  </a:lnTo>
                  <a:lnTo>
                    <a:pt x="127" y="60"/>
                  </a:lnTo>
                  <a:lnTo>
                    <a:pt x="129" y="70"/>
                  </a:lnTo>
                  <a:lnTo>
                    <a:pt x="131" y="79"/>
                  </a:lnTo>
                  <a:lnTo>
                    <a:pt x="135" y="91"/>
                  </a:lnTo>
                  <a:lnTo>
                    <a:pt x="136" y="100"/>
                  </a:lnTo>
                  <a:lnTo>
                    <a:pt x="138" y="110"/>
                  </a:lnTo>
                  <a:lnTo>
                    <a:pt x="140" y="121"/>
                  </a:lnTo>
                  <a:lnTo>
                    <a:pt x="144" y="133"/>
                  </a:lnTo>
                  <a:lnTo>
                    <a:pt x="144" y="138"/>
                  </a:lnTo>
                  <a:lnTo>
                    <a:pt x="146" y="146"/>
                  </a:lnTo>
                  <a:lnTo>
                    <a:pt x="146" y="152"/>
                  </a:lnTo>
                  <a:lnTo>
                    <a:pt x="148" y="157"/>
                  </a:lnTo>
                  <a:lnTo>
                    <a:pt x="150" y="165"/>
                  </a:lnTo>
                  <a:lnTo>
                    <a:pt x="150" y="171"/>
                  </a:lnTo>
                  <a:lnTo>
                    <a:pt x="152" y="178"/>
                  </a:lnTo>
                  <a:lnTo>
                    <a:pt x="154" y="184"/>
                  </a:lnTo>
                  <a:lnTo>
                    <a:pt x="154" y="192"/>
                  </a:lnTo>
                  <a:lnTo>
                    <a:pt x="155" y="197"/>
                  </a:lnTo>
                  <a:lnTo>
                    <a:pt x="155" y="203"/>
                  </a:lnTo>
                  <a:lnTo>
                    <a:pt x="157" y="211"/>
                  </a:lnTo>
                  <a:lnTo>
                    <a:pt x="157" y="216"/>
                  </a:lnTo>
                  <a:lnTo>
                    <a:pt x="161" y="224"/>
                  </a:lnTo>
                  <a:lnTo>
                    <a:pt x="161" y="230"/>
                  </a:lnTo>
                  <a:lnTo>
                    <a:pt x="163" y="237"/>
                  </a:lnTo>
                  <a:lnTo>
                    <a:pt x="163" y="245"/>
                  </a:lnTo>
                  <a:lnTo>
                    <a:pt x="165" y="252"/>
                  </a:lnTo>
                  <a:lnTo>
                    <a:pt x="165" y="258"/>
                  </a:lnTo>
                  <a:lnTo>
                    <a:pt x="167" y="266"/>
                  </a:lnTo>
                  <a:lnTo>
                    <a:pt x="167" y="273"/>
                  </a:lnTo>
                  <a:lnTo>
                    <a:pt x="169" y="281"/>
                  </a:lnTo>
                  <a:lnTo>
                    <a:pt x="169" y="288"/>
                  </a:lnTo>
                  <a:lnTo>
                    <a:pt x="171" y="294"/>
                  </a:lnTo>
                  <a:lnTo>
                    <a:pt x="171" y="302"/>
                  </a:lnTo>
                  <a:lnTo>
                    <a:pt x="173" y="307"/>
                  </a:lnTo>
                  <a:lnTo>
                    <a:pt x="173" y="315"/>
                  </a:lnTo>
                  <a:lnTo>
                    <a:pt x="173" y="321"/>
                  </a:lnTo>
                  <a:lnTo>
                    <a:pt x="173" y="326"/>
                  </a:lnTo>
                  <a:lnTo>
                    <a:pt x="174" y="332"/>
                  </a:lnTo>
                  <a:lnTo>
                    <a:pt x="174" y="338"/>
                  </a:lnTo>
                  <a:lnTo>
                    <a:pt x="176" y="345"/>
                  </a:lnTo>
                  <a:lnTo>
                    <a:pt x="176" y="355"/>
                  </a:lnTo>
                  <a:lnTo>
                    <a:pt x="178" y="366"/>
                  </a:lnTo>
                  <a:lnTo>
                    <a:pt x="178" y="376"/>
                  </a:lnTo>
                  <a:lnTo>
                    <a:pt x="180" y="385"/>
                  </a:lnTo>
                  <a:lnTo>
                    <a:pt x="180" y="393"/>
                  </a:lnTo>
                  <a:lnTo>
                    <a:pt x="180" y="403"/>
                  </a:lnTo>
                  <a:lnTo>
                    <a:pt x="180" y="408"/>
                  </a:lnTo>
                  <a:lnTo>
                    <a:pt x="182" y="416"/>
                  </a:lnTo>
                  <a:lnTo>
                    <a:pt x="182" y="422"/>
                  </a:lnTo>
                  <a:lnTo>
                    <a:pt x="184" y="429"/>
                  </a:lnTo>
                  <a:lnTo>
                    <a:pt x="184" y="435"/>
                  </a:lnTo>
                  <a:lnTo>
                    <a:pt x="184" y="439"/>
                  </a:lnTo>
                  <a:lnTo>
                    <a:pt x="184" y="446"/>
                  </a:lnTo>
                  <a:lnTo>
                    <a:pt x="184" y="454"/>
                  </a:lnTo>
                  <a:lnTo>
                    <a:pt x="184" y="460"/>
                  </a:lnTo>
                  <a:lnTo>
                    <a:pt x="184" y="465"/>
                  </a:lnTo>
                  <a:lnTo>
                    <a:pt x="184" y="469"/>
                  </a:lnTo>
                  <a:lnTo>
                    <a:pt x="184" y="471"/>
                  </a:lnTo>
                  <a:lnTo>
                    <a:pt x="0" y="690"/>
                  </a:lnTo>
                  <a:lnTo>
                    <a:pt x="112"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8383" name="Freeform 99">
              <a:extLst>
                <a:ext uri="{FF2B5EF4-FFF2-40B4-BE49-F238E27FC236}">
                  <a16:creationId xmlns:a16="http://schemas.microsoft.com/office/drawing/2014/main" id="{8454658E-BE43-256D-175E-BE26ECAC5F54}"/>
                </a:ext>
              </a:extLst>
            </p:cNvPr>
            <p:cNvSpPr>
              <a:spLocks/>
            </p:cNvSpPr>
            <p:nvPr/>
          </p:nvSpPr>
          <p:spPr bwMode="auto">
            <a:xfrm>
              <a:off x="1662086" y="4652969"/>
              <a:ext cx="550863" cy="271462"/>
            </a:xfrm>
            <a:custGeom>
              <a:avLst/>
              <a:gdLst>
                <a:gd name="T0" fmla="*/ 2147483647 w 694"/>
                <a:gd name="T1" fmla="*/ 2147483647 h 340"/>
                <a:gd name="T2" fmla="*/ 2147483647 w 694"/>
                <a:gd name="T3" fmla="*/ 2147483647 h 340"/>
                <a:gd name="T4" fmla="*/ 2147483647 w 694"/>
                <a:gd name="T5" fmla="*/ 2147483647 h 340"/>
                <a:gd name="T6" fmla="*/ 2147483647 w 694"/>
                <a:gd name="T7" fmla="*/ 2147483647 h 340"/>
                <a:gd name="T8" fmla="*/ 2147483647 w 694"/>
                <a:gd name="T9" fmla="*/ 2147483647 h 340"/>
                <a:gd name="T10" fmla="*/ 2147483647 w 694"/>
                <a:gd name="T11" fmla="*/ 2147483647 h 340"/>
                <a:gd name="T12" fmla="*/ 2147483647 w 694"/>
                <a:gd name="T13" fmla="*/ 2147483647 h 340"/>
                <a:gd name="T14" fmla="*/ 2147483647 w 694"/>
                <a:gd name="T15" fmla="*/ 2147483647 h 340"/>
                <a:gd name="T16" fmla="*/ 2147483647 w 694"/>
                <a:gd name="T17" fmla="*/ 2147483647 h 340"/>
                <a:gd name="T18" fmla="*/ 2147483647 w 694"/>
                <a:gd name="T19" fmla="*/ 2147483647 h 340"/>
                <a:gd name="T20" fmla="*/ 2147483647 w 694"/>
                <a:gd name="T21" fmla="*/ 2147483647 h 340"/>
                <a:gd name="T22" fmla="*/ 2147483647 w 694"/>
                <a:gd name="T23" fmla="*/ 2147483647 h 340"/>
                <a:gd name="T24" fmla="*/ 2147483647 w 694"/>
                <a:gd name="T25" fmla="*/ 2147483647 h 340"/>
                <a:gd name="T26" fmla="*/ 2147483647 w 694"/>
                <a:gd name="T27" fmla="*/ 2147483647 h 340"/>
                <a:gd name="T28" fmla="*/ 2147483647 w 694"/>
                <a:gd name="T29" fmla="*/ 2147483647 h 340"/>
                <a:gd name="T30" fmla="*/ 2147483647 w 694"/>
                <a:gd name="T31" fmla="*/ 2147483647 h 340"/>
                <a:gd name="T32" fmla="*/ 2147483647 w 694"/>
                <a:gd name="T33" fmla="*/ 2147483647 h 340"/>
                <a:gd name="T34" fmla="*/ 2147483647 w 694"/>
                <a:gd name="T35" fmla="*/ 2147483647 h 340"/>
                <a:gd name="T36" fmla="*/ 2147483647 w 694"/>
                <a:gd name="T37" fmla="*/ 2147483647 h 340"/>
                <a:gd name="T38" fmla="*/ 2147483647 w 694"/>
                <a:gd name="T39" fmla="*/ 2147483647 h 340"/>
                <a:gd name="T40" fmla="*/ 2147483647 w 694"/>
                <a:gd name="T41" fmla="*/ 2147483647 h 340"/>
                <a:gd name="T42" fmla="*/ 2147483647 w 694"/>
                <a:gd name="T43" fmla="*/ 2147483647 h 340"/>
                <a:gd name="T44" fmla="*/ 2147483647 w 694"/>
                <a:gd name="T45" fmla="*/ 2147483647 h 340"/>
                <a:gd name="T46" fmla="*/ 2147483647 w 694"/>
                <a:gd name="T47" fmla="*/ 2147483647 h 340"/>
                <a:gd name="T48" fmla="*/ 2147483647 w 694"/>
                <a:gd name="T49" fmla="*/ 2147483647 h 340"/>
                <a:gd name="T50" fmla="*/ 2147483647 w 694"/>
                <a:gd name="T51" fmla="*/ 2147483647 h 340"/>
                <a:gd name="T52" fmla="*/ 2147483647 w 694"/>
                <a:gd name="T53" fmla="*/ 2147483647 h 340"/>
                <a:gd name="T54" fmla="*/ 2147483647 w 694"/>
                <a:gd name="T55" fmla="*/ 2147483647 h 340"/>
                <a:gd name="T56" fmla="*/ 2147483647 w 694"/>
                <a:gd name="T57" fmla="*/ 2147483647 h 340"/>
                <a:gd name="T58" fmla="*/ 2147483647 w 694"/>
                <a:gd name="T59" fmla="*/ 2147483647 h 340"/>
                <a:gd name="T60" fmla="*/ 2147483647 w 694"/>
                <a:gd name="T61" fmla="*/ 2147483647 h 340"/>
                <a:gd name="T62" fmla="*/ 2147483647 w 694"/>
                <a:gd name="T63" fmla="*/ 2147483647 h 340"/>
                <a:gd name="T64" fmla="*/ 2147483647 w 694"/>
                <a:gd name="T65" fmla="*/ 2147483647 h 340"/>
                <a:gd name="T66" fmla="*/ 2147483647 w 694"/>
                <a:gd name="T67" fmla="*/ 2147483647 h 340"/>
                <a:gd name="T68" fmla="*/ 2147483647 w 694"/>
                <a:gd name="T69" fmla="*/ 2147483647 h 340"/>
                <a:gd name="T70" fmla="*/ 2147483647 w 694"/>
                <a:gd name="T71" fmla="*/ 2147483647 h 340"/>
                <a:gd name="T72" fmla="*/ 2147483647 w 694"/>
                <a:gd name="T73" fmla="*/ 2147483647 h 340"/>
                <a:gd name="T74" fmla="*/ 2147483647 w 694"/>
                <a:gd name="T75" fmla="*/ 2147483647 h 340"/>
                <a:gd name="T76" fmla="*/ 2147483647 w 694"/>
                <a:gd name="T77" fmla="*/ 2147483647 h 340"/>
                <a:gd name="T78" fmla="*/ 2147483647 w 694"/>
                <a:gd name="T79" fmla="*/ 2147483647 h 340"/>
                <a:gd name="T80" fmla="*/ 2147483647 w 694"/>
                <a:gd name="T81" fmla="*/ 2147483647 h 340"/>
                <a:gd name="T82" fmla="*/ 2147483647 w 694"/>
                <a:gd name="T83" fmla="*/ 2147483647 h 340"/>
                <a:gd name="T84" fmla="*/ 2147483647 w 694"/>
                <a:gd name="T85" fmla="*/ 2147483647 h 340"/>
                <a:gd name="T86" fmla="*/ 2147483647 w 694"/>
                <a:gd name="T87" fmla="*/ 2147483647 h 340"/>
                <a:gd name="T88" fmla="*/ 2147483647 w 694"/>
                <a:gd name="T89" fmla="*/ 2147483647 h 340"/>
                <a:gd name="T90" fmla="*/ 2147483647 w 694"/>
                <a:gd name="T91" fmla="*/ 2147483647 h 340"/>
                <a:gd name="T92" fmla="*/ 2147483647 w 694"/>
                <a:gd name="T93" fmla="*/ 2147483647 h 340"/>
                <a:gd name="T94" fmla="*/ 2147483647 w 694"/>
                <a:gd name="T95" fmla="*/ 0 h 3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94"/>
                <a:gd name="T145" fmla="*/ 0 h 340"/>
                <a:gd name="T146" fmla="*/ 694 w 694"/>
                <a:gd name="T147" fmla="*/ 340 h 34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94" h="340">
                  <a:moveTo>
                    <a:pt x="561" y="0"/>
                  </a:moveTo>
                  <a:lnTo>
                    <a:pt x="476" y="34"/>
                  </a:lnTo>
                  <a:lnTo>
                    <a:pt x="474" y="38"/>
                  </a:lnTo>
                  <a:lnTo>
                    <a:pt x="470" y="47"/>
                  </a:lnTo>
                  <a:lnTo>
                    <a:pt x="466" y="53"/>
                  </a:lnTo>
                  <a:lnTo>
                    <a:pt x="462" y="59"/>
                  </a:lnTo>
                  <a:lnTo>
                    <a:pt x="457" y="66"/>
                  </a:lnTo>
                  <a:lnTo>
                    <a:pt x="451" y="78"/>
                  </a:lnTo>
                  <a:lnTo>
                    <a:pt x="443" y="85"/>
                  </a:lnTo>
                  <a:lnTo>
                    <a:pt x="436" y="95"/>
                  </a:lnTo>
                  <a:lnTo>
                    <a:pt x="426" y="103"/>
                  </a:lnTo>
                  <a:lnTo>
                    <a:pt x="417" y="112"/>
                  </a:lnTo>
                  <a:lnTo>
                    <a:pt x="409" y="116"/>
                  </a:lnTo>
                  <a:lnTo>
                    <a:pt x="403" y="120"/>
                  </a:lnTo>
                  <a:lnTo>
                    <a:pt x="398" y="125"/>
                  </a:lnTo>
                  <a:lnTo>
                    <a:pt x="392" y="129"/>
                  </a:lnTo>
                  <a:lnTo>
                    <a:pt x="384" y="131"/>
                  </a:lnTo>
                  <a:lnTo>
                    <a:pt x="377" y="135"/>
                  </a:lnTo>
                  <a:lnTo>
                    <a:pt x="369" y="139"/>
                  </a:lnTo>
                  <a:lnTo>
                    <a:pt x="361" y="142"/>
                  </a:lnTo>
                  <a:lnTo>
                    <a:pt x="352" y="144"/>
                  </a:lnTo>
                  <a:lnTo>
                    <a:pt x="342" y="146"/>
                  </a:lnTo>
                  <a:lnTo>
                    <a:pt x="331" y="150"/>
                  </a:lnTo>
                  <a:lnTo>
                    <a:pt x="322" y="152"/>
                  </a:lnTo>
                  <a:lnTo>
                    <a:pt x="316" y="152"/>
                  </a:lnTo>
                  <a:lnTo>
                    <a:pt x="310" y="154"/>
                  </a:lnTo>
                  <a:lnTo>
                    <a:pt x="304" y="154"/>
                  </a:lnTo>
                  <a:lnTo>
                    <a:pt x="299" y="156"/>
                  </a:lnTo>
                  <a:lnTo>
                    <a:pt x="287" y="158"/>
                  </a:lnTo>
                  <a:lnTo>
                    <a:pt x="276" y="160"/>
                  </a:lnTo>
                  <a:lnTo>
                    <a:pt x="270" y="160"/>
                  </a:lnTo>
                  <a:lnTo>
                    <a:pt x="263" y="160"/>
                  </a:lnTo>
                  <a:lnTo>
                    <a:pt x="257" y="160"/>
                  </a:lnTo>
                  <a:lnTo>
                    <a:pt x="251" y="160"/>
                  </a:lnTo>
                  <a:lnTo>
                    <a:pt x="244" y="160"/>
                  </a:lnTo>
                  <a:lnTo>
                    <a:pt x="238" y="161"/>
                  </a:lnTo>
                  <a:lnTo>
                    <a:pt x="230" y="161"/>
                  </a:lnTo>
                  <a:lnTo>
                    <a:pt x="225" y="161"/>
                  </a:lnTo>
                  <a:lnTo>
                    <a:pt x="217" y="161"/>
                  </a:lnTo>
                  <a:lnTo>
                    <a:pt x="211" y="161"/>
                  </a:lnTo>
                  <a:lnTo>
                    <a:pt x="206" y="161"/>
                  </a:lnTo>
                  <a:lnTo>
                    <a:pt x="198" y="161"/>
                  </a:lnTo>
                  <a:lnTo>
                    <a:pt x="192" y="161"/>
                  </a:lnTo>
                  <a:lnTo>
                    <a:pt x="186" y="161"/>
                  </a:lnTo>
                  <a:lnTo>
                    <a:pt x="181" y="161"/>
                  </a:lnTo>
                  <a:lnTo>
                    <a:pt x="175" y="163"/>
                  </a:lnTo>
                  <a:lnTo>
                    <a:pt x="167" y="161"/>
                  </a:lnTo>
                  <a:lnTo>
                    <a:pt x="162" y="161"/>
                  </a:lnTo>
                  <a:lnTo>
                    <a:pt x="156" y="161"/>
                  </a:lnTo>
                  <a:lnTo>
                    <a:pt x="148" y="161"/>
                  </a:lnTo>
                  <a:lnTo>
                    <a:pt x="137" y="161"/>
                  </a:lnTo>
                  <a:lnTo>
                    <a:pt x="128" y="161"/>
                  </a:lnTo>
                  <a:lnTo>
                    <a:pt x="116" y="161"/>
                  </a:lnTo>
                  <a:lnTo>
                    <a:pt x="107" y="161"/>
                  </a:lnTo>
                  <a:lnTo>
                    <a:pt x="97" y="161"/>
                  </a:lnTo>
                  <a:lnTo>
                    <a:pt x="90" y="161"/>
                  </a:lnTo>
                  <a:lnTo>
                    <a:pt x="82" y="161"/>
                  </a:lnTo>
                  <a:lnTo>
                    <a:pt x="74" y="161"/>
                  </a:lnTo>
                  <a:lnTo>
                    <a:pt x="69" y="161"/>
                  </a:lnTo>
                  <a:lnTo>
                    <a:pt x="65" y="161"/>
                  </a:lnTo>
                  <a:lnTo>
                    <a:pt x="57" y="161"/>
                  </a:lnTo>
                  <a:lnTo>
                    <a:pt x="55" y="161"/>
                  </a:lnTo>
                  <a:lnTo>
                    <a:pt x="0" y="340"/>
                  </a:lnTo>
                  <a:lnTo>
                    <a:pt x="417" y="249"/>
                  </a:lnTo>
                  <a:lnTo>
                    <a:pt x="498" y="272"/>
                  </a:lnTo>
                  <a:lnTo>
                    <a:pt x="506" y="272"/>
                  </a:lnTo>
                  <a:lnTo>
                    <a:pt x="508" y="272"/>
                  </a:lnTo>
                  <a:lnTo>
                    <a:pt x="515" y="272"/>
                  </a:lnTo>
                  <a:lnTo>
                    <a:pt x="521" y="272"/>
                  </a:lnTo>
                  <a:lnTo>
                    <a:pt x="529" y="274"/>
                  </a:lnTo>
                  <a:lnTo>
                    <a:pt x="534" y="272"/>
                  </a:lnTo>
                  <a:lnTo>
                    <a:pt x="542" y="270"/>
                  </a:lnTo>
                  <a:lnTo>
                    <a:pt x="550" y="268"/>
                  </a:lnTo>
                  <a:lnTo>
                    <a:pt x="559" y="266"/>
                  </a:lnTo>
                  <a:lnTo>
                    <a:pt x="569" y="260"/>
                  </a:lnTo>
                  <a:lnTo>
                    <a:pt x="576" y="257"/>
                  </a:lnTo>
                  <a:lnTo>
                    <a:pt x="586" y="251"/>
                  </a:lnTo>
                  <a:lnTo>
                    <a:pt x="595" y="245"/>
                  </a:lnTo>
                  <a:lnTo>
                    <a:pt x="605" y="237"/>
                  </a:lnTo>
                  <a:lnTo>
                    <a:pt x="612" y="232"/>
                  </a:lnTo>
                  <a:lnTo>
                    <a:pt x="622" y="226"/>
                  </a:lnTo>
                  <a:lnTo>
                    <a:pt x="630" y="222"/>
                  </a:lnTo>
                  <a:lnTo>
                    <a:pt x="637" y="218"/>
                  </a:lnTo>
                  <a:lnTo>
                    <a:pt x="647" y="217"/>
                  </a:lnTo>
                  <a:lnTo>
                    <a:pt x="654" y="217"/>
                  </a:lnTo>
                  <a:lnTo>
                    <a:pt x="662" y="217"/>
                  </a:lnTo>
                  <a:lnTo>
                    <a:pt x="669" y="215"/>
                  </a:lnTo>
                  <a:lnTo>
                    <a:pt x="675" y="215"/>
                  </a:lnTo>
                  <a:lnTo>
                    <a:pt x="679" y="215"/>
                  </a:lnTo>
                  <a:lnTo>
                    <a:pt x="685" y="217"/>
                  </a:lnTo>
                  <a:lnTo>
                    <a:pt x="692" y="217"/>
                  </a:lnTo>
                  <a:lnTo>
                    <a:pt x="694" y="218"/>
                  </a:lnTo>
                  <a:lnTo>
                    <a:pt x="677" y="179"/>
                  </a:lnTo>
                  <a:lnTo>
                    <a:pt x="563" y="169"/>
                  </a:lnTo>
                  <a:lnTo>
                    <a:pt x="561" y="0"/>
                  </a:lnTo>
                  <a:close/>
                </a:path>
              </a:pathLst>
            </a:custGeom>
            <a:solidFill>
              <a:srgbClr val="EDA39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8384" name="Freeform 100">
              <a:extLst>
                <a:ext uri="{FF2B5EF4-FFF2-40B4-BE49-F238E27FC236}">
                  <a16:creationId xmlns:a16="http://schemas.microsoft.com/office/drawing/2014/main" id="{E234320C-3DB4-C094-252D-BD6346F08C21}"/>
                </a:ext>
              </a:extLst>
            </p:cNvPr>
            <p:cNvSpPr>
              <a:spLocks/>
            </p:cNvSpPr>
            <p:nvPr/>
          </p:nvSpPr>
          <p:spPr bwMode="auto">
            <a:xfrm>
              <a:off x="1585886" y="4762507"/>
              <a:ext cx="388938" cy="163512"/>
            </a:xfrm>
            <a:custGeom>
              <a:avLst/>
              <a:gdLst>
                <a:gd name="T0" fmla="*/ 2147483647 w 491"/>
                <a:gd name="T1" fmla="*/ 2147483647 h 207"/>
                <a:gd name="T2" fmla="*/ 2147483647 w 491"/>
                <a:gd name="T3" fmla="*/ 2147483647 h 207"/>
                <a:gd name="T4" fmla="*/ 2147483647 w 491"/>
                <a:gd name="T5" fmla="*/ 2147483647 h 207"/>
                <a:gd name="T6" fmla="*/ 2147483647 w 491"/>
                <a:gd name="T7" fmla="*/ 2147483647 h 207"/>
                <a:gd name="T8" fmla="*/ 2147483647 w 491"/>
                <a:gd name="T9" fmla="*/ 2147483647 h 207"/>
                <a:gd name="T10" fmla="*/ 2147483647 w 491"/>
                <a:gd name="T11" fmla="*/ 2147483647 h 207"/>
                <a:gd name="T12" fmla="*/ 2147483647 w 491"/>
                <a:gd name="T13" fmla="*/ 2147483647 h 207"/>
                <a:gd name="T14" fmla="*/ 2147483647 w 491"/>
                <a:gd name="T15" fmla="*/ 2147483647 h 207"/>
                <a:gd name="T16" fmla="*/ 2147483647 w 491"/>
                <a:gd name="T17" fmla="*/ 2147483647 h 207"/>
                <a:gd name="T18" fmla="*/ 2147483647 w 491"/>
                <a:gd name="T19" fmla="*/ 2147483647 h 207"/>
                <a:gd name="T20" fmla="*/ 2147483647 w 491"/>
                <a:gd name="T21" fmla="*/ 2147483647 h 207"/>
                <a:gd name="T22" fmla="*/ 2147483647 w 491"/>
                <a:gd name="T23" fmla="*/ 2147483647 h 207"/>
                <a:gd name="T24" fmla="*/ 2147483647 w 491"/>
                <a:gd name="T25" fmla="*/ 2147483647 h 207"/>
                <a:gd name="T26" fmla="*/ 2147483647 w 491"/>
                <a:gd name="T27" fmla="*/ 2147483647 h 207"/>
                <a:gd name="T28" fmla="*/ 2147483647 w 491"/>
                <a:gd name="T29" fmla="*/ 2147483647 h 207"/>
                <a:gd name="T30" fmla="*/ 2147483647 w 491"/>
                <a:gd name="T31" fmla="*/ 2147483647 h 207"/>
                <a:gd name="T32" fmla="*/ 2147483647 w 491"/>
                <a:gd name="T33" fmla="*/ 2147483647 h 207"/>
                <a:gd name="T34" fmla="*/ 2147483647 w 491"/>
                <a:gd name="T35" fmla="*/ 2147483647 h 207"/>
                <a:gd name="T36" fmla="*/ 2147483647 w 491"/>
                <a:gd name="T37" fmla="*/ 2147483647 h 207"/>
                <a:gd name="T38" fmla="*/ 2147483647 w 491"/>
                <a:gd name="T39" fmla="*/ 2147483647 h 207"/>
                <a:gd name="T40" fmla="*/ 2147483647 w 491"/>
                <a:gd name="T41" fmla="*/ 2147483647 h 207"/>
                <a:gd name="T42" fmla="*/ 2147483647 w 491"/>
                <a:gd name="T43" fmla="*/ 2147483647 h 207"/>
                <a:gd name="T44" fmla="*/ 2147483647 w 491"/>
                <a:gd name="T45" fmla="*/ 2147483647 h 207"/>
                <a:gd name="T46" fmla="*/ 2147483647 w 491"/>
                <a:gd name="T47" fmla="*/ 2147483647 h 207"/>
                <a:gd name="T48" fmla="*/ 2147483647 w 491"/>
                <a:gd name="T49" fmla="*/ 2147483647 h 207"/>
                <a:gd name="T50" fmla="*/ 2147483647 w 491"/>
                <a:gd name="T51" fmla="*/ 2147483647 h 207"/>
                <a:gd name="T52" fmla="*/ 2147483647 w 491"/>
                <a:gd name="T53" fmla="*/ 2147483647 h 207"/>
                <a:gd name="T54" fmla="*/ 2147483647 w 491"/>
                <a:gd name="T55" fmla="*/ 2147483647 h 207"/>
                <a:gd name="T56" fmla="*/ 2147483647 w 491"/>
                <a:gd name="T57" fmla="*/ 2147483647 h 207"/>
                <a:gd name="T58" fmla="*/ 2147483647 w 491"/>
                <a:gd name="T59" fmla="*/ 2147483647 h 207"/>
                <a:gd name="T60" fmla="*/ 2147483647 w 491"/>
                <a:gd name="T61" fmla="*/ 2147483647 h 207"/>
                <a:gd name="T62" fmla="*/ 2147483647 w 491"/>
                <a:gd name="T63" fmla="*/ 2147483647 h 207"/>
                <a:gd name="T64" fmla="*/ 2147483647 w 491"/>
                <a:gd name="T65" fmla="*/ 2147483647 h 207"/>
                <a:gd name="T66" fmla="*/ 2147483647 w 491"/>
                <a:gd name="T67" fmla="*/ 2147483647 h 207"/>
                <a:gd name="T68" fmla="*/ 2147483647 w 491"/>
                <a:gd name="T69" fmla="*/ 2147483647 h 207"/>
                <a:gd name="T70" fmla="*/ 2147483647 w 491"/>
                <a:gd name="T71" fmla="*/ 2147483647 h 207"/>
                <a:gd name="T72" fmla="*/ 2147483647 w 491"/>
                <a:gd name="T73" fmla="*/ 2147483647 h 207"/>
                <a:gd name="T74" fmla="*/ 2147483647 w 491"/>
                <a:gd name="T75" fmla="*/ 2147483647 h 207"/>
                <a:gd name="T76" fmla="*/ 2147483647 w 491"/>
                <a:gd name="T77" fmla="*/ 2147483647 h 207"/>
                <a:gd name="T78" fmla="*/ 2147483647 w 491"/>
                <a:gd name="T79" fmla="*/ 2147483647 h 207"/>
                <a:gd name="T80" fmla="*/ 2147483647 w 491"/>
                <a:gd name="T81" fmla="*/ 2147483647 h 207"/>
                <a:gd name="T82" fmla="*/ 2147483647 w 491"/>
                <a:gd name="T83" fmla="*/ 2147483647 h 207"/>
                <a:gd name="T84" fmla="*/ 2147483647 w 491"/>
                <a:gd name="T85" fmla="*/ 2147483647 h 20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91"/>
                <a:gd name="T130" fmla="*/ 0 h 207"/>
                <a:gd name="T131" fmla="*/ 491 w 491"/>
                <a:gd name="T132" fmla="*/ 207 h 20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91" h="207">
                  <a:moveTo>
                    <a:pt x="187" y="23"/>
                  </a:moveTo>
                  <a:lnTo>
                    <a:pt x="303" y="135"/>
                  </a:lnTo>
                  <a:lnTo>
                    <a:pt x="306" y="133"/>
                  </a:lnTo>
                  <a:lnTo>
                    <a:pt x="314" y="133"/>
                  </a:lnTo>
                  <a:lnTo>
                    <a:pt x="318" y="131"/>
                  </a:lnTo>
                  <a:lnTo>
                    <a:pt x="323" y="131"/>
                  </a:lnTo>
                  <a:lnTo>
                    <a:pt x="329" y="131"/>
                  </a:lnTo>
                  <a:lnTo>
                    <a:pt x="337" y="131"/>
                  </a:lnTo>
                  <a:lnTo>
                    <a:pt x="344" y="129"/>
                  </a:lnTo>
                  <a:lnTo>
                    <a:pt x="352" y="129"/>
                  </a:lnTo>
                  <a:lnTo>
                    <a:pt x="360" y="129"/>
                  </a:lnTo>
                  <a:lnTo>
                    <a:pt x="367" y="129"/>
                  </a:lnTo>
                  <a:lnTo>
                    <a:pt x="375" y="127"/>
                  </a:lnTo>
                  <a:lnTo>
                    <a:pt x="384" y="127"/>
                  </a:lnTo>
                  <a:lnTo>
                    <a:pt x="392" y="127"/>
                  </a:lnTo>
                  <a:lnTo>
                    <a:pt x="401" y="127"/>
                  </a:lnTo>
                  <a:lnTo>
                    <a:pt x="409" y="125"/>
                  </a:lnTo>
                  <a:lnTo>
                    <a:pt x="419" y="123"/>
                  </a:lnTo>
                  <a:lnTo>
                    <a:pt x="426" y="123"/>
                  </a:lnTo>
                  <a:lnTo>
                    <a:pt x="434" y="123"/>
                  </a:lnTo>
                  <a:lnTo>
                    <a:pt x="441" y="121"/>
                  </a:lnTo>
                  <a:lnTo>
                    <a:pt x="449" y="121"/>
                  </a:lnTo>
                  <a:lnTo>
                    <a:pt x="457" y="121"/>
                  </a:lnTo>
                  <a:lnTo>
                    <a:pt x="464" y="121"/>
                  </a:lnTo>
                  <a:lnTo>
                    <a:pt x="474" y="120"/>
                  </a:lnTo>
                  <a:lnTo>
                    <a:pt x="483" y="120"/>
                  </a:lnTo>
                  <a:lnTo>
                    <a:pt x="489" y="120"/>
                  </a:lnTo>
                  <a:lnTo>
                    <a:pt x="491" y="120"/>
                  </a:lnTo>
                  <a:lnTo>
                    <a:pt x="489" y="120"/>
                  </a:lnTo>
                  <a:lnTo>
                    <a:pt x="487" y="120"/>
                  </a:lnTo>
                  <a:lnTo>
                    <a:pt x="483" y="121"/>
                  </a:lnTo>
                  <a:lnTo>
                    <a:pt x="477" y="123"/>
                  </a:lnTo>
                  <a:lnTo>
                    <a:pt x="470" y="127"/>
                  </a:lnTo>
                  <a:lnTo>
                    <a:pt x="462" y="129"/>
                  </a:lnTo>
                  <a:lnTo>
                    <a:pt x="451" y="133"/>
                  </a:lnTo>
                  <a:lnTo>
                    <a:pt x="441" y="137"/>
                  </a:lnTo>
                  <a:lnTo>
                    <a:pt x="434" y="139"/>
                  </a:lnTo>
                  <a:lnTo>
                    <a:pt x="426" y="140"/>
                  </a:lnTo>
                  <a:lnTo>
                    <a:pt x="420" y="142"/>
                  </a:lnTo>
                  <a:lnTo>
                    <a:pt x="415" y="144"/>
                  </a:lnTo>
                  <a:lnTo>
                    <a:pt x="407" y="146"/>
                  </a:lnTo>
                  <a:lnTo>
                    <a:pt x="399" y="148"/>
                  </a:lnTo>
                  <a:lnTo>
                    <a:pt x="392" y="150"/>
                  </a:lnTo>
                  <a:lnTo>
                    <a:pt x="384" y="154"/>
                  </a:lnTo>
                  <a:lnTo>
                    <a:pt x="377" y="154"/>
                  </a:lnTo>
                  <a:lnTo>
                    <a:pt x="369" y="156"/>
                  </a:lnTo>
                  <a:lnTo>
                    <a:pt x="360" y="159"/>
                  </a:lnTo>
                  <a:lnTo>
                    <a:pt x="352" y="161"/>
                  </a:lnTo>
                  <a:lnTo>
                    <a:pt x="342" y="163"/>
                  </a:lnTo>
                  <a:lnTo>
                    <a:pt x="335" y="165"/>
                  </a:lnTo>
                  <a:lnTo>
                    <a:pt x="325" y="167"/>
                  </a:lnTo>
                  <a:lnTo>
                    <a:pt x="318" y="171"/>
                  </a:lnTo>
                  <a:lnTo>
                    <a:pt x="306" y="171"/>
                  </a:lnTo>
                  <a:lnTo>
                    <a:pt x="297" y="175"/>
                  </a:lnTo>
                  <a:lnTo>
                    <a:pt x="285" y="175"/>
                  </a:lnTo>
                  <a:lnTo>
                    <a:pt x="276" y="177"/>
                  </a:lnTo>
                  <a:lnTo>
                    <a:pt x="263" y="178"/>
                  </a:lnTo>
                  <a:lnTo>
                    <a:pt x="253" y="180"/>
                  </a:lnTo>
                  <a:lnTo>
                    <a:pt x="242" y="182"/>
                  </a:lnTo>
                  <a:lnTo>
                    <a:pt x="230" y="184"/>
                  </a:lnTo>
                  <a:lnTo>
                    <a:pt x="225" y="184"/>
                  </a:lnTo>
                  <a:lnTo>
                    <a:pt x="219" y="186"/>
                  </a:lnTo>
                  <a:lnTo>
                    <a:pt x="213" y="186"/>
                  </a:lnTo>
                  <a:lnTo>
                    <a:pt x="207" y="186"/>
                  </a:lnTo>
                  <a:lnTo>
                    <a:pt x="196" y="188"/>
                  </a:lnTo>
                  <a:lnTo>
                    <a:pt x="185" y="190"/>
                  </a:lnTo>
                  <a:lnTo>
                    <a:pt x="173" y="192"/>
                  </a:lnTo>
                  <a:lnTo>
                    <a:pt x="162" y="194"/>
                  </a:lnTo>
                  <a:lnTo>
                    <a:pt x="150" y="194"/>
                  </a:lnTo>
                  <a:lnTo>
                    <a:pt x="141" y="197"/>
                  </a:lnTo>
                  <a:lnTo>
                    <a:pt x="131" y="197"/>
                  </a:lnTo>
                  <a:lnTo>
                    <a:pt x="122" y="197"/>
                  </a:lnTo>
                  <a:lnTo>
                    <a:pt x="110" y="199"/>
                  </a:lnTo>
                  <a:lnTo>
                    <a:pt x="103" y="199"/>
                  </a:lnTo>
                  <a:lnTo>
                    <a:pt x="93" y="201"/>
                  </a:lnTo>
                  <a:lnTo>
                    <a:pt x="86" y="201"/>
                  </a:lnTo>
                  <a:lnTo>
                    <a:pt x="78" y="203"/>
                  </a:lnTo>
                  <a:lnTo>
                    <a:pt x="72" y="203"/>
                  </a:lnTo>
                  <a:lnTo>
                    <a:pt x="65" y="203"/>
                  </a:lnTo>
                  <a:lnTo>
                    <a:pt x="59" y="205"/>
                  </a:lnTo>
                  <a:lnTo>
                    <a:pt x="53" y="205"/>
                  </a:lnTo>
                  <a:lnTo>
                    <a:pt x="52" y="207"/>
                  </a:lnTo>
                  <a:lnTo>
                    <a:pt x="46" y="207"/>
                  </a:lnTo>
                  <a:lnTo>
                    <a:pt x="44" y="207"/>
                  </a:lnTo>
                  <a:lnTo>
                    <a:pt x="0" y="0"/>
                  </a:lnTo>
                  <a:lnTo>
                    <a:pt x="187" y="23"/>
                  </a:lnTo>
                  <a:close/>
                </a:path>
              </a:pathLst>
            </a:custGeom>
            <a:solidFill>
              <a:srgbClr val="A84A3D"/>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8385" name="Freeform 101">
              <a:extLst>
                <a:ext uri="{FF2B5EF4-FFF2-40B4-BE49-F238E27FC236}">
                  <a16:creationId xmlns:a16="http://schemas.microsoft.com/office/drawing/2014/main" id="{E2FBE0ED-65E7-3210-4F49-1336AF0F0E97}"/>
                </a:ext>
              </a:extLst>
            </p:cNvPr>
            <p:cNvSpPr>
              <a:spLocks/>
            </p:cNvSpPr>
            <p:nvPr/>
          </p:nvSpPr>
          <p:spPr bwMode="auto">
            <a:xfrm>
              <a:off x="1455711" y="4678369"/>
              <a:ext cx="263525" cy="273050"/>
            </a:xfrm>
            <a:custGeom>
              <a:avLst/>
              <a:gdLst>
                <a:gd name="T0" fmla="*/ 2147483647 w 332"/>
                <a:gd name="T1" fmla="*/ 2147483647 h 344"/>
                <a:gd name="T2" fmla="*/ 2147483647 w 332"/>
                <a:gd name="T3" fmla="*/ 2147483647 h 344"/>
                <a:gd name="T4" fmla="*/ 2147483647 w 332"/>
                <a:gd name="T5" fmla="*/ 0 h 344"/>
                <a:gd name="T6" fmla="*/ 2147483647 w 332"/>
                <a:gd name="T7" fmla="*/ 0 h 344"/>
                <a:gd name="T8" fmla="*/ 0 w 332"/>
                <a:gd name="T9" fmla="*/ 2147483647 h 344"/>
                <a:gd name="T10" fmla="*/ 2147483647 w 332"/>
                <a:gd name="T11" fmla="*/ 2147483647 h 344"/>
                <a:gd name="T12" fmla="*/ 2147483647 w 332"/>
                <a:gd name="T13" fmla="*/ 2147483647 h 344"/>
                <a:gd name="T14" fmla="*/ 2147483647 w 332"/>
                <a:gd name="T15" fmla="*/ 2147483647 h 344"/>
                <a:gd name="T16" fmla="*/ 2147483647 w 332"/>
                <a:gd name="T17" fmla="*/ 2147483647 h 344"/>
                <a:gd name="T18" fmla="*/ 2147483647 w 332"/>
                <a:gd name="T19" fmla="*/ 2147483647 h 344"/>
                <a:gd name="T20" fmla="*/ 2147483647 w 332"/>
                <a:gd name="T21" fmla="*/ 2147483647 h 34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32"/>
                <a:gd name="T34" fmla="*/ 0 h 344"/>
                <a:gd name="T35" fmla="*/ 332 w 332"/>
                <a:gd name="T36" fmla="*/ 344 h 34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32" h="344">
                  <a:moveTo>
                    <a:pt x="203" y="341"/>
                  </a:moveTo>
                  <a:lnTo>
                    <a:pt x="332" y="230"/>
                  </a:lnTo>
                  <a:lnTo>
                    <a:pt x="163" y="0"/>
                  </a:lnTo>
                  <a:lnTo>
                    <a:pt x="49" y="0"/>
                  </a:lnTo>
                  <a:lnTo>
                    <a:pt x="0" y="36"/>
                  </a:lnTo>
                  <a:lnTo>
                    <a:pt x="60" y="173"/>
                  </a:lnTo>
                  <a:lnTo>
                    <a:pt x="195" y="206"/>
                  </a:lnTo>
                  <a:lnTo>
                    <a:pt x="60" y="268"/>
                  </a:lnTo>
                  <a:lnTo>
                    <a:pt x="28" y="344"/>
                  </a:lnTo>
                  <a:lnTo>
                    <a:pt x="203" y="341"/>
                  </a:lnTo>
                  <a:close/>
                </a:path>
              </a:pathLst>
            </a:custGeom>
            <a:solidFill>
              <a:srgbClr val="BDC9D4"/>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8386" name="Freeform 102">
              <a:extLst>
                <a:ext uri="{FF2B5EF4-FFF2-40B4-BE49-F238E27FC236}">
                  <a16:creationId xmlns:a16="http://schemas.microsoft.com/office/drawing/2014/main" id="{06D32EB0-5BA4-6AD7-66EC-B9ADBD52F440}"/>
                </a:ext>
              </a:extLst>
            </p:cNvPr>
            <p:cNvSpPr>
              <a:spLocks/>
            </p:cNvSpPr>
            <p:nvPr/>
          </p:nvSpPr>
          <p:spPr bwMode="auto">
            <a:xfrm>
              <a:off x="2049436" y="4700594"/>
              <a:ext cx="55563" cy="87312"/>
            </a:xfrm>
            <a:custGeom>
              <a:avLst/>
              <a:gdLst>
                <a:gd name="T0" fmla="*/ 2147483647 w 68"/>
                <a:gd name="T1" fmla="*/ 0 h 110"/>
                <a:gd name="T2" fmla="*/ 0 w 68"/>
                <a:gd name="T3" fmla="*/ 2147483647 h 110"/>
                <a:gd name="T4" fmla="*/ 2147483647 w 68"/>
                <a:gd name="T5" fmla="*/ 2147483647 h 110"/>
                <a:gd name="T6" fmla="*/ 2147483647 w 68"/>
                <a:gd name="T7" fmla="*/ 0 h 110"/>
                <a:gd name="T8" fmla="*/ 2147483647 w 68"/>
                <a:gd name="T9" fmla="*/ 0 h 110"/>
                <a:gd name="T10" fmla="*/ 0 60000 65536"/>
                <a:gd name="T11" fmla="*/ 0 60000 65536"/>
                <a:gd name="T12" fmla="*/ 0 60000 65536"/>
                <a:gd name="T13" fmla="*/ 0 60000 65536"/>
                <a:gd name="T14" fmla="*/ 0 60000 65536"/>
                <a:gd name="T15" fmla="*/ 0 w 68"/>
                <a:gd name="T16" fmla="*/ 0 h 110"/>
                <a:gd name="T17" fmla="*/ 68 w 68"/>
                <a:gd name="T18" fmla="*/ 110 h 110"/>
              </a:gdLst>
              <a:ahLst/>
              <a:cxnLst>
                <a:cxn ang="T10">
                  <a:pos x="T0" y="T1"/>
                </a:cxn>
                <a:cxn ang="T11">
                  <a:pos x="T2" y="T3"/>
                </a:cxn>
                <a:cxn ang="T12">
                  <a:pos x="T4" y="T5"/>
                </a:cxn>
                <a:cxn ang="T13">
                  <a:pos x="T6" y="T7"/>
                </a:cxn>
                <a:cxn ang="T14">
                  <a:pos x="T8" y="T9"/>
                </a:cxn>
              </a:cxnLst>
              <a:rect l="T15" t="T16" r="T17" b="T18"/>
              <a:pathLst>
                <a:path w="68" h="110">
                  <a:moveTo>
                    <a:pt x="68" y="0"/>
                  </a:moveTo>
                  <a:lnTo>
                    <a:pt x="0" y="87"/>
                  </a:lnTo>
                  <a:lnTo>
                    <a:pt x="68" y="110"/>
                  </a:lnTo>
                  <a:lnTo>
                    <a:pt x="68" y="0"/>
                  </a:lnTo>
                  <a:close/>
                </a:path>
              </a:pathLst>
            </a:custGeom>
            <a:solidFill>
              <a:srgbClr val="A84A3D"/>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8387" name="Freeform 103">
              <a:extLst>
                <a:ext uri="{FF2B5EF4-FFF2-40B4-BE49-F238E27FC236}">
                  <a16:creationId xmlns:a16="http://schemas.microsoft.com/office/drawing/2014/main" id="{8DEF0BE3-B33B-8C92-D6ED-C1621484BE7F}"/>
                </a:ext>
              </a:extLst>
            </p:cNvPr>
            <p:cNvSpPr>
              <a:spLocks/>
            </p:cNvSpPr>
            <p:nvPr/>
          </p:nvSpPr>
          <p:spPr bwMode="auto">
            <a:xfrm>
              <a:off x="1458886" y="5627694"/>
              <a:ext cx="395288" cy="119062"/>
            </a:xfrm>
            <a:custGeom>
              <a:avLst/>
              <a:gdLst>
                <a:gd name="T0" fmla="*/ 0 w 499"/>
                <a:gd name="T1" fmla="*/ 2147483647 h 150"/>
                <a:gd name="T2" fmla="*/ 2147483647 w 499"/>
                <a:gd name="T3" fmla="*/ 0 h 150"/>
                <a:gd name="T4" fmla="*/ 2147483647 w 499"/>
                <a:gd name="T5" fmla="*/ 2147483647 h 150"/>
                <a:gd name="T6" fmla="*/ 2147483647 w 499"/>
                <a:gd name="T7" fmla="*/ 2147483647 h 150"/>
                <a:gd name="T8" fmla="*/ 2147483647 w 499"/>
                <a:gd name="T9" fmla="*/ 2147483647 h 150"/>
                <a:gd name="T10" fmla="*/ 0 w 499"/>
                <a:gd name="T11" fmla="*/ 2147483647 h 150"/>
                <a:gd name="T12" fmla="*/ 0 w 499"/>
                <a:gd name="T13" fmla="*/ 2147483647 h 150"/>
                <a:gd name="T14" fmla="*/ 0 60000 65536"/>
                <a:gd name="T15" fmla="*/ 0 60000 65536"/>
                <a:gd name="T16" fmla="*/ 0 60000 65536"/>
                <a:gd name="T17" fmla="*/ 0 60000 65536"/>
                <a:gd name="T18" fmla="*/ 0 60000 65536"/>
                <a:gd name="T19" fmla="*/ 0 60000 65536"/>
                <a:gd name="T20" fmla="*/ 0 60000 65536"/>
                <a:gd name="T21" fmla="*/ 0 w 499"/>
                <a:gd name="T22" fmla="*/ 0 h 150"/>
                <a:gd name="T23" fmla="*/ 499 w 499"/>
                <a:gd name="T24" fmla="*/ 150 h 15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99" h="150">
                  <a:moveTo>
                    <a:pt x="0" y="5"/>
                  </a:moveTo>
                  <a:lnTo>
                    <a:pt x="348" y="0"/>
                  </a:lnTo>
                  <a:lnTo>
                    <a:pt x="499" y="123"/>
                  </a:lnTo>
                  <a:lnTo>
                    <a:pt x="407" y="150"/>
                  </a:lnTo>
                  <a:lnTo>
                    <a:pt x="97" y="135"/>
                  </a:lnTo>
                  <a:lnTo>
                    <a:pt x="0" y="5"/>
                  </a:lnTo>
                  <a:close/>
                </a:path>
              </a:pathLst>
            </a:custGeom>
            <a:solidFill>
              <a:srgbClr val="54423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8388" name="Freeform 104">
              <a:extLst>
                <a:ext uri="{FF2B5EF4-FFF2-40B4-BE49-F238E27FC236}">
                  <a16:creationId xmlns:a16="http://schemas.microsoft.com/office/drawing/2014/main" id="{DB315055-CB81-C19C-D02D-77E056F41933}"/>
                </a:ext>
              </a:extLst>
            </p:cNvPr>
            <p:cNvSpPr>
              <a:spLocks/>
            </p:cNvSpPr>
            <p:nvPr/>
          </p:nvSpPr>
          <p:spPr bwMode="auto">
            <a:xfrm>
              <a:off x="817536" y="5551494"/>
              <a:ext cx="838200" cy="193675"/>
            </a:xfrm>
            <a:custGeom>
              <a:avLst/>
              <a:gdLst>
                <a:gd name="T0" fmla="*/ 2147483647 w 1058"/>
                <a:gd name="T1" fmla="*/ 0 h 243"/>
                <a:gd name="T2" fmla="*/ 2147483647 w 1058"/>
                <a:gd name="T3" fmla="*/ 2147483647 h 243"/>
                <a:gd name="T4" fmla="*/ 2147483647 w 1058"/>
                <a:gd name="T5" fmla="*/ 2147483647 h 243"/>
                <a:gd name="T6" fmla="*/ 2147483647 w 1058"/>
                <a:gd name="T7" fmla="*/ 2147483647 h 243"/>
                <a:gd name="T8" fmla="*/ 2147483647 w 1058"/>
                <a:gd name="T9" fmla="*/ 2147483647 h 243"/>
                <a:gd name="T10" fmla="*/ 2147483647 w 1058"/>
                <a:gd name="T11" fmla="*/ 2147483647 h 243"/>
                <a:gd name="T12" fmla="*/ 2147483647 w 1058"/>
                <a:gd name="T13" fmla="*/ 2147483647 h 243"/>
                <a:gd name="T14" fmla="*/ 2147483647 w 1058"/>
                <a:gd name="T15" fmla="*/ 2147483647 h 243"/>
                <a:gd name="T16" fmla="*/ 2147483647 w 1058"/>
                <a:gd name="T17" fmla="*/ 2147483647 h 243"/>
                <a:gd name="T18" fmla="*/ 2147483647 w 1058"/>
                <a:gd name="T19" fmla="*/ 2147483647 h 243"/>
                <a:gd name="T20" fmla="*/ 2147483647 w 1058"/>
                <a:gd name="T21" fmla="*/ 2147483647 h 243"/>
                <a:gd name="T22" fmla="*/ 2147483647 w 1058"/>
                <a:gd name="T23" fmla="*/ 2147483647 h 243"/>
                <a:gd name="T24" fmla="*/ 2147483647 w 1058"/>
                <a:gd name="T25" fmla="*/ 2147483647 h 243"/>
                <a:gd name="T26" fmla="*/ 2147483647 w 1058"/>
                <a:gd name="T27" fmla="*/ 2147483647 h 243"/>
                <a:gd name="T28" fmla="*/ 2147483647 w 1058"/>
                <a:gd name="T29" fmla="*/ 2147483647 h 243"/>
                <a:gd name="T30" fmla="*/ 2147483647 w 1058"/>
                <a:gd name="T31" fmla="*/ 2147483647 h 243"/>
                <a:gd name="T32" fmla="*/ 2147483647 w 1058"/>
                <a:gd name="T33" fmla="*/ 2147483647 h 243"/>
                <a:gd name="T34" fmla="*/ 2147483647 w 1058"/>
                <a:gd name="T35" fmla="*/ 2147483647 h 243"/>
                <a:gd name="T36" fmla="*/ 2147483647 w 1058"/>
                <a:gd name="T37" fmla="*/ 2147483647 h 243"/>
                <a:gd name="T38" fmla="*/ 2147483647 w 1058"/>
                <a:gd name="T39" fmla="*/ 2147483647 h 243"/>
                <a:gd name="T40" fmla="*/ 2147483647 w 1058"/>
                <a:gd name="T41" fmla="*/ 2147483647 h 243"/>
                <a:gd name="T42" fmla="*/ 0 w 1058"/>
                <a:gd name="T43" fmla="*/ 2147483647 h 243"/>
                <a:gd name="T44" fmla="*/ 2147483647 w 1058"/>
                <a:gd name="T45" fmla="*/ 0 h 243"/>
                <a:gd name="T46" fmla="*/ 2147483647 w 1058"/>
                <a:gd name="T47" fmla="*/ 0 h 24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058"/>
                <a:gd name="T73" fmla="*/ 0 h 243"/>
                <a:gd name="T74" fmla="*/ 1058 w 1058"/>
                <a:gd name="T75" fmla="*/ 243 h 24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058" h="243">
                  <a:moveTo>
                    <a:pt x="111" y="0"/>
                  </a:moveTo>
                  <a:lnTo>
                    <a:pt x="592" y="118"/>
                  </a:lnTo>
                  <a:lnTo>
                    <a:pt x="791" y="9"/>
                  </a:lnTo>
                  <a:lnTo>
                    <a:pt x="947" y="32"/>
                  </a:lnTo>
                  <a:lnTo>
                    <a:pt x="951" y="34"/>
                  </a:lnTo>
                  <a:lnTo>
                    <a:pt x="957" y="44"/>
                  </a:lnTo>
                  <a:lnTo>
                    <a:pt x="962" y="49"/>
                  </a:lnTo>
                  <a:lnTo>
                    <a:pt x="970" y="55"/>
                  </a:lnTo>
                  <a:lnTo>
                    <a:pt x="978" y="61"/>
                  </a:lnTo>
                  <a:lnTo>
                    <a:pt x="987" y="68"/>
                  </a:lnTo>
                  <a:lnTo>
                    <a:pt x="993" y="72"/>
                  </a:lnTo>
                  <a:lnTo>
                    <a:pt x="997" y="76"/>
                  </a:lnTo>
                  <a:lnTo>
                    <a:pt x="1004" y="78"/>
                  </a:lnTo>
                  <a:lnTo>
                    <a:pt x="1010" y="82"/>
                  </a:lnTo>
                  <a:lnTo>
                    <a:pt x="1021" y="87"/>
                  </a:lnTo>
                  <a:lnTo>
                    <a:pt x="1033" y="93"/>
                  </a:lnTo>
                  <a:lnTo>
                    <a:pt x="1042" y="97"/>
                  </a:lnTo>
                  <a:lnTo>
                    <a:pt x="1050" y="101"/>
                  </a:lnTo>
                  <a:lnTo>
                    <a:pt x="1054" y="102"/>
                  </a:lnTo>
                  <a:lnTo>
                    <a:pt x="1058" y="106"/>
                  </a:lnTo>
                  <a:lnTo>
                    <a:pt x="919" y="243"/>
                  </a:lnTo>
                  <a:lnTo>
                    <a:pt x="0" y="243"/>
                  </a:lnTo>
                  <a:lnTo>
                    <a:pt x="111" y="0"/>
                  </a:lnTo>
                  <a:close/>
                </a:path>
              </a:pathLst>
            </a:custGeom>
            <a:solidFill>
              <a:srgbClr val="EDA39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8389" name="Freeform 105">
              <a:extLst>
                <a:ext uri="{FF2B5EF4-FFF2-40B4-BE49-F238E27FC236}">
                  <a16:creationId xmlns:a16="http://schemas.microsoft.com/office/drawing/2014/main" id="{AC830563-7D2B-A6A1-6F12-0E2C15F73558}"/>
                </a:ext>
              </a:extLst>
            </p:cNvPr>
            <p:cNvSpPr>
              <a:spLocks/>
            </p:cNvSpPr>
            <p:nvPr/>
          </p:nvSpPr>
          <p:spPr bwMode="auto">
            <a:xfrm>
              <a:off x="831823" y="5554669"/>
              <a:ext cx="901700" cy="209550"/>
            </a:xfrm>
            <a:custGeom>
              <a:avLst/>
              <a:gdLst>
                <a:gd name="T0" fmla="*/ 2147483647 w 1136"/>
                <a:gd name="T1" fmla="*/ 2147483647 h 264"/>
                <a:gd name="T2" fmla="*/ 2147483647 w 1136"/>
                <a:gd name="T3" fmla="*/ 2147483647 h 264"/>
                <a:gd name="T4" fmla="*/ 2147483647 w 1136"/>
                <a:gd name="T5" fmla="*/ 2147483647 h 264"/>
                <a:gd name="T6" fmla="*/ 2147483647 w 1136"/>
                <a:gd name="T7" fmla="*/ 2147483647 h 264"/>
                <a:gd name="T8" fmla="*/ 2147483647 w 1136"/>
                <a:gd name="T9" fmla="*/ 2147483647 h 264"/>
                <a:gd name="T10" fmla="*/ 2147483647 w 1136"/>
                <a:gd name="T11" fmla="*/ 2147483647 h 264"/>
                <a:gd name="T12" fmla="*/ 2147483647 w 1136"/>
                <a:gd name="T13" fmla="*/ 2147483647 h 264"/>
                <a:gd name="T14" fmla="*/ 2147483647 w 1136"/>
                <a:gd name="T15" fmla="*/ 2147483647 h 264"/>
                <a:gd name="T16" fmla="*/ 2147483647 w 1136"/>
                <a:gd name="T17" fmla="*/ 2147483647 h 264"/>
                <a:gd name="T18" fmla="*/ 2147483647 w 1136"/>
                <a:gd name="T19" fmla="*/ 2147483647 h 264"/>
                <a:gd name="T20" fmla="*/ 2147483647 w 1136"/>
                <a:gd name="T21" fmla="*/ 2147483647 h 264"/>
                <a:gd name="T22" fmla="*/ 2147483647 w 1136"/>
                <a:gd name="T23" fmla="*/ 2147483647 h 264"/>
                <a:gd name="T24" fmla="*/ 2147483647 w 1136"/>
                <a:gd name="T25" fmla="*/ 2147483647 h 264"/>
                <a:gd name="T26" fmla="*/ 2147483647 w 1136"/>
                <a:gd name="T27" fmla="*/ 2147483647 h 264"/>
                <a:gd name="T28" fmla="*/ 2147483647 w 1136"/>
                <a:gd name="T29" fmla="*/ 2147483647 h 264"/>
                <a:gd name="T30" fmla="*/ 2147483647 w 1136"/>
                <a:gd name="T31" fmla="*/ 2147483647 h 264"/>
                <a:gd name="T32" fmla="*/ 2147483647 w 1136"/>
                <a:gd name="T33" fmla="*/ 2147483647 h 264"/>
                <a:gd name="T34" fmla="*/ 2147483647 w 1136"/>
                <a:gd name="T35" fmla="*/ 2147483647 h 264"/>
                <a:gd name="T36" fmla="*/ 2147483647 w 1136"/>
                <a:gd name="T37" fmla="*/ 2147483647 h 264"/>
                <a:gd name="T38" fmla="*/ 2147483647 w 1136"/>
                <a:gd name="T39" fmla="*/ 2147483647 h 264"/>
                <a:gd name="T40" fmla="*/ 2147483647 w 1136"/>
                <a:gd name="T41" fmla="*/ 2147483647 h 264"/>
                <a:gd name="T42" fmla="*/ 2147483647 w 1136"/>
                <a:gd name="T43" fmla="*/ 2147483647 h 264"/>
                <a:gd name="T44" fmla="*/ 2147483647 w 1136"/>
                <a:gd name="T45" fmla="*/ 2147483647 h 264"/>
                <a:gd name="T46" fmla="*/ 2147483647 w 1136"/>
                <a:gd name="T47" fmla="*/ 2147483647 h 264"/>
                <a:gd name="T48" fmla="*/ 2147483647 w 1136"/>
                <a:gd name="T49" fmla="*/ 2147483647 h 264"/>
                <a:gd name="T50" fmla="*/ 2147483647 w 1136"/>
                <a:gd name="T51" fmla="*/ 2147483647 h 264"/>
                <a:gd name="T52" fmla="*/ 2147483647 w 1136"/>
                <a:gd name="T53" fmla="*/ 2147483647 h 264"/>
                <a:gd name="T54" fmla="*/ 2147483647 w 1136"/>
                <a:gd name="T55" fmla="*/ 2147483647 h 264"/>
                <a:gd name="T56" fmla="*/ 2147483647 w 1136"/>
                <a:gd name="T57" fmla="*/ 2147483647 h 264"/>
                <a:gd name="T58" fmla="*/ 2147483647 w 1136"/>
                <a:gd name="T59" fmla="*/ 2147483647 h 264"/>
                <a:gd name="T60" fmla="*/ 2147483647 w 1136"/>
                <a:gd name="T61" fmla="*/ 2147483647 h 264"/>
                <a:gd name="T62" fmla="*/ 2147483647 w 1136"/>
                <a:gd name="T63" fmla="*/ 2147483647 h 264"/>
                <a:gd name="T64" fmla="*/ 2147483647 w 1136"/>
                <a:gd name="T65" fmla="*/ 2147483647 h 264"/>
                <a:gd name="T66" fmla="*/ 2147483647 w 1136"/>
                <a:gd name="T67" fmla="*/ 2147483647 h 264"/>
                <a:gd name="T68" fmla="*/ 2147483647 w 1136"/>
                <a:gd name="T69" fmla="*/ 2147483647 h 264"/>
                <a:gd name="T70" fmla="*/ 2147483647 w 1136"/>
                <a:gd name="T71" fmla="*/ 2147483647 h 264"/>
                <a:gd name="T72" fmla="*/ 2147483647 w 1136"/>
                <a:gd name="T73" fmla="*/ 2147483647 h 264"/>
                <a:gd name="T74" fmla="*/ 2147483647 w 1136"/>
                <a:gd name="T75" fmla="*/ 2147483647 h 264"/>
                <a:gd name="T76" fmla="*/ 2147483647 w 1136"/>
                <a:gd name="T77" fmla="*/ 2147483647 h 264"/>
                <a:gd name="T78" fmla="*/ 2147483647 w 1136"/>
                <a:gd name="T79" fmla="*/ 2147483647 h 264"/>
                <a:gd name="T80" fmla="*/ 2147483647 w 1136"/>
                <a:gd name="T81" fmla="*/ 2147483647 h 264"/>
                <a:gd name="T82" fmla="*/ 2147483647 w 1136"/>
                <a:gd name="T83" fmla="*/ 2147483647 h 264"/>
                <a:gd name="T84" fmla="*/ 2147483647 w 1136"/>
                <a:gd name="T85" fmla="*/ 2147483647 h 264"/>
                <a:gd name="T86" fmla="*/ 2147483647 w 1136"/>
                <a:gd name="T87" fmla="*/ 2147483647 h 264"/>
                <a:gd name="T88" fmla="*/ 2147483647 w 1136"/>
                <a:gd name="T89" fmla="*/ 2147483647 h 264"/>
                <a:gd name="T90" fmla="*/ 2147483647 w 1136"/>
                <a:gd name="T91" fmla="*/ 2147483647 h 264"/>
                <a:gd name="T92" fmla="*/ 2147483647 w 1136"/>
                <a:gd name="T93" fmla="*/ 2147483647 h 264"/>
                <a:gd name="T94" fmla="*/ 2147483647 w 1136"/>
                <a:gd name="T95" fmla="*/ 2147483647 h 264"/>
                <a:gd name="T96" fmla="*/ 2147483647 w 1136"/>
                <a:gd name="T97" fmla="*/ 2147483647 h 264"/>
                <a:gd name="T98" fmla="*/ 2147483647 w 1136"/>
                <a:gd name="T99" fmla="*/ 2147483647 h 264"/>
                <a:gd name="T100" fmla="*/ 2147483647 w 1136"/>
                <a:gd name="T101" fmla="*/ 2147483647 h 264"/>
                <a:gd name="T102" fmla="*/ 2147483647 w 1136"/>
                <a:gd name="T103" fmla="*/ 2147483647 h 264"/>
                <a:gd name="T104" fmla="*/ 2147483647 w 1136"/>
                <a:gd name="T105" fmla="*/ 2147483647 h 264"/>
                <a:gd name="T106" fmla="*/ 2147483647 w 1136"/>
                <a:gd name="T107" fmla="*/ 2147483647 h 264"/>
                <a:gd name="T108" fmla="*/ 2147483647 w 1136"/>
                <a:gd name="T109" fmla="*/ 2147483647 h 264"/>
                <a:gd name="T110" fmla="*/ 2147483647 w 1136"/>
                <a:gd name="T111" fmla="*/ 2147483647 h 264"/>
                <a:gd name="T112" fmla="*/ 2147483647 w 1136"/>
                <a:gd name="T113" fmla="*/ 2147483647 h 264"/>
                <a:gd name="T114" fmla="*/ 2147483647 w 1136"/>
                <a:gd name="T115" fmla="*/ 2147483647 h 264"/>
                <a:gd name="T116" fmla="*/ 0 w 1136"/>
                <a:gd name="T117" fmla="*/ 2147483647 h 264"/>
                <a:gd name="T118" fmla="*/ 2147483647 w 1136"/>
                <a:gd name="T119" fmla="*/ 0 h 264"/>
                <a:gd name="T120" fmla="*/ 2147483647 w 1136"/>
                <a:gd name="T121" fmla="*/ 2147483647 h 264"/>
                <a:gd name="T122" fmla="*/ 2147483647 w 1136"/>
                <a:gd name="T123" fmla="*/ 2147483647 h 26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136"/>
                <a:gd name="T187" fmla="*/ 0 h 264"/>
                <a:gd name="T188" fmla="*/ 1136 w 1136"/>
                <a:gd name="T189" fmla="*/ 264 h 26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136" h="264">
                  <a:moveTo>
                    <a:pt x="202" y="17"/>
                  </a:moveTo>
                  <a:lnTo>
                    <a:pt x="202" y="19"/>
                  </a:lnTo>
                  <a:lnTo>
                    <a:pt x="206" y="26"/>
                  </a:lnTo>
                  <a:lnTo>
                    <a:pt x="208" y="30"/>
                  </a:lnTo>
                  <a:lnTo>
                    <a:pt x="211" y="38"/>
                  </a:lnTo>
                  <a:lnTo>
                    <a:pt x="217" y="45"/>
                  </a:lnTo>
                  <a:lnTo>
                    <a:pt x="223" y="55"/>
                  </a:lnTo>
                  <a:lnTo>
                    <a:pt x="228" y="62"/>
                  </a:lnTo>
                  <a:lnTo>
                    <a:pt x="236" y="72"/>
                  </a:lnTo>
                  <a:lnTo>
                    <a:pt x="246" y="81"/>
                  </a:lnTo>
                  <a:lnTo>
                    <a:pt x="255" y="91"/>
                  </a:lnTo>
                  <a:lnTo>
                    <a:pt x="261" y="95"/>
                  </a:lnTo>
                  <a:lnTo>
                    <a:pt x="267" y="100"/>
                  </a:lnTo>
                  <a:lnTo>
                    <a:pt x="274" y="104"/>
                  </a:lnTo>
                  <a:lnTo>
                    <a:pt x="282" y="110"/>
                  </a:lnTo>
                  <a:lnTo>
                    <a:pt x="287" y="114"/>
                  </a:lnTo>
                  <a:lnTo>
                    <a:pt x="297" y="119"/>
                  </a:lnTo>
                  <a:lnTo>
                    <a:pt x="303" y="125"/>
                  </a:lnTo>
                  <a:lnTo>
                    <a:pt x="312" y="131"/>
                  </a:lnTo>
                  <a:lnTo>
                    <a:pt x="320" y="135"/>
                  </a:lnTo>
                  <a:lnTo>
                    <a:pt x="331" y="138"/>
                  </a:lnTo>
                  <a:lnTo>
                    <a:pt x="341" y="142"/>
                  </a:lnTo>
                  <a:lnTo>
                    <a:pt x="350" y="148"/>
                  </a:lnTo>
                  <a:lnTo>
                    <a:pt x="360" y="152"/>
                  </a:lnTo>
                  <a:lnTo>
                    <a:pt x="369" y="156"/>
                  </a:lnTo>
                  <a:lnTo>
                    <a:pt x="381" y="159"/>
                  </a:lnTo>
                  <a:lnTo>
                    <a:pt x="390" y="165"/>
                  </a:lnTo>
                  <a:lnTo>
                    <a:pt x="400" y="169"/>
                  </a:lnTo>
                  <a:lnTo>
                    <a:pt x="411" y="171"/>
                  </a:lnTo>
                  <a:lnTo>
                    <a:pt x="421" y="175"/>
                  </a:lnTo>
                  <a:lnTo>
                    <a:pt x="432" y="178"/>
                  </a:lnTo>
                  <a:lnTo>
                    <a:pt x="441" y="182"/>
                  </a:lnTo>
                  <a:lnTo>
                    <a:pt x="453" y="186"/>
                  </a:lnTo>
                  <a:lnTo>
                    <a:pt x="462" y="190"/>
                  </a:lnTo>
                  <a:lnTo>
                    <a:pt x="472" y="194"/>
                  </a:lnTo>
                  <a:lnTo>
                    <a:pt x="481" y="195"/>
                  </a:lnTo>
                  <a:lnTo>
                    <a:pt x="491" y="197"/>
                  </a:lnTo>
                  <a:lnTo>
                    <a:pt x="499" y="199"/>
                  </a:lnTo>
                  <a:lnTo>
                    <a:pt x="508" y="203"/>
                  </a:lnTo>
                  <a:lnTo>
                    <a:pt x="516" y="203"/>
                  </a:lnTo>
                  <a:lnTo>
                    <a:pt x="523" y="207"/>
                  </a:lnTo>
                  <a:lnTo>
                    <a:pt x="531" y="209"/>
                  </a:lnTo>
                  <a:lnTo>
                    <a:pt x="538" y="211"/>
                  </a:lnTo>
                  <a:lnTo>
                    <a:pt x="548" y="213"/>
                  </a:lnTo>
                  <a:lnTo>
                    <a:pt x="557" y="216"/>
                  </a:lnTo>
                  <a:lnTo>
                    <a:pt x="563" y="216"/>
                  </a:lnTo>
                  <a:lnTo>
                    <a:pt x="565" y="218"/>
                  </a:lnTo>
                  <a:lnTo>
                    <a:pt x="607" y="197"/>
                  </a:lnTo>
                  <a:lnTo>
                    <a:pt x="683" y="213"/>
                  </a:lnTo>
                  <a:lnTo>
                    <a:pt x="845" y="178"/>
                  </a:lnTo>
                  <a:lnTo>
                    <a:pt x="822" y="74"/>
                  </a:lnTo>
                  <a:lnTo>
                    <a:pt x="797" y="64"/>
                  </a:lnTo>
                  <a:lnTo>
                    <a:pt x="833" y="21"/>
                  </a:lnTo>
                  <a:lnTo>
                    <a:pt x="1132" y="197"/>
                  </a:lnTo>
                  <a:lnTo>
                    <a:pt x="1136" y="239"/>
                  </a:lnTo>
                  <a:lnTo>
                    <a:pt x="816" y="264"/>
                  </a:lnTo>
                  <a:lnTo>
                    <a:pt x="616" y="249"/>
                  </a:lnTo>
                  <a:lnTo>
                    <a:pt x="449" y="256"/>
                  </a:lnTo>
                  <a:lnTo>
                    <a:pt x="0" y="232"/>
                  </a:lnTo>
                  <a:lnTo>
                    <a:pt x="84" y="0"/>
                  </a:lnTo>
                  <a:lnTo>
                    <a:pt x="202" y="17"/>
                  </a:lnTo>
                  <a:close/>
                </a:path>
              </a:pathLst>
            </a:custGeom>
            <a:solidFill>
              <a:srgbClr val="A84A3D"/>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8390" name="Freeform 106">
              <a:extLst>
                <a:ext uri="{FF2B5EF4-FFF2-40B4-BE49-F238E27FC236}">
                  <a16:creationId xmlns:a16="http://schemas.microsoft.com/office/drawing/2014/main" id="{976078E9-CEED-C9BA-4DBA-6A6585C24B71}"/>
                </a:ext>
              </a:extLst>
            </p:cNvPr>
            <p:cNvSpPr>
              <a:spLocks/>
            </p:cNvSpPr>
            <p:nvPr/>
          </p:nvSpPr>
          <p:spPr bwMode="auto">
            <a:xfrm>
              <a:off x="692123" y="5429257"/>
              <a:ext cx="311150" cy="315912"/>
            </a:xfrm>
            <a:custGeom>
              <a:avLst/>
              <a:gdLst>
                <a:gd name="T0" fmla="*/ 2147483647 w 392"/>
                <a:gd name="T1" fmla="*/ 2147483647 h 397"/>
                <a:gd name="T2" fmla="*/ 2147483647 w 392"/>
                <a:gd name="T3" fmla="*/ 0 h 397"/>
                <a:gd name="T4" fmla="*/ 2147483647 w 392"/>
                <a:gd name="T5" fmla="*/ 2147483647 h 397"/>
                <a:gd name="T6" fmla="*/ 2147483647 w 392"/>
                <a:gd name="T7" fmla="*/ 2147483647 h 397"/>
                <a:gd name="T8" fmla="*/ 2147483647 w 392"/>
                <a:gd name="T9" fmla="*/ 2147483647 h 397"/>
                <a:gd name="T10" fmla="*/ 0 w 392"/>
                <a:gd name="T11" fmla="*/ 2147483647 h 397"/>
                <a:gd name="T12" fmla="*/ 2147483647 w 392"/>
                <a:gd name="T13" fmla="*/ 2147483647 h 397"/>
                <a:gd name="T14" fmla="*/ 2147483647 w 392"/>
                <a:gd name="T15" fmla="*/ 2147483647 h 397"/>
                <a:gd name="T16" fmla="*/ 2147483647 w 392"/>
                <a:gd name="T17" fmla="*/ 2147483647 h 397"/>
                <a:gd name="T18" fmla="*/ 2147483647 w 392"/>
                <a:gd name="T19" fmla="*/ 2147483647 h 397"/>
                <a:gd name="T20" fmla="*/ 2147483647 w 392"/>
                <a:gd name="T21" fmla="*/ 2147483647 h 397"/>
                <a:gd name="T22" fmla="*/ 2147483647 w 392"/>
                <a:gd name="T23" fmla="*/ 2147483647 h 397"/>
                <a:gd name="T24" fmla="*/ 2147483647 w 392"/>
                <a:gd name="T25" fmla="*/ 2147483647 h 397"/>
                <a:gd name="T26" fmla="*/ 2147483647 w 392"/>
                <a:gd name="T27" fmla="*/ 2147483647 h 397"/>
                <a:gd name="T28" fmla="*/ 2147483647 w 392"/>
                <a:gd name="T29" fmla="*/ 2147483647 h 397"/>
                <a:gd name="T30" fmla="*/ 2147483647 w 392"/>
                <a:gd name="T31" fmla="*/ 2147483647 h 397"/>
                <a:gd name="T32" fmla="*/ 2147483647 w 392"/>
                <a:gd name="T33" fmla="*/ 2147483647 h 397"/>
                <a:gd name="T34" fmla="*/ 2147483647 w 392"/>
                <a:gd name="T35" fmla="*/ 2147483647 h 397"/>
                <a:gd name="T36" fmla="*/ 2147483647 w 392"/>
                <a:gd name="T37" fmla="*/ 2147483647 h 397"/>
                <a:gd name="T38" fmla="*/ 2147483647 w 392"/>
                <a:gd name="T39" fmla="*/ 2147483647 h 397"/>
                <a:gd name="T40" fmla="*/ 2147483647 w 392"/>
                <a:gd name="T41" fmla="*/ 2147483647 h 397"/>
                <a:gd name="T42" fmla="*/ 2147483647 w 392"/>
                <a:gd name="T43" fmla="*/ 2147483647 h 397"/>
                <a:gd name="T44" fmla="*/ 2147483647 w 392"/>
                <a:gd name="T45" fmla="*/ 2147483647 h 397"/>
                <a:gd name="T46" fmla="*/ 2147483647 w 392"/>
                <a:gd name="T47" fmla="*/ 2147483647 h 397"/>
                <a:gd name="T48" fmla="*/ 2147483647 w 392"/>
                <a:gd name="T49" fmla="*/ 2147483647 h 397"/>
                <a:gd name="T50" fmla="*/ 2147483647 w 392"/>
                <a:gd name="T51" fmla="*/ 2147483647 h 397"/>
                <a:gd name="T52" fmla="*/ 2147483647 w 392"/>
                <a:gd name="T53" fmla="*/ 2147483647 h 397"/>
                <a:gd name="T54" fmla="*/ 2147483647 w 392"/>
                <a:gd name="T55" fmla="*/ 2147483647 h 397"/>
                <a:gd name="T56" fmla="*/ 2147483647 w 392"/>
                <a:gd name="T57" fmla="*/ 2147483647 h 397"/>
                <a:gd name="T58" fmla="*/ 2147483647 w 392"/>
                <a:gd name="T59" fmla="*/ 2147483647 h 397"/>
                <a:gd name="T60" fmla="*/ 2147483647 w 392"/>
                <a:gd name="T61" fmla="*/ 2147483647 h 397"/>
                <a:gd name="T62" fmla="*/ 2147483647 w 392"/>
                <a:gd name="T63" fmla="*/ 2147483647 h 397"/>
                <a:gd name="T64" fmla="*/ 2147483647 w 392"/>
                <a:gd name="T65" fmla="*/ 2147483647 h 397"/>
                <a:gd name="T66" fmla="*/ 2147483647 w 392"/>
                <a:gd name="T67" fmla="*/ 2147483647 h 397"/>
                <a:gd name="T68" fmla="*/ 2147483647 w 392"/>
                <a:gd name="T69" fmla="*/ 2147483647 h 397"/>
                <a:gd name="T70" fmla="*/ 2147483647 w 392"/>
                <a:gd name="T71" fmla="*/ 2147483647 h 397"/>
                <a:gd name="T72" fmla="*/ 2147483647 w 392"/>
                <a:gd name="T73" fmla="*/ 2147483647 h 397"/>
                <a:gd name="T74" fmla="*/ 2147483647 w 392"/>
                <a:gd name="T75" fmla="*/ 2147483647 h 397"/>
                <a:gd name="T76" fmla="*/ 2147483647 w 392"/>
                <a:gd name="T77" fmla="*/ 2147483647 h 397"/>
                <a:gd name="T78" fmla="*/ 2147483647 w 392"/>
                <a:gd name="T79" fmla="*/ 2147483647 h 397"/>
                <a:gd name="T80" fmla="*/ 2147483647 w 392"/>
                <a:gd name="T81" fmla="*/ 2147483647 h 397"/>
                <a:gd name="T82" fmla="*/ 2147483647 w 392"/>
                <a:gd name="T83" fmla="*/ 2147483647 h 397"/>
                <a:gd name="T84" fmla="*/ 2147483647 w 392"/>
                <a:gd name="T85" fmla="*/ 2147483647 h 397"/>
                <a:gd name="T86" fmla="*/ 2147483647 w 392"/>
                <a:gd name="T87" fmla="*/ 2147483647 h 39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92"/>
                <a:gd name="T133" fmla="*/ 0 h 397"/>
                <a:gd name="T134" fmla="*/ 392 w 392"/>
                <a:gd name="T135" fmla="*/ 397 h 39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92" h="397">
                  <a:moveTo>
                    <a:pt x="392" y="146"/>
                  </a:moveTo>
                  <a:lnTo>
                    <a:pt x="183" y="0"/>
                  </a:lnTo>
                  <a:lnTo>
                    <a:pt x="54" y="150"/>
                  </a:lnTo>
                  <a:lnTo>
                    <a:pt x="120" y="239"/>
                  </a:lnTo>
                  <a:lnTo>
                    <a:pt x="19" y="277"/>
                  </a:lnTo>
                  <a:lnTo>
                    <a:pt x="0" y="397"/>
                  </a:lnTo>
                  <a:lnTo>
                    <a:pt x="272" y="397"/>
                  </a:lnTo>
                  <a:lnTo>
                    <a:pt x="274" y="393"/>
                  </a:lnTo>
                  <a:lnTo>
                    <a:pt x="280" y="390"/>
                  </a:lnTo>
                  <a:lnTo>
                    <a:pt x="282" y="384"/>
                  </a:lnTo>
                  <a:lnTo>
                    <a:pt x="288" y="378"/>
                  </a:lnTo>
                  <a:lnTo>
                    <a:pt x="293" y="374"/>
                  </a:lnTo>
                  <a:lnTo>
                    <a:pt x="299" y="369"/>
                  </a:lnTo>
                  <a:lnTo>
                    <a:pt x="305" y="359"/>
                  </a:lnTo>
                  <a:lnTo>
                    <a:pt x="312" y="352"/>
                  </a:lnTo>
                  <a:lnTo>
                    <a:pt x="318" y="344"/>
                  </a:lnTo>
                  <a:lnTo>
                    <a:pt x="324" y="336"/>
                  </a:lnTo>
                  <a:lnTo>
                    <a:pt x="331" y="327"/>
                  </a:lnTo>
                  <a:lnTo>
                    <a:pt x="337" y="317"/>
                  </a:lnTo>
                  <a:lnTo>
                    <a:pt x="345" y="306"/>
                  </a:lnTo>
                  <a:lnTo>
                    <a:pt x="350" y="296"/>
                  </a:lnTo>
                  <a:lnTo>
                    <a:pt x="352" y="289"/>
                  </a:lnTo>
                  <a:lnTo>
                    <a:pt x="354" y="283"/>
                  </a:lnTo>
                  <a:lnTo>
                    <a:pt x="356" y="277"/>
                  </a:lnTo>
                  <a:lnTo>
                    <a:pt x="358" y="272"/>
                  </a:lnTo>
                  <a:lnTo>
                    <a:pt x="362" y="264"/>
                  </a:lnTo>
                  <a:lnTo>
                    <a:pt x="364" y="258"/>
                  </a:lnTo>
                  <a:lnTo>
                    <a:pt x="366" y="253"/>
                  </a:lnTo>
                  <a:lnTo>
                    <a:pt x="367" y="247"/>
                  </a:lnTo>
                  <a:lnTo>
                    <a:pt x="369" y="239"/>
                  </a:lnTo>
                  <a:lnTo>
                    <a:pt x="371" y="234"/>
                  </a:lnTo>
                  <a:lnTo>
                    <a:pt x="371" y="228"/>
                  </a:lnTo>
                  <a:lnTo>
                    <a:pt x="373" y="220"/>
                  </a:lnTo>
                  <a:lnTo>
                    <a:pt x="377" y="209"/>
                  </a:lnTo>
                  <a:lnTo>
                    <a:pt x="381" y="198"/>
                  </a:lnTo>
                  <a:lnTo>
                    <a:pt x="383" y="186"/>
                  </a:lnTo>
                  <a:lnTo>
                    <a:pt x="385" y="177"/>
                  </a:lnTo>
                  <a:lnTo>
                    <a:pt x="386" y="167"/>
                  </a:lnTo>
                  <a:lnTo>
                    <a:pt x="388" y="160"/>
                  </a:lnTo>
                  <a:lnTo>
                    <a:pt x="390" y="154"/>
                  </a:lnTo>
                  <a:lnTo>
                    <a:pt x="390" y="150"/>
                  </a:lnTo>
                  <a:lnTo>
                    <a:pt x="390" y="146"/>
                  </a:lnTo>
                  <a:lnTo>
                    <a:pt x="392" y="146"/>
                  </a:lnTo>
                  <a:close/>
                </a:path>
              </a:pathLst>
            </a:custGeom>
            <a:solidFill>
              <a:srgbClr val="BDC9D4"/>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8391" name="Freeform 107">
              <a:extLst>
                <a:ext uri="{FF2B5EF4-FFF2-40B4-BE49-F238E27FC236}">
                  <a16:creationId xmlns:a16="http://schemas.microsoft.com/office/drawing/2014/main" id="{9EE64F72-4847-C6FA-2002-C8A5A7A6BDCF}"/>
                </a:ext>
              </a:extLst>
            </p:cNvPr>
            <p:cNvSpPr>
              <a:spLocks/>
            </p:cNvSpPr>
            <p:nvPr/>
          </p:nvSpPr>
          <p:spPr bwMode="auto">
            <a:xfrm>
              <a:off x="760386" y="5438782"/>
              <a:ext cx="217488" cy="306387"/>
            </a:xfrm>
            <a:custGeom>
              <a:avLst/>
              <a:gdLst>
                <a:gd name="T0" fmla="*/ 2147483647 w 276"/>
                <a:gd name="T1" fmla="*/ 0 h 386"/>
                <a:gd name="T2" fmla="*/ 2147483647 w 276"/>
                <a:gd name="T3" fmla="*/ 2147483647 h 386"/>
                <a:gd name="T4" fmla="*/ 0 w 276"/>
                <a:gd name="T5" fmla="*/ 2147483647 h 386"/>
                <a:gd name="T6" fmla="*/ 2147483647 w 276"/>
                <a:gd name="T7" fmla="*/ 2147483647 h 386"/>
                <a:gd name="T8" fmla="*/ 2147483647 w 276"/>
                <a:gd name="T9" fmla="*/ 2147483647 h 386"/>
                <a:gd name="T10" fmla="*/ 2147483647 w 276"/>
                <a:gd name="T11" fmla="*/ 2147483647 h 386"/>
                <a:gd name="T12" fmla="*/ 2147483647 w 276"/>
                <a:gd name="T13" fmla="*/ 2147483647 h 386"/>
                <a:gd name="T14" fmla="*/ 2147483647 w 276"/>
                <a:gd name="T15" fmla="*/ 2147483647 h 386"/>
                <a:gd name="T16" fmla="*/ 2147483647 w 276"/>
                <a:gd name="T17" fmla="*/ 2147483647 h 386"/>
                <a:gd name="T18" fmla="*/ 2147483647 w 276"/>
                <a:gd name="T19" fmla="*/ 2147483647 h 386"/>
                <a:gd name="T20" fmla="*/ 2147483647 w 276"/>
                <a:gd name="T21" fmla="*/ 2147483647 h 386"/>
                <a:gd name="T22" fmla="*/ 2147483647 w 276"/>
                <a:gd name="T23" fmla="*/ 2147483647 h 386"/>
                <a:gd name="T24" fmla="*/ 2147483647 w 276"/>
                <a:gd name="T25" fmla="*/ 2147483647 h 386"/>
                <a:gd name="T26" fmla="*/ 2147483647 w 276"/>
                <a:gd name="T27" fmla="*/ 2147483647 h 386"/>
                <a:gd name="T28" fmla="*/ 2147483647 w 276"/>
                <a:gd name="T29" fmla="*/ 2147483647 h 386"/>
                <a:gd name="T30" fmla="*/ 2147483647 w 276"/>
                <a:gd name="T31" fmla="*/ 2147483647 h 386"/>
                <a:gd name="T32" fmla="*/ 2147483647 w 276"/>
                <a:gd name="T33" fmla="*/ 2147483647 h 386"/>
                <a:gd name="T34" fmla="*/ 2147483647 w 276"/>
                <a:gd name="T35" fmla="*/ 2147483647 h 386"/>
                <a:gd name="T36" fmla="*/ 2147483647 w 276"/>
                <a:gd name="T37" fmla="*/ 2147483647 h 386"/>
                <a:gd name="T38" fmla="*/ 2147483647 w 276"/>
                <a:gd name="T39" fmla="*/ 2147483647 h 386"/>
                <a:gd name="T40" fmla="*/ 2147483647 w 276"/>
                <a:gd name="T41" fmla="*/ 2147483647 h 386"/>
                <a:gd name="T42" fmla="*/ 2147483647 w 276"/>
                <a:gd name="T43" fmla="*/ 2147483647 h 386"/>
                <a:gd name="T44" fmla="*/ 2147483647 w 276"/>
                <a:gd name="T45" fmla="*/ 2147483647 h 386"/>
                <a:gd name="T46" fmla="*/ 2147483647 w 276"/>
                <a:gd name="T47" fmla="*/ 2147483647 h 386"/>
                <a:gd name="T48" fmla="*/ 2147483647 w 276"/>
                <a:gd name="T49" fmla="*/ 2147483647 h 386"/>
                <a:gd name="T50" fmla="*/ 2147483647 w 276"/>
                <a:gd name="T51" fmla="*/ 2147483647 h 386"/>
                <a:gd name="T52" fmla="*/ 2147483647 w 276"/>
                <a:gd name="T53" fmla="*/ 2147483647 h 386"/>
                <a:gd name="T54" fmla="*/ 2147483647 w 276"/>
                <a:gd name="T55" fmla="*/ 2147483647 h 386"/>
                <a:gd name="T56" fmla="*/ 2147483647 w 276"/>
                <a:gd name="T57" fmla="*/ 2147483647 h 386"/>
                <a:gd name="T58" fmla="*/ 2147483647 w 276"/>
                <a:gd name="T59" fmla="*/ 2147483647 h 386"/>
                <a:gd name="T60" fmla="*/ 2147483647 w 276"/>
                <a:gd name="T61" fmla="*/ 2147483647 h 386"/>
                <a:gd name="T62" fmla="*/ 2147483647 w 276"/>
                <a:gd name="T63" fmla="*/ 2147483647 h 386"/>
                <a:gd name="T64" fmla="*/ 2147483647 w 276"/>
                <a:gd name="T65" fmla="*/ 0 h 386"/>
                <a:gd name="T66" fmla="*/ 2147483647 w 276"/>
                <a:gd name="T67" fmla="*/ 0 h 38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76"/>
                <a:gd name="T103" fmla="*/ 0 h 386"/>
                <a:gd name="T104" fmla="*/ 276 w 276"/>
                <a:gd name="T105" fmla="*/ 386 h 38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76" h="386">
                  <a:moveTo>
                    <a:pt x="108" y="0"/>
                  </a:moveTo>
                  <a:lnTo>
                    <a:pt x="108" y="278"/>
                  </a:lnTo>
                  <a:lnTo>
                    <a:pt x="0" y="386"/>
                  </a:lnTo>
                  <a:lnTo>
                    <a:pt x="196" y="386"/>
                  </a:lnTo>
                  <a:lnTo>
                    <a:pt x="196" y="382"/>
                  </a:lnTo>
                  <a:lnTo>
                    <a:pt x="204" y="373"/>
                  </a:lnTo>
                  <a:lnTo>
                    <a:pt x="205" y="367"/>
                  </a:lnTo>
                  <a:lnTo>
                    <a:pt x="211" y="360"/>
                  </a:lnTo>
                  <a:lnTo>
                    <a:pt x="215" y="354"/>
                  </a:lnTo>
                  <a:lnTo>
                    <a:pt x="223" y="346"/>
                  </a:lnTo>
                  <a:lnTo>
                    <a:pt x="228" y="337"/>
                  </a:lnTo>
                  <a:lnTo>
                    <a:pt x="232" y="325"/>
                  </a:lnTo>
                  <a:lnTo>
                    <a:pt x="238" y="316"/>
                  </a:lnTo>
                  <a:lnTo>
                    <a:pt x="245" y="306"/>
                  </a:lnTo>
                  <a:lnTo>
                    <a:pt x="249" y="295"/>
                  </a:lnTo>
                  <a:lnTo>
                    <a:pt x="255" y="284"/>
                  </a:lnTo>
                  <a:lnTo>
                    <a:pt x="259" y="274"/>
                  </a:lnTo>
                  <a:lnTo>
                    <a:pt x="264" y="264"/>
                  </a:lnTo>
                  <a:lnTo>
                    <a:pt x="266" y="253"/>
                  </a:lnTo>
                  <a:lnTo>
                    <a:pt x="268" y="242"/>
                  </a:lnTo>
                  <a:lnTo>
                    <a:pt x="270" y="232"/>
                  </a:lnTo>
                  <a:lnTo>
                    <a:pt x="272" y="221"/>
                  </a:lnTo>
                  <a:lnTo>
                    <a:pt x="274" y="209"/>
                  </a:lnTo>
                  <a:lnTo>
                    <a:pt x="276" y="198"/>
                  </a:lnTo>
                  <a:lnTo>
                    <a:pt x="276" y="188"/>
                  </a:lnTo>
                  <a:lnTo>
                    <a:pt x="276" y="179"/>
                  </a:lnTo>
                  <a:lnTo>
                    <a:pt x="276" y="169"/>
                  </a:lnTo>
                  <a:lnTo>
                    <a:pt x="276" y="160"/>
                  </a:lnTo>
                  <a:lnTo>
                    <a:pt x="276" y="152"/>
                  </a:lnTo>
                  <a:lnTo>
                    <a:pt x="276" y="147"/>
                  </a:lnTo>
                  <a:lnTo>
                    <a:pt x="276" y="137"/>
                  </a:lnTo>
                  <a:lnTo>
                    <a:pt x="276" y="135"/>
                  </a:lnTo>
                  <a:lnTo>
                    <a:pt x="108" y="0"/>
                  </a:lnTo>
                  <a:close/>
                </a:path>
              </a:pathLst>
            </a:custGeom>
            <a:solidFill>
              <a:srgbClr val="7A94A8"/>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8392" name="Freeform 120">
              <a:extLst>
                <a:ext uri="{FF2B5EF4-FFF2-40B4-BE49-F238E27FC236}">
                  <a16:creationId xmlns:a16="http://schemas.microsoft.com/office/drawing/2014/main" id="{28CAC2D3-AC14-CFE2-A162-358D7CCF91CF}"/>
                </a:ext>
              </a:extLst>
            </p:cNvPr>
            <p:cNvSpPr>
              <a:spLocks/>
            </p:cNvSpPr>
            <p:nvPr/>
          </p:nvSpPr>
          <p:spPr bwMode="auto">
            <a:xfrm>
              <a:off x="981048" y="4870457"/>
              <a:ext cx="28575" cy="88900"/>
            </a:xfrm>
            <a:custGeom>
              <a:avLst/>
              <a:gdLst>
                <a:gd name="T0" fmla="*/ 2147483647 w 36"/>
                <a:gd name="T1" fmla="*/ 0 h 112"/>
                <a:gd name="T2" fmla="*/ 2147483647 w 36"/>
                <a:gd name="T3" fmla="*/ 2147483647 h 112"/>
                <a:gd name="T4" fmla="*/ 0 w 36"/>
                <a:gd name="T5" fmla="*/ 2147483647 h 112"/>
                <a:gd name="T6" fmla="*/ 2147483647 w 36"/>
                <a:gd name="T7" fmla="*/ 0 h 112"/>
                <a:gd name="T8" fmla="*/ 2147483647 w 36"/>
                <a:gd name="T9" fmla="*/ 0 h 112"/>
                <a:gd name="T10" fmla="*/ 0 60000 65536"/>
                <a:gd name="T11" fmla="*/ 0 60000 65536"/>
                <a:gd name="T12" fmla="*/ 0 60000 65536"/>
                <a:gd name="T13" fmla="*/ 0 60000 65536"/>
                <a:gd name="T14" fmla="*/ 0 60000 65536"/>
                <a:gd name="T15" fmla="*/ 0 w 36"/>
                <a:gd name="T16" fmla="*/ 0 h 112"/>
                <a:gd name="T17" fmla="*/ 36 w 36"/>
                <a:gd name="T18" fmla="*/ 112 h 112"/>
              </a:gdLst>
              <a:ahLst/>
              <a:cxnLst>
                <a:cxn ang="T10">
                  <a:pos x="T0" y="T1"/>
                </a:cxn>
                <a:cxn ang="T11">
                  <a:pos x="T2" y="T3"/>
                </a:cxn>
                <a:cxn ang="T12">
                  <a:pos x="T4" y="T5"/>
                </a:cxn>
                <a:cxn ang="T13">
                  <a:pos x="T6" y="T7"/>
                </a:cxn>
                <a:cxn ang="T14">
                  <a:pos x="T8" y="T9"/>
                </a:cxn>
              </a:cxnLst>
              <a:rect l="T15" t="T16" r="T17" b="T18"/>
              <a:pathLst>
                <a:path w="36" h="112">
                  <a:moveTo>
                    <a:pt x="36" y="0"/>
                  </a:moveTo>
                  <a:lnTo>
                    <a:pt x="36" y="112"/>
                  </a:lnTo>
                  <a:lnTo>
                    <a:pt x="0" y="60"/>
                  </a:lnTo>
                  <a:lnTo>
                    <a:pt x="36" y="0"/>
                  </a:lnTo>
                  <a:close/>
                </a:path>
              </a:pathLst>
            </a:custGeom>
            <a:solidFill>
              <a:srgbClr val="8AA1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8393" name="Freeform 121">
              <a:extLst>
                <a:ext uri="{FF2B5EF4-FFF2-40B4-BE49-F238E27FC236}">
                  <a16:creationId xmlns:a16="http://schemas.microsoft.com/office/drawing/2014/main" id="{EE32E5B6-FADD-D6AA-6CCE-3522770E7AA0}"/>
                </a:ext>
              </a:extLst>
            </p:cNvPr>
            <p:cNvSpPr>
              <a:spLocks/>
            </p:cNvSpPr>
            <p:nvPr/>
          </p:nvSpPr>
          <p:spPr bwMode="auto">
            <a:xfrm>
              <a:off x="965173" y="4979994"/>
              <a:ext cx="46038" cy="311150"/>
            </a:xfrm>
            <a:custGeom>
              <a:avLst/>
              <a:gdLst>
                <a:gd name="T0" fmla="*/ 2147483647 w 59"/>
                <a:gd name="T1" fmla="*/ 0 h 394"/>
                <a:gd name="T2" fmla="*/ 2147483647 w 59"/>
                <a:gd name="T3" fmla="*/ 2147483647 h 394"/>
                <a:gd name="T4" fmla="*/ 0 w 59"/>
                <a:gd name="T5" fmla="*/ 2147483647 h 394"/>
                <a:gd name="T6" fmla="*/ 2147483647 w 59"/>
                <a:gd name="T7" fmla="*/ 0 h 394"/>
                <a:gd name="T8" fmla="*/ 2147483647 w 59"/>
                <a:gd name="T9" fmla="*/ 0 h 394"/>
                <a:gd name="T10" fmla="*/ 0 60000 65536"/>
                <a:gd name="T11" fmla="*/ 0 60000 65536"/>
                <a:gd name="T12" fmla="*/ 0 60000 65536"/>
                <a:gd name="T13" fmla="*/ 0 60000 65536"/>
                <a:gd name="T14" fmla="*/ 0 60000 65536"/>
                <a:gd name="T15" fmla="*/ 0 w 59"/>
                <a:gd name="T16" fmla="*/ 0 h 394"/>
                <a:gd name="T17" fmla="*/ 59 w 59"/>
                <a:gd name="T18" fmla="*/ 394 h 394"/>
              </a:gdLst>
              <a:ahLst/>
              <a:cxnLst>
                <a:cxn ang="T10">
                  <a:pos x="T0" y="T1"/>
                </a:cxn>
                <a:cxn ang="T11">
                  <a:pos x="T2" y="T3"/>
                </a:cxn>
                <a:cxn ang="T12">
                  <a:pos x="T4" y="T5"/>
                </a:cxn>
                <a:cxn ang="T13">
                  <a:pos x="T6" y="T7"/>
                </a:cxn>
                <a:cxn ang="T14">
                  <a:pos x="T8" y="T9"/>
                </a:cxn>
              </a:cxnLst>
              <a:rect l="T15" t="T16" r="T17" b="T18"/>
              <a:pathLst>
                <a:path w="59" h="394">
                  <a:moveTo>
                    <a:pt x="59" y="0"/>
                  </a:moveTo>
                  <a:lnTo>
                    <a:pt x="53" y="394"/>
                  </a:lnTo>
                  <a:lnTo>
                    <a:pt x="0" y="352"/>
                  </a:lnTo>
                  <a:lnTo>
                    <a:pt x="59" y="0"/>
                  </a:lnTo>
                  <a:close/>
                </a:path>
              </a:pathLst>
            </a:custGeom>
            <a:solidFill>
              <a:srgbClr val="8AA1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8394" name="Freeform 122">
              <a:extLst>
                <a:ext uri="{FF2B5EF4-FFF2-40B4-BE49-F238E27FC236}">
                  <a16:creationId xmlns:a16="http://schemas.microsoft.com/office/drawing/2014/main" id="{C8F777C3-8FB4-F451-4DE2-7B09632AF84A}"/>
                </a:ext>
              </a:extLst>
            </p:cNvPr>
            <p:cNvSpPr>
              <a:spLocks/>
            </p:cNvSpPr>
            <p:nvPr/>
          </p:nvSpPr>
          <p:spPr bwMode="auto">
            <a:xfrm>
              <a:off x="1420786" y="5392744"/>
              <a:ext cx="161925" cy="238125"/>
            </a:xfrm>
            <a:custGeom>
              <a:avLst/>
              <a:gdLst>
                <a:gd name="T0" fmla="*/ 2147483647 w 203"/>
                <a:gd name="T1" fmla="*/ 2147483647 h 301"/>
                <a:gd name="T2" fmla="*/ 2147483647 w 203"/>
                <a:gd name="T3" fmla="*/ 2147483647 h 301"/>
                <a:gd name="T4" fmla="*/ 2147483647 w 203"/>
                <a:gd name="T5" fmla="*/ 2147483647 h 301"/>
                <a:gd name="T6" fmla="*/ 2147483647 w 203"/>
                <a:gd name="T7" fmla="*/ 2147483647 h 301"/>
                <a:gd name="T8" fmla="*/ 2147483647 w 203"/>
                <a:gd name="T9" fmla="*/ 2147483647 h 301"/>
                <a:gd name="T10" fmla="*/ 2147483647 w 203"/>
                <a:gd name="T11" fmla="*/ 2147483647 h 301"/>
                <a:gd name="T12" fmla="*/ 2147483647 w 203"/>
                <a:gd name="T13" fmla="*/ 2147483647 h 301"/>
                <a:gd name="T14" fmla="*/ 2147483647 w 203"/>
                <a:gd name="T15" fmla="*/ 2147483647 h 301"/>
                <a:gd name="T16" fmla="*/ 2147483647 w 203"/>
                <a:gd name="T17" fmla="*/ 2147483647 h 301"/>
                <a:gd name="T18" fmla="*/ 2147483647 w 203"/>
                <a:gd name="T19" fmla="*/ 2147483647 h 301"/>
                <a:gd name="T20" fmla="*/ 2147483647 w 203"/>
                <a:gd name="T21" fmla="*/ 2147483647 h 301"/>
                <a:gd name="T22" fmla="*/ 2147483647 w 203"/>
                <a:gd name="T23" fmla="*/ 2147483647 h 301"/>
                <a:gd name="T24" fmla="*/ 2147483647 w 203"/>
                <a:gd name="T25" fmla="*/ 2147483647 h 301"/>
                <a:gd name="T26" fmla="*/ 2147483647 w 203"/>
                <a:gd name="T27" fmla="*/ 2147483647 h 301"/>
                <a:gd name="T28" fmla="*/ 2147483647 w 203"/>
                <a:gd name="T29" fmla="*/ 2147483647 h 301"/>
                <a:gd name="T30" fmla="*/ 2147483647 w 203"/>
                <a:gd name="T31" fmla="*/ 2147483647 h 301"/>
                <a:gd name="T32" fmla="*/ 2147483647 w 203"/>
                <a:gd name="T33" fmla="*/ 2147483647 h 301"/>
                <a:gd name="T34" fmla="*/ 2147483647 w 203"/>
                <a:gd name="T35" fmla="*/ 2147483647 h 301"/>
                <a:gd name="T36" fmla="*/ 2147483647 w 203"/>
                <a:gd name="T37" fmla="*/ 2147483647 h 301"/>
                <a:gd name="T38" fmla="*/ 2147483647 w 203"/>
                <a:gd name="T39" fmla="*/ 2147483647 h 301"/>
                <a:gd name="T40" fmla="*/ 2147483647 w 203"/>
                <a:gd name="T41" fmla="*/ 2147483647 h 301"/>
                <a:gd name="T42" fmla="*/ 0 w 203"/>
                <a:gd name="T43" fmla="*/ 0 h 301"/>
                <a:gd name="T44" fmla="*/ 0 w 203"/>
                <a:gd name="T45" fmla="*/ 2147483647 h 301"/>
                <a:gd name="T46" fmla="*/ 2147483647 w 203"/>
                <a:gd name="T47" fmla="*/ 2147483647 h 301"/>
                <a:gd name="T48" fmla="*/ 2147483647 w 203"/>
                <a:gd name="T49" fmla="*/ 2147483647 h 301"/>
                <a:gd name="T50" fmla="*/ 2147483647 w 203"/>
                <a:gd name="T51" fmla="*/ 2147483647 h 301"/>
                <a:gd name="T52" fmla="*/ 2147483647 w 203"/>
                <a:gd name="T53" fmla="*/ 2147483647 h 301"/>
                <a:gd name="T54" fmla="*/ 2147483647 w 203"/>
                <a:gd name="T55" fmla="*/ 2147483647 h 301"/>
                <a:gd name="T56" fmla="*/ 2147483647 w 203"/>
                <a:gd name="T57" fmla="*/ 2147483647 h 301"/>
                <a:gd name="T58" fmla="*/ 2147483647 w 203"/>
                <a:gd name="T59" fmla="*/ 2147483647 h 301"/>
                <a:gd name="T60" fmla="*/ 2147483647 w 203"/>
                <a:gd name="T61" fmla="*/ 2147483647 h 301"/>
                <a:gd name="T62" fmla="*/ 2147483647 w 203"/>
                <a:gd name="T63" fmla="*/ 2147483647 h 301"/>
                <a:gd name="T64" fmla="*/ 2147483647 w 203"/>
                <a:gd name="T65" fmla="*/ 2147483647 h 301"/>
                <a:gd name="T66" fmla="*/ 2147483647 w 203"/>
                <a:gd name="T67" fmla="*/ 2147483647 h 301"/>
                <a:gd name="T68" fmla="*/ 2147483647 w 203"/>
                <a:gd name="T69" fmla="*/ 2147483647 h 301"/>
                <a:gd name="T70" fmla="*/ 2147483647 w 203"/>
                <a:gd name="T71" fmla="*/ 2147483647 h 301"/>
                <a:gd name="T72" fmla="*/ 2147483647 w 203"/>
                <a:gd name="T73" fmla="*/ 2147483647 h 301"/>
                <a:gd name="T74" fmla="*/ 2147483647 w 203"/>
                <a:gd name="T75" fmla="*/ 2147483647 h 301"/>
                <a:gd name="T76" fmla="*/ 2147483647 w 203"/>
                <a:gd name="T77" fmla="*/ 2147483647 h 301"/>
                <a:gd name="T78" fmla="*/ 2147483647 w 203"/>
                <a:gd name="T79" fmla="*/ 2147483647 h 301"/>
                <a:gd name="T80" fmla="*/ 2147483647 w 203"/>
                <a:gd name="T81" fmla="*/ 2147483647 h 301"/>
                <a:gd name="T82" fmla="*/ 2147483647 w 203"/>
                <a:gd name="T83" fmla="*/ 2147483647 h 301"/>
                <a:gd name="T84" fmla="*/ 2147483647 w 203"/>
                <a:gd name="T85" fmla="*/ 2147483647 h 30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03"/>
                <a:gd name="T130" fmla="*/ 0 h 301"/>
                <a:gd name="T131" fmla="*/ 203 w 203"/>
                <a:gd name="T132" fmla="*/ 301 h 30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03" h="301">
                  <a:moveTo>
                    <a:pt x="203" y="301"/>
                  </a:moveTo>
                  <a:lnTo>
                    <a:pt x="201" y="297"/>
                  </a:lnTo>
                  <a:lnTo>
                    <a:pt x="201" y="289"/>
                  </a:lnTo>
                  <a:lnTo>
                    <a:pt x="200" y="282"/>
                  </a:lnTo>
                  <a:lnTo>
                    <a:pt x="196" y="276"/>
                  </a:lnTo>
                  <a:lnTo>
                    <a:pt x="194" y="266"/>
                  </a:lnTo>
                  <a:lnTo>
                    <a:pt x="192" y="259"/>
                  </a:lnTo>
                  <a:lnTo>
                    <a:pt x="188" y="249"/>
                  </a:lnTo>
                  <a:lnTo>
                    <a:pt x="184" y="238"/>
                  </a:lnTo>
                  <a:lnTo>
                    <a:pt x="179" y="226"/>
                  </a:lnTo>
                  <a:lnTo>
                    <a:pt x="175" y="215"/>
                  </a:lnTo>
                  <a:lnTo>
                    <a:pt x="169" y="209"/>
                  </a:lnTo>
                  <a:lnTo>
                    <a:pt x="167" y="202"/>
                  </a:lnTo>
                  <a:lnTo>
                    <a:pt x="163" y="196"/>
                  </a:lnTo>
                  <a:lnTo>
                    <a:pt x="160" y="188"/>
                  </a:lnTo>
                  <a:lnTo>
                    <a:pt x="156" y="183"/>
                  </a:lnTo>
                  <a:lnTo>
                    <a:pt x="152" y="177"/>
                  </a:lnTo>
                  <a:lnTo>
                    <a:pt x="146" y="169"/>
                  </a:lnTo>
                  <a:lnTo>
                    <a:pt x="144" y="164"/>
                  </a:lnTo>
                  <a:lnTo>
                    <a:pt x="139" y="156"/>
                  </a:lnTo>
                  <a:lnTo>
                    <a:pt x="133" y="149"/>
                  </a:lnTo>
                  <a:lnTo>
                    <a:pt x="127" y="141"/>
                  </a:lnTo>
                  <a:lnTo>
                    <a:pt x="122" y="133"/>
                  </a:lnTo>
                  <a:lnTo>
                    <a:pt x="116" y="126"/>
                  </a:lnTo>
                  <a:lnTo>
                    <a:pt x="110" y="118"/>
                  </a:lnTo>
                  <a:lnTo>
                    <a:pt x="104" y="112"/>
                  </a:lnTo>
                  <a:lnTo>
                    <a:pt x="101" y="105"/>
                  </a:lnTo>
                  <a:lnTo>
                    <a:pt x="93" y="97"/>
                  </a:lnTo>
                  <a:lnTo>
                    <a:pt x="87" y="92"/>
                  </a:lnTo>
                  <a:lnTo>
                    <a:pt x="80" y="84"/>
                  </a:lnTo>
                  <a:lnTo>
                    <a:pt x="74" y="76"/>
                  </a:lnTo>
                  <a:lnTo>
                    <a:pt x="68" y="71"/>
                  </a:lnTo>
                  <a:lnTo>
                    <a:pt x="63" y="65"/>
                  </a:lnTo>
                  <a:lnTo>
                    <a:pt x="59" y="59"/>
                  </a:lnTo>
                  <a:lnTo>
                    <a:pt x="53" y="53"/>
                  </a:lnTo>
                  <a:lnTo>
                    <a:pt x="46" y="46"/>
                  </a:lnTo>
                  <a:lnTo>
                    <a:pt x="40" y="40"/>
                  </a:lnTo>
                  <a:lnTo>
                    <a:pt x="36" y="34"/>
                  </a:lnTo>
                  <a:lnTo>
                    <a:pt x="30" y="31"/>
                  </a:lnTo>
                  <a:lnTo>
                    <a:pt x="21" y="21"/>
                  </a:lnTo>
                  <a:lnTo>
                    <a:pt x="15" y="15"/>
                  </a:lnTo>
                  <a:lnTo>
                    <a:pt x="8" y="8"/>
                  </a:lnTo>
                  <a:lnTo>
                    <a:pt x="4" y="4"/>
                  </a:lnTo>
                  <a:lnTo>
                    <a:pt x="0" y="0"/>
                  </a:lnTo>
                  <a:lnTo>
                    <a:pt x="0" y="2"/>
                  </a:lnTo>
                  <a:lnTo>
                    <a:pt x="0" y="8"/>
                  </a:lnTo>
                  <a:lnTo>
                    <a:pt x="0" y="12"/>
                  </a:lnTo>
                  <a:lnTo>
                    <a:pt x="4" y="17"/>
                  </a:lnTo>
                  <a:lnTo>
                    <a:pt x="4" y="23"/>
                  </a:lnTo>
                  <a:lnTo>
                    <a:pt x="8" y="31"/>
                  </a:lnTo>
                  <a:lnTo>
                    <a:pt x="9" y="36"/>
                  </a:lnTo>
                  <a:lnTo>
                    <a:pt x="13" y="46"/>
                  </a:lnTo>
                  <a:lnTo>
                    <a:pt x="15" y="55"/>
                  </a:lnTo>
                  <a:lnTo>
                    <a:pt x="21" y="65"/>
                  </a:lnTo>
                  <a:lnTo>
                    <a:pt x="23" y="74"/>
                  </a:lnTo>
                  <a:lnTo>
                    <a:pt x="30" y="88"/>
                  </a:lnTo>
                  <a:lnTo>
                    <a:pt x="32" y="92"/>
                  </a:lnTo>
                  <a:lnTo>
                    <a:pt x="36" y="97"/>
                  </a:lnTo>
                  <a:lnTo>
                    <a:pt x="38" y="105"/>
                  </a:lnTo>
                  <a:lnTo>
                    <a:pt x="44" y="111"/>
                  </a:lnTo>
                  <a:lnTo>
                    <a:pt x="46" y="116"/>
                  </a:lnTo>
                  <a:lnTo>
                    <a:pt x="49" y="122"/>
                  </a:lnTo>
                  <a:lnTo>
                    <a:pt x="53" y="130"/>
                  </a:lnTo>
                  <a:lnTo>
                    <a:pt x="55" y="135"/>
                  </a:lnTo>
                  <a:lnTo>
                    <a:pt x="59" y="141"/>
                  </a:lnTo>
                  <a:lnTo>
                    <a:pt x="63" y="149"/>
                  </a:lnTo>
                  <a:lnTo>
                    <a:pt x="66" y="154"/>
                  </a:lnTo>
                  <a:lnTo>
                    <a:pt x="70" y="162"/>
                  </a:lnTo>
                  <a:lnTo>
                    <a:pt x="74" y="166"/>
                  </a:lnTo>
                  <a:lnTo>
                    <a:pt x="78" y="173"/>
                  </a:lnTo>
                  <a:lnTo>
                    <a:pt x="82" y="179"/>
                  </a:lnTo>
                  <a:lnTo>
                    <a:pt x="85" y="187"/>
                  </a:lnTo>
                  <a:lnTo>
                    <a:pt x="89" y="192"/>
                  </a:lnTo>
                  <a:lnTo>
                    <a:pt x="93" y="198"/>
                  </a:lnTo>
                  <a:lnTo>
                    <a:pt x="97" y="204"/>
                  </a:lnTo>
                  <a:lnTo>
                    <a:pt x="103" y="209"/>
                  </a:lnTo>
                  <a:lnTo>
                    <a:pt x="108" y="219"/>
                  </a:lnTo>
                  <a:lnTo>
                    <a:pt x="114" y="230"/>
                  </a:lnTo>
                  <a:lnTo>
                    <a:pt x="120" y="238"/>
                  </a:lnTo>
                  <a:lnTo>
                    <a:pt x="125" y="245"/>
                  </a:lnTo>
                  <a:lnTo>
                    <a:pt x="127" y="251"/>
                  </a:lnTo>
                  <a:lnTo>
                    <a:pt x="131" y="257"/>
                  </a:lnTo>
                  <a:lnTo>
                    <a:pt x="135" y="259"/>
                  </a:lnTo>
                  <a:lnTo>
                    <a:pt x="135" y="261"/>
                  </a:lnTo>
                  <a:lnTo>
                    <a:pt x="203" y="301"/>
                  </a:lnTo>
                  <a:close/>
                </a:path>
              </a:pathLst>
            </a:custGeom>
            <a:solidFill>
              <a:srgbClr val="63632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8395" name="Freeform 123">
              <a:extLst>
                <a:ext uri="{FF2B5EF4-FFF2-40B4-BE49-F238E27FC236}">
                  <a16:creationId xmlns:a16="http://schemas.microsoft.com/office/drawing/2014/main" id="{4FEBA1E5-399E-FDE7-9AF3-1C64DECE4F24}"/>
                </a:ext>
              </a:extLst>
            </p:cNvPr>
            <p:cNvSpPr>
              <a:spLocks/>
            </p:cNvSpPr>
            <p:nvPr/>
          </p:nvSpPr>
          <p:spPr bwMode="auto">
            <a:xfrm>
              <a:off x="1419198" y="5384807"/>
              <a:ext cx="84138" cy="131762"/>
            </a:xfrm>
            <a:custGeom>
              <a:avLst/>
              <a:gdLst>
                <a:gd name="T0" fmla="*/ 0 w 106"/>
                <a:gd name="T1" fmla="*/ 0 h 165"/>
                <a:gd name="T2" fmla="*/ 2147483647 w 106"/>
                <a:gd name="T3" fmla="*/ 2147483647 h 165"/>
                <a:gd name="T4" fmla="*/ 2147483647 w 106"/>
                <a:gd name="T5" fmla="*/ 2147483647 h 165"/>
                <a:gd name="T6" fmla="*/ 0 w 106"/>
                <a:gd name="T7" fmla="*/ 0 h 165"/>
                <a:gd name="T8" fmla="*/ 0 w 106"/>
                <a:gd name="T9" fmla="*/ 0 h 165"/>
                <a:gd name="T10" fmla="*/ 0 60000 65536"/>
                <a:gd name="T11" fmla="*/ 0 60000 65536"/>
                <a:gd name="T12" fmla="*/ 0 60000 65536"/>
                <a:gd name="T13" fmla="*/ 0 60000 65536"/>
                <a:gd name="T14" fmla="*/ 0 60000 65536"/>
                <a:gd name="T15" fmla="*/ 0 w 106"/>
                <a:gd name="T16" fmla="*/ 0 h 165"/>
                <a:gd name="T17" fmla="*/ 106 w 106"/>
                <a:gd name="T18" fmla="*/ 165 h 165"/>
              </a:gdLst>
              <a:ahLst/>
              <a:cxnLst>
                <a:cxn ang="T10">
                  <a:pos x="T0" y="T1"/>
                </a:cxn>
                <a:cxn ang="T11">
                  <a:pos x="T2" y="T3"/>
                </a:cxn>
                <a:cxn ang="T12">
                  <a:pos x="T4" y="T5"/>
                </a:cxn>
                <a:cxn ang="T13">
                  <a:pos x="T6" y="T7"/>
                </a:cxn>
                <a:cxn ang="T14">
                  <a:pos x="T8" y="T9"/>
                </a:cxn>
              </a:cxnLst>
              <a:rect l="T15" t="T16" r="T17" b="T18"/>
              <a:pathLst>
                <a:path w="106" h="165">
                  <a:moveTo>
                    <a:pt x="0" y="0"/>
                  </a:moveTo>
                  <a:lnTo>
                    <a:pt x="106" y="133"/>
                  </a:lnTo>
                  <a:lnTo>
                    <a:pt x="80" y="165"/>
                  </a:lnTo>
                  <a:lnTo>
                    <a:pt x="0" y="0"/>
                  </a:lnTo>
                  <a:close/>
                </a:path>
              </a:pathLst>
            </a:custGeom>
            <a:solidFill>
              <a:srgbClr val="BDAB2B"/>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8396" name="Freeform 124">
              <a:extLst>
                <a:ext uri="{FF2B5EF4-FFF2-40B4-BE49-F238E27FC236}">
                  <a16:creationId xmlns:a16="http://schemas.microsoft.com/office/drawing/2014/main" id="{019D428F-5C36-EBDE-44A4-E7EA7F40B98A}"/>
                </a:ext>
              </a:extLst>
            </p:cNvPr>
            <p:cNvSpPr>
              <a:spLocks/>
            </p:cNvSpPr>
            <p:nvPr/>
          </p:nvSpPr>
          <p:spPr bwMode="auto">
            <a:xfrm>
              <a:off x="1493811" y="5514982"/>
              <a:ext cx="68263" cy="100012"/>
            </a:xfrm>
            <a:custGeom>
              <a:avLst/>
              <a:gdLst>
                <a:gd name="T0" fmla="*/ 2147483647 w 88"/>
                <a:gd name="T1" fmla="*/ 0 h 126"/>
                <a:gd name="T2" fmla="*/ 0 w 88"/>
                <a:gd name="T3" fmla="*/ 2147483647 h 126"/>
                <a:gd name="T4" fmla="*/ 2147483647 w 88"/>
                <a:gd name="T5" fmla="*/ 2147483647 h 126"/>
                <a:gd name="T6" fmla="*/ 2147483647 w 88"/>
                <a:gd name="T7" fmla="*/ 2147483647 h 126"/>
                <a:gd name="T8" fmla="*/ 2147483647 w 88"/>
                <a:gd name="T9" fmla="*/ 0 h 126"/>
                <a:gd name="T10" fmla="*/ 2147483647 w 88"/>
                <a:gd name="T11" fmla="*/ 0 h 126"/>
                <a:gd name="T12" fmla="*/ 0 60000 65536"/>
                <a:gd name="T13" fmla="*/ 0 60000 65536"/>
                <a:gd name="T14" fmla="*/ 0 60000 65536"/>
                <a:gd name="T15" fmla="*/ 0 60000 65536"/>
                <a:gd name="T16" fmla="*/ 0 60000 65536"/>
                <a:gd name="T17" fmla="*/ 0 60000 65536"/>
                <a:gd name="T18" fmla="*/ 0 w 88"/>
                <a:gd name="T19" fmla="*/ 0 h 126"/>
                <a:gd name="T20" fmla="*/ 88 w 88"/>
                <a:gd name="T21" fmla="*/ 126 h 126"/>
              </a:gdLst>
              <a:ahLst/>
              <a:cxnLst>
                <a:cxn ang="T12">
                  <a:pos x="T0" y="T1"/>
                </a:cxn>
                <a:cxn ang="T13">
                  <a:pos x="T2" y="T3"/>
                </a:cxn>
                <a:cxn ang="T14">
                  <a:pos x="T4" y="T5"/>
                </a:cxn>
                <a:cxn ang="T15">
                  <a:pos x="T6" y="T7"/>
                </a:cxn>
                <a:cxn ang="T16">
                  <a:pos x="T8" y="T9"/>
                </a:cxn>
                <a:cxn ang="T17">
                  <a:pos x="T10" y="T11"/>
                </a:cxn>
              </a:cxnLst>
              <a:rect l="T18" t="T19" r="T20" b="T21"/>
              <a:pathLst>
                <a:path w="88" h="126">
                  <a:moveTo>
                    <a:pt x="25" y="0"/>
                  </a:moveTo>
                  <a:lnTo>
                    <a:pt x="0" y="25"/>
                  </a:lnTo>
                  <a:lnTo>
                    <a:pt x="33" y="82"/>
                  </a:lnTo>
                  <a:lnTo>
                    <a:pt x="88" y="126"/>
                  </a:lnTo>
                  <a:lnTo>
                    <a:pt x="25" y="0"/>
                  </a:lnTo>
                  <a:close/>
                </a:path>
              </a:pathLst>
            </a:custGeom>
            <a:solidFill>
              <a:srgbClr val="BDAB2B"/>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gr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394" name="Group 243">
            <a:extLst>
              <a:ext uri="{FF2B5EF4-FFF2-40B4-BE49-F238E27FC236}">
                <a16:creationId xmlns:a16="http://schemas.microsoft.com/office/drawing/2014/main" id="{F8CA86D7-E4BC-B771-FC8F-9DC1203FDD63}"/>
              </a:ext>
            </a:extLst>
          </p:cNvPr>
          <p:cNvGrpSpPr>
            <a:grpSpLocks/>
          </p:cNvGrpSpPr>
          <p:nvPr/>
        </p:nvGrpSpPr>
        <p:grpSpPr bwMode="auto">
          <a:xfrm flipH="1">
            <a:off x="142875" y="2000250"/>
            <a:ext cx="2571750" cy="4119563"/>
            <a:chOff x="4849801" y="2665405"/>
            <a:chExt cx="623888" cy="1071562"/>
          </a:xfrm>
        </p:grpSpPr>
        <p:sp>
          <p:nvSpPr>
            <p:cNvPr id="59421" name="Freeform 86">
              <a:extLst>
                <a:ext uri="{FF2B5EF4-FFF2-40B4-BE49-F238E27FC236}">
                  <a16:creationId xmlns:a16="http://schemas.microsoft.com/office/drawing/2014/main" id="{9B0CD259-FFC5-3746-3A29-509B8C300261}"/>
                </a:ext>
              </a:extLst>
            </p:cNvPr>
            <p:cNvSpPr>
              <a:spLocks/>
            </p:cNvSpPr>
            <p:nvPr/>
          </p:nvSpPr>
          <p:spPr bwMode="auto">
            <a:xfrm>
              <a:off x="5103801" y="3411530"/>
              <a:ext cx="365125" cy="307975"/>
            </a:xfrm>
            <a:custGeom>
              <a:avLst/>
              <a:gdLst>
                <a:gd name="T0" fmla="*/ 2147483647 w 460"/>
                <a:gd name="T1" fmla="*/ 2147483647 h 387"/>
                <a:gd name="T2" fmla="*/ 2147483647 w 460"/>
                <a:gd name="T3" fmla="*/ 2147483647 h 387"/>
                <a:gd name="T4" fmla="*/ 2147483647 w 460"/>
                <a:gd name="T5" fmla="*/ 2147483647 h 387"/>
                <a:gd name="T6" fmla="*/ 2147483647 w 460"/>
                <a:gd name="T7" fmla="*/ 2147483647 h 387"/>
                <a:gd name="T8" fmla="*/ 0 w 460"/>
                <a:gd name="T9" fmla="*/ 0 h 387"/>
                <a:gd name="T10" fmla="*/ 2147483647 w 460"/>
                <a:gd name="T11" fmla="*/ 2147483647 h 387"/>
                <a:gd name="T12" fmla="*/ 2147483647 w 460"/>
                <a:gd name="T13" fmla="*/ 2147483647 h 387"/>
                <a:gd name="T14" fmla="*/ 0 60000 65536"/>
                <a:gd name="T15" fmla="*/ 0 60000 65536"/>
                <a:gd name="T16" fmla="*/ 0 60000 65536"/>
                <a:gd name="T17" fmla="*/ 0 60000 65536"/>
                <a:gd name="T18" fmla="*/ 0 60000 65536"/>
                <a:gd name="T19" fmla="*/ 0 60000 65536"/>
                <a:gd name="T20" fmla="*/ 0 60000 65536"/>
                <a:gd name="T21" fmla="*/ 0 w 460"/>
                <a:gd name="T22" fmla="*/ 0 h 387"/>
                <a:gd name="T23" fmla="*/ 460 w 460"/>
                <a:gd name="T24" fmla="*/ 387 h 38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60" h="387">
                  <a:moveTo>
                    <a:pt x="399" y="387"/>
                  </a:moveTo>
                  <a:lnTo>
                    <a:pt x="458" y="359"/>
                  </a:lnTo>
                  <a:lnTo>
                    <a:pt x="460" y="233"/>
                  </a:lnTo>
                  <a:lnTo>
                    <a:pt x="192" y="26"/>
                  </a:lnTo>
                  <a:lnTo>
                    <a:pt x="0" y="0"/>
                  </a:lnTo>
                  <a:lnTo>
                    <a:pt x="399" y="387"/>
                  </a:lnTo>
                  <a:close/>
                </a:path>
              </a:pathLst>
            </a:custGeom>
            <a:solidFill>
              <a:srgbClr val="54423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9422" name="Freeform 87">
              <a:extLst>
                <a:ext uri="{FF2B5EF4-FFF2-40B4-BE49-F238E27FC236}">
                  <a16:creationId xmlns:a16="http://schemas.microsoft.com/office/drawing/2014/main" id="{D4410DEB-8692-7BB5-FE90-C076CF9A9F05}"/>
                </a:ext>
              </a:extLst>
            </p:cNvPr>
            <p:cNvSpPr>
              <a:spLocks/>
            </p:cNvSpPr>
            <p:nvPr/>
          </p:nvSpPr>
          <p:spPr bwMode="auto">
            <a:xfrm>
              <a:off x="4849801" y="2925755"/>
              <a:ext cx="598488" cy="560387"/>
            </a:xfrm>
            <a:custGeom>
              <a:avLst/>
              <a:gdLst>
                <a:gd name="T0" fmla="*/ 0 w 753"/>
                <a:gd name="T1" fmla="*/ 2147483647 h 705"/>
                <a:gd name="T2" fmla="*/ 2147483647 w 753"/>
                <a:gd name="T3" fmla="*/ 2147483647 h 705"/>
                <a:gd name="T4" fmla="*/ 2147483647 w 753"/>
                <a:gd name="T5" fmla="*/ 2147483647 h 705"/>
                <a:gd name="T6" fmla="*/ 2147483647 w 753"/>
                <a:gd name="T7" fmla="*/ 2147483647 h 705"/>
                <a:gd name="T8" fmla="*/ 2147483647 w 753"/>
                <a:gd name="T9" fmla="*/ 2147483647 h 705"/>
                <a:gd name="T10" fmla="*/ 2147483647 w 753"/>
                <a:gd name="T11" fmla="*/ 2147483647 h 705"/>
                <a:gd name="T12" fmla="*/ 2147483647 w 753"/>
                <a:gd name="T13" fmla="*/ 2147483647 h 705"/>
                <a:gd name="T14" fmla="*/ 2147483647 w 753"/>
                <a:gd name="T15" fmla="*/ 2147483647 h 705"/>
                <a:gd name="T16" fmla="*/ 2147483647 w 753"/>
                <a:gd name="T17" fmla="*/ 2147483647 h 705"/>
                <a:gd name="T18" fmla="*/ 2147483647 w 753"/>
                <a:gd name="T19" fmla="*/ 2147483647 h 705"/>
                <a:gd name="T20" fmla="*/ 2147483647 w 753"/>
                <a:gd name="T21" fmla="*/ 2147483647 h 705"/>
                <a:gd name="T22" fmla="*/ 2147483647 w 753"/>
                <a:gd name="T23" fmla="*/ 2147483647 h 705"/>
                <a:gd name="T24" fmla="*/ 2147483647 w 753"/>
                <a:gd name="T25" fmla="*/ 2147483647 h 705"/>
                <a:gd name="T26" fmla="*/ 2147483647 w 753"/>
                <a:gd name="T27" fmla="*/ 2147483647 h 705"/>
                <a:gd name="T28" fmla="*/ 2147483647 w 753"/>
                <a:gd name="T29" fmla="*/ 2147483647 h 705"/>
                <a:gd name="T30" fmla="*/ 2147483647 w 753"/>
                <a:gd name="T31" fmla="*/ 2147483647 h 705"/>
                <a:gd name="T32" fmla="*/ 2147483647 w 753"/>
                <a:gd name="T33" fmla="*/ 2147483647 h 705"/>
                <a:gd name="T34" fmla="*/ 2147483647 w 753"/>
                <a:gd name="T35" fmla="*/ 2147483647 h 705"/>
                <a:gd name="T36" fmla="*/ 2147483647 w 753"/>
                <a:gd name="T37" fmla="*/ 2147483647 h 705"/>
                <a:gd name="T38" fmla="*/ 2147483647 w 753"/>
                <a:gd name="T39" fmla="*/ 2147483647 h 705"/>
                <a:gd name="T40" fmla="*/ 2147483647 w 753"/>
                <a:gd name="T41" fmla="*/ 2147483647 h 705"/>
                <a:gd name="T42" fmla="*/ 2147483647 w 753"/>
                <a:gd name="T43" fmla="*/ 2147483647 h 705"/>
                <a:gd name="T44" fmla="*/ 2147483647 w 753"/>
                <a:gd name="T45" fmla="*/ 2147483647 h 705"/>
                <a:gd name="T46" fmla="*/ 2147483647 w 753"/>
                <a:gd name="T47" fmla="*/ 2147483647 h 705"/>
                <a:gd name="T48" fmla="*/ 2147483647 w 753"/>
                <a:gd name="T49" fmla="*/ 2147483647 h 705"/>
                <a:gd name="T50" fmla="*/ 2147483647 w 753"/>
                <a:gd name="T51" fmla="*/ 2147483647 h 705"/>
                <a:gd name="T52" fmla="*/ 2147483647 w 753"/>
                <a:gd name="T53" fmla="*/ 2147483647 h 705"/>
                <a:gd name="T54" fmla="*/ 2147483647 w 753"/>
                <a:gd name="T55" fmla="*/ 2147483647 h 705"/>
                <a:gd name="T56" fmla="*/ 2147483647 w 753"/>
                <a:gd name="T57" fmla="*/ 2147483647 h 705"/>
                <a:gd name="T58" fmla="*/ 2147483647 w 753"/>
                <a:gd name="T59" fmla="*/ 2147483647 h 705"/>
                <a:gd name="T60" fmla="*/ 2147483647 w 753"/>
                <a:gd name="T61" fmla="*/ 2147483647 h 705"/>
                <a:gd name="T62" fmla="*/ 2147483647 w 753"/>
                <a:gd name="T63" fmla="*/ 2147483647 h 705"/>
                <a:gd name="T64" fmla="*/ 2147483647 w 753"/>
                <a:gd name="T65" fmla="*/ 2147483647 h 705"/>
                <a:gd name="T66" fmla="*/ 2147483647 w 753"/>
                <a:gd name="T67" fmla="*/ 2147483647 h 705"/>
                <a:gd name="T68" fmla="*/ 2147483647 w 753"/>
                <a:gd name="T69" fmla="*/ 0 h 705"/>
                <a:gd name="T70" fmla="*/ 2147483647 w 753"/>
                <a:gd name="T71" fmla="*/ 2147483647 h 705"/>
                <a:gd name="T72" fmla="*/ 2147483647 w 753"/>
                <a:gd name="T73" fmla="*/ 2147483647 h 70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53"/>
                <a:gd name="T112" fmla="*/ 0 h 705"/>
                <a:gd name="T113" fmla="*/ 753 w 753"/>
                <a:gd name="T114" fmla="*/ 705 h 70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53" h="705">
                  <a:moveTo>
                    <a:pt x="104" y="705"/>
                  </a:moveTo>
                  <a:lnTo>
                    <a:pt x="0" y="614"/>
                  </a:lnTo>
                  <a:lnTo>
                    <a:pt x="49" y="511"/>
                  </a:lnTo>
                  <a:lnTo>
                    <a:pt x="32" y="456"/>
                  </a:lnTo>
                  <a:lnTo>
                    <a:pt x="32" y="454"/>
                  </a:lnTo>
                  <a:lnTo>
                    <a:pt x="38" y="448"/>
                  </a:lnTo>
                  <a:lnTo>
                    <a:pt x="40" y="442"/>
                  </a:lnTo>
                  <a:lnTo>
                    <a:pt x="43" y="439"/>
                  </a:lnTo>
                  <a:lnTo>
                    <a:pt x="47" y="431"/>
                  </a:lnTo>
                  <a:lnTo>
                    <a:pt x="53" y="427"/>
                  </a:lnTo>
                  <a:lnTo>
                    <a:pt x="57" y="418"/>
                  </a:lnTo>
                  <a:lnTo>
                    <a:pt x="62" y="410"/>
                  </a:lnTo>
                  <a:lnTo>
                    <a:pt x="68" y="401"/>
                  </a:lnTo>
                  <a:lnTo>
                    <a:pt x="76" y="391"/>
                  </a:lnTo>
                  <a:lnTo>
                    <a:pt x="81" y="382"/>
                  </a:lnTo>
                  <a:lnTo>
                    <a:pt x="89" y="372"/>
                  </a:lnTo>
                  <a:lnTo>
                    <a:pt x="97" y="363"/>
                  </a:lnTo>
                  <a:lnTo>
                    <a:pt x="106" y="351"/>
                  </a:lnTo>
                  <a:lnTo>
                    <a:pt x="110" y="346"/>
                  </a:lnTo>
                  <a:lnTo>
                    <a:pt x="114" y="340"/>
                  </a:lnTo>
                  <a:lnTo>
                    <a:pt x="118" y="334"/>
                  </a:lnTo>
                  <a:lnTo>
                    <a:pt x="121" y="328"/>
                  </a:lnTo>
                  <a:lnTo>
                    <a:pt x="131" y="317"/>
                  </a:lnTo>
                  <a:lnTo>
                    <a:pt x="140" y="306"/>
                  </a:lnTo>
                  <a:lnTo>
                    <a:pt x="144" y="300"/>
                  </a:lnTo>
                  <a:lnTo>
                    <a:pt x="150" y="292"/>
                  </a:lnTo>
                  <a:lnTo>
                    <a:pt x="154" y="287"/>
                  </a:lnTo>
                  <a:lnTo>
                    <a:pt x="159" y="281"/>
                  </a:lnTo>
                  <a:lnTo>
                    <a:pt x="163" y="275"/>
                  </a:lnTo>
                  <a:lnTo>
                    <a:pt x="169" y="269"/>
                  </a:lnTo>
                  <a:lnTo>
                    <a:pt x="173" y="262"/>
                  </a:lnTo>
                  <a:lnTo>
                    <a:pt x="178" y="258"/>
                  </a:lnTo>
                  <a:lnTo>
                    <a:pt x="182" y="250"/>
                  </a:lnTo>
                  <a:lnTo>
                    <a:pt x="188" y="245"/>
                  </a:lnTo>
                  <a:lnTo>
                    <a:pt x="192" y="237"/>
                  </a:lnTo>
                  <a:lnTo>
                    <a:pt x="197" y="231"/>
                  </a:lnTo>
                  <a:lnTo>
                    <a:pt x="201" y="226"/>
                  </a:lnTo>
                  <a:lnTo>
                    <a:pt x="209" y="220"/>
                  </a:lnTo>
                  <a:lnTo>
                    <a:pt x="213" y="212"/>
                  </a:lnTo>
                  <a:lnTo>
                    <a:pt x="218" y="207"/>
                  </a:lnTo>
                  <a:lnTo>
                    <a:pt x="228" y="195"/>
                  </a:lnTo>
                  <a:lnTo>
                    <a:pt x="239" y="186"/>
                  </a:lnTo>
                  <a:lnTo>
                    <a:pt x="249" y="173"/>
                  </a:lnTo>
                  <a:lnTo>
                    <a:pt x="260" y="163"/>
                  </a:lnTo>
                  <a:lnTo>
                    <a:pt x="270" y="152"/>
                  </a:lnTo>
                  <a:lnTo>
                    <a:pt x="279" y="142"/>
                  </a:lnTo>
                  <a:lnTo>
                    <a:pt x="289" y="133"/>
                  </a:lnTo>
                  <a:lnTo>
                    <a:pt x="298" y="123"/>
                  </a:lnTo>
                  <a:lnTo>
                    <a:pt x="308" y="114"/>
                  </a:lnTo>
                  <a:lnTo>
                    <a:pt x="317" y="104"/>
                  </a:lnTo>
                  <a:lnTo>
                    <a:pt x="327" y="97"/>
                  </a:lnTo>
                  <a:lnTo>
                    <a:pt x="336" y="89"/>
                  </a:lnTo>
                  <a:lnTo>
                    <a:pt x="346" y="81"/>
                  </a:lnTo>
                  <a:lnTo>
                    <a:pt x="353" y="74"/>
                  </a:lnTo>
                  <a:lnTo>
                    <a:pt x="363" y="66"/>
                  </a:lnTo>
                  <a:lnTo>
                    <a:pt x="370" y="60"/>
                  </a:lnTo>
                  <a:lnTo>
                    <a:pt x="378" y="53"/>
                  </a:lnTo>
                  <a:lnTo>
                    <a:pt x="388" y="49"/>
                  </a:lnTo>
                  <a:lnTo>
                    <a:pt x="395" y="43"/>
                  </a:lnTo>
                  <a:lnTo>
                    <a:pt x="403" y="39"/>
                  </a:lnTo>
                  <a:lnTo>
                    <a:pt x="408" y="32"/>
                  </a:lnTo>
                  <a:lnTo>
                    <a:pt x="414" y="28"/>
                  </a:lnTo>
                  <a:lnTo>
                    <a:pt x="422" y="24"/>
                  </a:lnTo>
                  <a:lnTo>
                    <a:pt x="427" y="20"/>
                  </a:lnTo>
                  <a:lnTo>
                    <a:pt x="439" y="13"/>
                  </a:lnTo>
                  <a:lnTo>
                    <a:pt x="448" y="9"/>
                  </a:lnTo>
                  <a:lnTo>
                    <a:pt x="454" y="3"/>
                  </a:lnTo>
                  <a:lnTo>
                    <a:pt x="460" y="1"/>
                  </a:lnTo>
                  <a:lnTo>
                    <a:pt x="464" y="0"/>
                  </a:lnTo>
                  <a:lnTo>
                    <a:pt x="466" y="0"/>
                  </a:lnTo>
                  <a:lnTo>
                    <a:pt x="753" y="60"/>
                  </a:lnTo>
                  <a:lnTo>
                    <a:pt x="730" y="539"/>
                  </a:lnTo>
                  <a:lnTo>
                    <a:pt x="374" y="576"/>
                  </a:lnTo>
                  <a:lnTo>
                    <a:pt x="104" y="705"/>
                  </a:lnTo>
                  <a:close/>
                </a:path>
              </a:pathLst>
            </a:custGeom>
            <a:solidFill>
              <a:srgbClr val="C2D6C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9423" name="Freeform 88">
              <a:extLst>
                <a:ext uri="{FF2B5EF4-FFF2-40B4-BE49-F238E27FC236}">
                  <a16:creationId xmlns:a16="http://schemas.microsoft.com/office/drawing/2014/main" id="{87FFA3A7-C0CB-6D91-A33E-46FD36B4832C}"/>
                </a:ext>
              </a:extLst>
            </p:cNvPr>
            <p:cNvSpPr>
              <a:spLocks/>
            </p:cNvSpPr>
            <p:nvPr/>
          </p:nvSpPr>
          <p:spPr bwMode="auto">
            <a:xfrm>
              <a:off x="5281601" y="2732080"/>
              <a:ext cx="187325" cy="431800"/>
            </a:xfrm>
            <a:custGeom>
              <a:avLst/>
              <a:gdLst>
                <a:gd name="T0" fmla="*/ 2147483647 w 236"/>
                <a:gd name="T1" fmla="*/ 0 h 546"/>
                <a:gd name="T2" fmla="*/ 2147483647 w 236"/>
                <a:gd name="T3" fmla="*/ 2147483647 h 546"/>
                <a:gd name="T4" fmla="*/ 2147483647 w 236"/>
                <a:gd name="T5" fmla="*/ 2147483647 h 546"/>
                <a:gd name="T6" fmla="*/ 2147483647 w 236"/>
                <a:gd name="T7" fmla="*/ 2147483647 h 546"/>
                <a:gd name="T8" fmla="*/ 2147483647 w 236"/>
                <a:gd name="T9" fmla="*/ 2147483647 h 546"/>
                <a:gd name="T10" fmla="*/ 2147483647 w 236"/>
                <a:gd name="T11" fmla="*/ 2147483647 h 546"/>
                <a:gd name="T12" fmla="*/ 2147483647 w 236"/>
                <a:gd name="T13" fmla="*/ 2147483647 h 546"/>
                <a:gd name="T14" fmla="*/ 2147483647 w 236"/>
                <a:gd name="T15" fmla="*/ 2147483647 h 546"/>
                <a:gd name="T16" fmla="*/ 2147483647 w 236"/>
                <a:gd name="T17" fmla="*/ 2147483647 h 546"/>
                <a:gd name="T18" fmla="*/ 2147483647 w 236"/>
                <a:gd name="T19" fmla="*/ 2147483647 h 546"/>
                <a:gd name="T20" fmla="*/ 2147483647 w 236"/>
                <a:gd name="T21" fmla="*/ 2147483647 h 546"/>
                <a:gd name="T22" fmla="*/ 0 w 236"/>
                <a:gd name="T23" fmla="*/ 2147483647 h 546"/>
                <a:gd name="T24" fmla="*/ 2147483647 w 236"/>
                <a:gd name="T25" fmla="*/ 2147483647 h 546"/>
                <a:gd name="T26" fmla="*/ 2147483647 w 236"/>
                <a:gd name="T27" fmla="*/ 2147483647 h 546"/>
                <a:gd name="T28" fmla="*/ 2147483647 w 236"/>
                <a:gd name="T29" fmla="*/ 2147483647 h 546"/>
                <a:gd name="T30" fmla="*/ 2147483647 w 236"/>
                <a:gd name="T31" fmla="*/ 2147483647 h 546"/>
                <a:gd name="T32" fmla="*/ 2147483647 w 236"/>
                <a:gd name="T33" fmla="*/ 2147483647 h 546"/>
                <a:gd name="T34" fmla="*/ 2147483647 w 236"/>
                <a:gd name="T35" fmla="*/ 2147483647 h 546"/>
                <a:gd name="T36" fmla="*/ 2147483647 w 236"/>
                <a:gd name="T37" fmla="*/ 2147483647 h 546"/>
                <a:gd name="T38" fmla="*/ 2147483647 w 236"/>
                <a:gd name="T39" fmla="*/ 2147483647 h 546"/>
                <a:gd name="T40" fmla="*/ 2147483647 w 236"/>
                <a:gd name="T41" fmla="*/ 2147483647 h 546"/>
                <a:gd name="T42" fmla="*/ 2147483647 w 236"/>
                <a:gd name="T43" fmla="*/ 2147483647 h 546"/>
                <a:gd name="T44" fmla="*/ 2147483647 w 236"/>
                <a:gd name="T45" fmla="*/ 2147483647 h 546"/>
                <a:gd name="T46" fmla="*/ 2147483647 w 236"/>
                <a:gd name="T47" fmla="*/ 2147483647 h 546"/>
                <a:gd name="T48" fmla="*/ 2147483647 w 236"/>
                <a:gd name="T49" fmla="*/ 2147483647 h 546"/>
                <a:gd name="T50" fmla="*/ 2147483647 w 236"/>
                <a:gd name="T51" fmla="*/ 2147483647 h 546"/>
                <a:gd name="T52" fmla="*/ 2147483647 w 236"/>
                <a:gd name="T53" fmla="*/ 2147483647 h 546"/>
                <a:gd name="T54" fmla="*/ 2147483647 w 236"/>
                <a:gd name="T55" fmla="*/ 2147483647 h 546"/>
                <a:gd name="T56" fmla="*/ 2147483647 w 236"/>
                <a:gd name="T57" fmla="*/ 2147483647 h 546"/>
                <a:gd name="T58" fmla="*/ 2147483647 w 236"/>
                <a:gd name="T59" fmla="*/ 2147483647 h 546"/>
                <a:gd name="T60" fmla="*/ 2147483647 w 236"/>
                <a:gd name="T61" fmla="*/ 2147483647 h 546"/>
                <a:gd name="T62" fmla="*/ 2147483647 w 236"/>
                <a:gd name="T63" fmla="*/ 2147483647 h 546"/>
                <a:gd name="T64" fmla="*/ 2147483647 w 236"/>
                <a:gd name="T65" fmla="*/ 2147483647 h 546"/>
                <a:gd name="T66" fmla="*/ 2147483647 w 236"/>
                <a:gd name="T67" fmla="*/ 0 h 54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36"/>
                <a:gd name="T103" fmla="*/ 0 h 546"/>
                <a:gd name="T104" fmla="*/ 236 w 236"/>
                <a:gd name="T105" fmla="*/ 546 h 54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36" h="546">
                  <a:moveTo>
                    <a:pt x="78" y="0"/>
                  </a:moveTo>
                  <a:lnTo>
                    <a:pt x="78" y="0"/>
                  </a:lnTo>
                  <a:lnTo>
                    <a:pt x="75" y="4"/>
                  </a:lnTo>
                  <a:lnTo>
                    <a:pt x="71" y="8"/>
                  </a:lnTo>
                  <a:lnTo>
                    <a:pt x="69" y="14"/>
                  </a:lnTo>
                  <a:lnTo>
                    <a:pt x="61" y="21"/>
                  </a:lnTo>
                  <a:lnTo>
                    <a:pt x="56" y="31"/>
                  </a:lnTo>
                  <a:lnTo>
                    <a:pt x="52" y="35"/>
                  </a:lnTo>
                  <a:lnTo>
                    <a:pt x="48" y="40"/>
                  </a:lnTo>
                  <a:lnTo>
                    <a:pt x="46" y="48"/>
                  </a:lnTo>
                  <a:lnTo>
                    <a:pt x="42" y="54"/>
                  </a:lnTo>
                  <a:lnTo>
                    <a:pt x="39" y="61"/>
                  </a:lnTo>
                  <a:lnTo>
                    <a:pt x="33" y="67"/>
                  </a:lnTo>
                  <a:lnTo>
                    <a:pt x="29" y="75"/>
                  </a:lnTo>
                  <a:lnTo>
                    <a:pt x="25" y="82"/>
                  </a:lnTo>
                  <a:lnTo>
                    <a:pt x="21" y="88"/>
                  </a:lnTo>
                  <a:lnTo>
                    <a:pt x="18" y="95"/>
                  </a:lnTo>
                  <a:lnTo>
                    <a:pt x="16" y="103"/>
                  </a:lnTo>
                  <a:lnTo>
                    <a:pt x="14" y="111"/>
                  </a:lnTo>
                  <a:lnTo>
                    <a:pt x="10" y="116"/>
                  </a:lnTo>
                  <a:lnTo>
                    <a:pt x="6" y="122"/>
                  </a:lnTo>
                  <a:lnTo>
                    <a:pt x="4" y="128"/>
                  </a:lnTo>
                  <a:lnTo>
                    <a:pt x="4" y="133"/>
                  </a:lnTo>
                  <a:lnTo>
                    <a:pt x="0" y="139"/>
                  </a:lnTo>
                  <a:lnTo>
                    <a:pt x="0" y="143"/>
                  </a:lnTo>
                  <a:lnTo>
                    <a:pt x="25" y="177"/>
                  </a:lnTo>
                  <a:lnTo>
                    <a:pt x="6" y="257"/>
                  </a:lnTo>
                  <a:lnTo>
                    <a:pt x="6" y="261"/>
                  </a:lnTo>
                  <a:lnTo>
                    <a:pt x="6" y="265"/>
                  </a:lnTo>
                  <a:lnTo>
                    <a:pt x="8" y="270"/>
                  </a:lnTo>
                  <a:lnTo>
                    <a:pt x="8" y="278"/>
                  </a:lnTo>
                  <a:lnTo>
                    <a:pt x="10" y="285"/>
                  </a:lnTo>
                  <a:lnTo>
                    <a:pt x="12" y="295"/>
                  </a:lnTo>
                  <a:lnTo>
                    <a:pt x="14" y="306"/>
                  </a:lnTo>
                  <a:lnTo>
                    <a:pt x="14" y="316"/>
                  </a:lnTo>
                  <a:lnTo>
                    <a:pt x="16" y="327"/>
                  </a:lnTo>
                  <a:lnTo>
                    <a:pt x="18" y="335"/>
                  </a:lnTo>
                  <a:lnTo>
                    <a:pt x="18" y="341"/>
                  </a:lnTo>
                  <a:lnTo>
                    <a:pt x="19" y="346"/>
                  </a:lnTo>
                  <a:lnTo>
                    <a:pt x="21" y="354"/>
                  </a:lnTo>
                  <a:lnTo>
                    <a:pt x="21" y="360"/>
                  </a:lnTo>
                  <a:lnTo>
                    <a:pt x="23" y="365"/>
                  </a:lnTo>
                  <a:lnTo>
                    <a:pt x="23" y="371"/>
                  </a:lnTo>
                  <a:lnTo>
                    <a:pt x="25" y="379"/>
                  </a:lnTo>
                  <a:lnTo>
                    <a:pt x="27" y="384"/>
                  </a:lnTo>
                  <a:lnTo>
                    <a:pt x="29" y="392"/>
                  </a:lnTo>
                  <a:lnTo>
                    <a:pt x="31" y="398"/>
                  </a:lnTo>
                  <a:lnTo>
                    <a:pt x="33" y="403"/>
                  </a:lnTo>
                  <a:lnTo>
                    <a:pt x="35" y="415"/>
                  </a:lnTo>
                  <a:lnTo>
                    <a:pt x="39" y="426"/>
                  </a:lnTo>
                  <a:lnTo>
                    <a:pt x="40" y="436"/>
                  </a:lnTo>
                  <a:lnTo>
                    <a:pt x="44" y="447"/>
                  </a:lnTo>
                  <a:lnTo>
                    <a:pt x="48" y="455"/>
                  </a:lnTo>
                  <a:lnTo>
                    <a:pt x="50" y="464"/>
                  </a:lnTo>
                  <a:lnTo>
                    <a:pt x="54" y="472"/>
                  </a:lnTo>
                  <a:lnTo>
                    <a:pt x="58" y="479"/>
                  </a:lnTo>
                  <a:lnTo>
                    <a:pt x="59" y="483"/>
                  </a:lnTo>
                  <a:lnTo>
                    <a:pt x="61" y="491"/>
                  </a:lnTo>
                  <a:lnTo>
                    <a:pt x="63" y="495"/>
                  </a:lnTo>
                  <a:lnTo>
                    <a:pt x="67" y="498"/>
                  </a:lnTo>
                  <a:lnTo>
                    <a:pt x="69" y="504"/>
                  </a:lnTo>
                  <a:lnTo>
                    <a:pt x="71" y="508"/>
                  </a:lnTo>
                  <a:lnTo>
                    <a:pt x="183" y="546"/>
                  </a:lnTo>
                  <a:lnTo>
                    <a:pt x="234" y="483"/>
                  </a:lnTo>
                  <a:lnTo>
                    <a:pt x="236" y="204"/>
                  </a:lnTo>
                  <a:lnTo>
                    <a:pt x="236" y="21"/>
                  </a:lnTo>
                  <a:lnTo>
                    <a:pt x="78" y="0"/>
                  </a:lnTo>
                  <a:close/>
                </a:path>
              </a:pathLst>
            </a:custGeom>
            <a:solidFill>
              <a:srgbClr val="F59E9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9424" name="Freeform 89">
              <a:extLst>
                <a:ext uri="{FF2B5EF4-FFF2-40B4-BE49-F238E27FC236}">
                  <a16:creationId xmlns:a16="http://schemas.microsoft.com/office/drawing/2014/main" id="{8B7B8915-E75A-AEEB-AA6C-5E99423CED81}"/>
                </a:ext>
              </a:extLst>
            </p:cNvPr>
            <p:cNvSpPr>
              <a:spLocks/>
            </p:cNvSpPr>
            <p:nvPr/>
          </p:nvSpPr>
          <p:spPr bwMode="auto">
            <a:xfrm>
              <a:off x="4930764" y="3071805"/>
              <a:ext cx="538163" cy="525462"/>
            </a:xfrm>
            <a:custGeom>
              <a:avLst/>
              <a:gdLst>
                <a:gd name="T0" fmla="*/ 0 w 679"/>
                <a:gd name="T1" fmla="*/ 2147483647 h 663"/>
                <a:gd name="T2" fmla="*/ 0 w 679"/>
                <a:gd name="T3" fmla="*/ 2147483647 h 663"/>
                <a:gd name="T4" fmla="*/ 2147483647 w 679"/>
                <a:gd name="T5" fmla="*/ 2147483647 h 663"/>
                <a:gd name="T6" fmla="*/ 2147483647 w 679"/>
                <a:gd name="T7" fmla="*/ 2147483647 h 663"/>
                <a:gd name="T8" fmla="*/ 2147483647 w 679"/>
                <a:gd name="T9" fmla="*/ 2147483647 h 663"/>
                <a:gd name="T10" fmla="*/ 2147483647 w 679"/>
                <a:gd name="T11" fmla="*/ 2147483647 h 663"/>
                <a:gd name="T12" fmla="*/ 2147483647 w 679"/>
                <a:gd name="T13" fmla="*/ 2147483647 h 663"/>
                <a:gd name="T14" fmla="*/ 2147483647 w 679"/>
                <a:gd name="T15" fmla="*/ 2147483647 h 663"/>
                <a:gd name="T16" fmla="*/ 2147483647 w 679"/>
                <a:gd name="T17" fmla="*/ 2147483647 h 663"/>
                <a:gd name="T18" fmla="*/ 2147483647 w 679"/>
                <a:gd name="T19" fmla="*/ 2147483647 h 663"/>
                <a:gd name="T20" fmla="*/ 2147483647 w 679"/>
                <a:gd name="T21" fmla="*/ 2147483647 h 663"/>
                <a:gd name="T22" fmla="*/ 2147483647 w 679"/>
                <a:gd name="T23" fmla="*/ 2147483647 h 663"/>
                <a:gd name="T24" fmla="*/ 2147483647 w 679"/>
                <a:gd name="T25" fmla="*/ 2147483647 h 663"/>
                <a:gd name="T26" fmla="*/ 2147483647 w 679"/>
                <a:gd name="T27" fmla="*/ 2147483647 h 663"/>
                <a:gd name="T28" fmla="*/ 2147483647 w 679"/>
                <a:gd name="T29" fmla="*/ 2147483647 h 663"/>
                <a:gd name="T30" fmla="*/ 2147483647 w 679"/>
                <a:gd name="T31" fmla="*/ 2147483647 h 663"/>
                <a:gd name="T32" fmla="*/ 2147483647 w 679"/>
                <a:gd name="T33" fmla="*/ 2147483647 h 663"/>
                <a:gd name="T34" fmla="*/ 2147483647 w 679"/>
                <a:gd name="T35" fmla="*/ 2147483647 h 663"/>
                <a:gd name="T36" fmla="*/ 2147483647 w 679"/>
                <a:gd name="T37" fmla="*/ 2147483647 h 663"/>
                <a:gd name="T38" fmla="*/ 2147483647 w 679"/>
                <a:gd name="T39" fmla="*/ 2147483647 h 663"/>
                <a:gd name="T40" fmla="*/ 2147483647 w 679"/>
                <a:gd name="T41" fmla="*/ 2147483647 h 663"/>
                <a:gd name="T42" fmla="*/ 2147483647 w 679"/>
                <a:gd name="T43" fmla="*/ 2147483647 h 663"/>
                <a:gd name="T44" fmla="*/ 2147483647 w 679"/>
                <a:gd name="T45" fmla="*/ 2147483647 h 663"/>
                <a:gd name="T46" fmla="*/ 2147483647 w 679"/>
                <a:gd name="T47" fmla="*/ 2147483647 h 663"/>
                <a:gd name="T48" fmla="*/ 2147483647 w 679"/>
                <a:gd name="T49" fmla="*/ 2147483647 h 663"/>
                <a:gd name="T50" fmla="*/ 2147483647 w 679"/>
                <a:gd name="T51" fmla="*/ 2147483647 h 663"/>
                <a:gd name="T52" fmla="*/ 2147483647 w 679"/>
                <a:gd name="T53" fmla="*/ 2147483647 h 663"/>
                <a:gd name="T54" fmla="*/ 2147483647 w 679"/>
                <a:gd name="T55" fmla="*/ 2147483647 h 663"/>
                <a:gd name="T56" fmla="*/ 2147483647 w 679"/>
                <a:gd name="T57" fmla="*/ 2147483647 h 663"/>
                <a:gd name="T58" fmla="*/ 2147483647 w 679"/>
                <a:gd name="T59" fmla="*/ 2147483647 h 663"/>
                <a:gd name="T60" fmla="*/ 2147483647 w 679"/>
                <a:gd name="T61" fmla="*/ 2147483647 h 663"/>
                <a:gd name="T62" fmla="*/ 2147483647 w 679"/>
                <a:gd name="T63" fmla="*/ 2147483647 h 663"/>
                <a:gd name="T64" fmla="*/ 2147483647 w 679"/>
                <a:gd name="T65" fmla="*/ 2147483647 h 663"/>
                <a:gd name="T66" fmla="*/ 2147483647 w 679"/>
                <a:gd name="T67" fmla="*/ 2147483647 h 663"/>
                <a:gd name="T68" fmla="*/ 2147483647 w 679"/>
                <a:gd name="T69" fmla="*/ 2147483647 h 663"/>
                <a:gd name="T70" fmla="*/ 2147483647 w 679"/>
                <a:gd name="T71" fmla="*/ 2147483647 h 663"/>
                <a:gd name="T72" fmla="*/ 2147483647 w 679"/>
                <a:gd name="T73" fmla="*/ 2147483647 h 663"/>
                <a:gd name="T74" fmla="*/ 2147483647 w 679"/>
                <a:gd name="T75" fmla="*/ 2147483647 h 663"/>
                <a:gd name="T76" fmla="*/ 2147483647 w 679"/>
                <a:gd name="T77" fmla="*/ 2147483647 h 663"/>
                <a:gd name="T78" fmla="*/ 2147483647 w 679"/>
                <a:gd name="T79" fmla="*/ 2147483647 h 663"/>
                <a:gd name="T80" fmla="*/ 2147483647 w 679"/>
                <a:gd name="T81" fmla="*/ 2147483647 h 663"/>
                <a:gd name="T82" fmla="*/ 2147483647 w 679"/>
                <a:gd name="T83" fmla="*/ 2147483647 h 663"/>
                <a:gd name="T84" fmla="*/ 2147483647 w 679"/>
                <a:gd name="T85" fmla="*/ 2147483647 h 663"/>
                <a:gd name="T86" fmla="*/ 2147483647 w 679"/>
                <a:gd name="T87" fmla="*/ 2147483647 h 663"/>
                <a:gd name="T88" fmla="*/ 2147483647 w 679"/>
                <a:gd name="T89" fmla="*/ 2147483647 h 663"/>
                <a:gd name="T90" fmla="*/ 2147483647 w 679"/>
                <a:gd name="T91" fmla="*/ 0 h 663"/>
                <a:gd name="T92" fmla="*/ 2147483647 w 679"/>
                <a:gd name="T93" fmla="*/ 2147483647 h 663"/>
                <a:gd name="T94" fmla="*/ 2147483647 w 679"/>
                <a:gd name="T95" fmla="*/ 2147483647 h 663"/>
                <a:gd name="T96" fmla="*/ 2147483647 w 679"/>
                <a:gd name="T97" fmla="*/ 2147483647 h 663"/>
                <a:gd name="T98" fmla="*/ 2147483647 w 679"/>
                <a:gd name="T99" fmla="*/ 2147483647 h 66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79"/>
                <a:gd name="T151" fmla="*/ 0 h 663"/>
                <a:gd name="T152" fmla="*/ 679 w 679"/>
                <a:gd name="T153" fmla="*/ 663 h 663"/>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79" h="663">
                  <a:moveTo>
                    <a:pt x="113" y="519"/>
                  </a:moveTo>
                  <a:lnTo>
                    <a:pt x="0" y="519"/>
                  </a:lnTo>
                  <a:lnTo>
                    <a:pt x="0" y="517"/>
                  </a:lnTo>
                  <a:lnTo>
                    <a:pt x="0" y="515"/>
                  </a:lnTo>
                  <a:lnTo>
                    <a:pt x="0" y="509"/>
                  </a:lnTo>
                  <a:lnTo>
                    <a:pt x="2" y="504"/>
                  </a:lnTo>
                  <a:lnTo>
                    <a:pt x="4" y="496"/>
                  </a:lnTo>
                  <a:lnTo>
                    <a:pt x="6" y="489"/>
                  </a:lnTo>
                  <a:lnTo>
                    <a:pt x="10" y="479"/>
                  </a:lnTo>
                  <a:lnTo>
                    <a:pt x="14" y="470"/>
                  </a:lnTo>
                  <a:lnTo>
                    <a:pt x="18" y="458"/>
                  </a:lnTo>
                  <a:lnTo>
                    <a:pt x="25" y="447"/>
                  </a:lnTo>
                  <a:lnTo>
                    <a:pt x="27" y="441"/>
                  </a:lnTo>
                  <a:lnTo>
                    <a:pt x="29" y="435"/>
                  </a:lnTo>
                  <a:lnTo>
                    <a:pt x="35" y="430"/>
                  </a:lnTo>
                  <a:lnTo>
                    <a:pt x="38" y="424"/>
                  </a:lnTo>
                  <a:lnTo>
                    <a:pt x="42" y="416"/>
                  </a:lnTo>
                  <a:lnTo>
                    <a:pt x="44" y="411"/>
                  </a:lnTo>
                  <a:lnTo>
                    <a:pt x="50" y="405"/>
                  </a:lnTo>
                  <a:lnTo>
                    <a:pt x="54" y="399"/>
                  </a:lnTo>
                  <a:lnTo>
                    <a:pt x="59" y="394"/>
                  </a:lnTo>
                  <a:lnTo>
                    <a:pt x="65" y="388"/>
                  </a:lnTo>
                  <a:lnTo>
                    <a:pt x="71" y="382"/>
                  </a:lnTo>
                  <a:lnTo>
                    <a:pt x="76" y="378"/>
                  </a:lnTo>
                  <a:lnTo>
                    <a:pt x="82" y="371"/>
                  </a:lnTo>
                  <a:lnTo>
                    <a:pt x="90" y="367"/>
                  </a:lnTo>
                  <a:lnTo>
                    <a:pt x="95" y="361"/>
                  </a:lnTo>
                  <a:lnTo>
                    <a:pt x="101" y="357"/>
                  </a:lnTo>
                  <a:lnTo>
                    <a:pt x="109" y="352"/>
                  </a:lnTo>
                  <a:lnTo>
                    <a:pt x="116" y="348"/>
                  </a:lnTo>
                  <a:lnTo>
                    <a:pt x="124" y="344"/>
                  </a:lnTo>
                  <a:lnTo>
                    <a:pt x="132" y="340"/>
                  </a:lnTo>
                  <a:lnTo>
                    <a:pt x="137" y="335"/>
                  </a:lnTo>
                  <a:lnTo>
                    <a:pt x="145" y="331"/>
                  </a:lnTo>
                  <a:lnTo>
                    <a:pt x="151" y="327"/>
                  </a:lnTo>
                  <a:lnTo>
                    <a:pt x="158" y="325"/>
                  </a:lnTo>
                  <a:lnTo>
                    <a:pt x="166" y="321"/>
                  </a:lnTo>
                  <a:lnTo>
                    <a:pt x="173" y="317"/>
                  </a:lnTo>
                  <a:lnTo>
                    <a:pt x="181" y="314"/>
                  </a:lnTo>
                  <a:lnTo>
                    <a:pt x="189" y="312"/>
                  </a:lnTo>
                  <a:lnTo>
                    <a:pt x="192" y="310"/>
                  </a:lnTo>
                  <a:lnTo>
                    <a:pt x="200" y="306"/>
                  </a:lnTo>
                  <a:lnTo>
                    <a:pt x="206" y="302"/>
                  </a:lnTo>
                  <a:lnTo>
                    <a:pt x="211" y="302"/>
                  </a:lnTo>
                  <a:lnTo>
                    <a:pt x="223" y="297"/>
                  </a:lnTo>
                  <a:lnTo>
                    <a:pt x="232" y="295"/>
                  </a:lnTo>
                  <a:lnTo>
                    <a:pt x="240" y="291"/>
                  </a:lnTo>
                  <a:lnTo>
                    <a:pt x="246" y="289"/>
                  </a:lnTo>
                  <a:lnTo>
                    <a:pt x="250" y="289"/>
                  </a:lnTo>
                  <a:lnTo>
                    <a:pt x="251" y="289"/>
                  </a:lnTo>
                  <a:lnTo>
                    <a:pt x="295" y="367"/>
                  </a:lnTo>
                  <a:lnTo>
                    <a:pt x="301" y="264"/>
                  </a:lnTo>
                  <a:lnTo>
                    <a:pt x="244" y="217"/>
                  </a:lnTo>
                  <a:lnTo>
                    <a:pt x="246" y="217"/>
                  </a:lnTo>
                  <a:lnTo>
                    <a:pt x="250" y="215"/>
                  </a:lnTo>
                  <a:lnTo>
                    <a:pt x="253" y="213"/>
                  </a:lnTo>
                  <a:lnTo>
                    <a:pt x="259" y="211"/>
                  </a:lnTo>
                  <a:lnTo>
                    <a:pt x="265" y="209"/>
                  </a:lnTo>
                  <a:lnTo>
                    <a:pt x="270" y="207"/>
                  </a:lnTo>
                  <a:lnTo>
                    <a:pt x="276" y="203"/>
                  </a:lnTo>
                  <a:lnTo>
                    <a:pt x="284" y="200"/>
                  </a:lnTo>
                  <a:lnTo>
                    <a:pt x="289" y="194"/>
                  </a:lnTo>
                  <a:lnTo>
                    <a:pt x="297" y="188"/>
                  </a:lnTo>
                  <a:lnTo>
                    <a:pt x="303" y="181"/>
                  </a:lnTo>
                  <a:lnTo>
                    <a:pt x="310" y="175"/>
                  </a:lnTo>
                  <a:lnTo>
                    <a:pt x="318" y="165"/>
                  </a:lnTo>
                  <a:lnTo>
                    <a:pt x="326" y="158"/>
                  </a:lnTo>
                  <a:lnTo>
                    <a:pt x="327" y="150"/>
                  </a:lnTo>
                  <a:lnTo>
                    <a:pt x="329" y="145"/>
                  </a:lnTo>
                  <a:lnTo>
                    <a:pt x="333" y="139"/>
                  </a:lnTo>
                  <a:lnTo>
                    <a:pt x="337" y="133"/>
                  </a:lnTo>
                  <a:lnTo>
                    <a:pt x="341" y="127"/>
                  </a:lnTo>
                  <a:lnTo>
                    <a:pt x="343" y="120"/>
                  </a:lnTo>
                  <a:lnTo>
                    <a:pt x="346" y="114"/>
                  </a:lnTo>
                  <a:lnTo>
                    <a:pt x="350" y="108"/>
                  </a:lnTo>
                  <a:lnTo>
                    <a:pt x="352" y="101"/>
                  </a:lnTo>
                  <a:lnTo>
                    <a:pt x="354" y="95"/>
                  </a:lnTo>
                  <a:lnTo>
                    <a:pt x="356" y="87"/>
                  </a:lnTo>
                  <a:lnTo>
                    <a:pt x="360" y="82"/>
                  </a:lnTo>
                  <a:lnTo>
                    <a:pt x="362" y="76"/>
                  </a:lnTo>
                  <a:lnTo>
                    <a:pt x="366" y="68"/>
                  </a:lnTo>
                  <a:lnTo>
                    <a:pt x="367" y="63"/>
                  </a:lnTo>
                  <a:lnTo>
                    <a:pt x="369" y="57"/>
                  </a:lnTo>
                  <a:lnTo>
                    <a:pt x="371" y="51"/>
                  </a:lnTo>
                  <a:lnTo>
                    <a:pt x="373" y="44"/>
                  </a:lnTo>
                  <a:lnTo>
                    <a:pt x="375" y="38"/>
                  </a:lnTo>
                  <a:lnTo>
                    <a:pt x="377" y="32"/>
                  </a:lnTo>
                  <a:lnTo>
                    <a:pt x="379" y="23"/>
                  </a:lnTo>
                  <a:lnTo>
                    <a:pt x="383" y="15"/>
                  </a:lnTo>
                  <a:lnTo>
                    <a:pt x="385" y="8"/>
                  </a:lnTo>
                  <a:lnTo>
                    <a:pt x="386" y="4"/>
                  </a:lnTo>
                  <a:lnTo>
                    <a:pt x="386" y="0"/>
                  </a:lnTo>
                  <a:lnTo>
                    <a:pt x="388" y="0"/>
                  </a:lnTo>
                  <a:lnTo>
                    <a:pt x="508" y="289"/>
                  </a:lnTo>
                  <a:lnTo>
                    <a:pt x="590" y="181"/>
                  </a:lnTo>
                  <a:lnTo>
                    <a:pt x="679" y="120"/>
                  </a:lnTo>
                  <a:lnTo>
                    <a:pt x="679" y="663"/>
                  </a:lnTo>
                  <a:lnTo>
                    <a:pt x="322" y="399"/>
                  </a:lnTo>
                  <a:lnTo>
                    <a:pt x="238" y="494"/>
                  </a:lnTo>
                  <a:lnTo>
                    <a:pt x="113" y="519"/>
                  </a:lnTo>
                  <a:close/>
                </a:path>
              </a:pathLst>
            </a:custGeom>
            <a:solidFill>
              <a:srgbClr val="8A998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9425" name="Freeform 90">
              <a:extLst>
                <a:ext uri="{FF2B5EF4-FFF2-40B4-BE49-F238E27FC236}">
                  <a16:creationId xmlns:a16="http://schemas.microsoft.com/office/drawing/2014/main" id="{A9C888BF-EBE5-9F4C-E743-1FEF37305EA7}"/>
                </a:ext>
              </a:extLst>
            </p:cNvPr>
            <p:cNvSpPr>
              <a:spLocks/>
            </p:cNvSpPr>
            <p:nvPr/>
          </p:nvSpPr>
          <p:spPr bwMode="auto">
            <a:xfrm>
              <a:off x="5335576" y="2851142"/>
              <a:ext cx="133350" cy="373062"/>
            </a:xfrm>
            <a:custGeom>
              <a:avLst/>
              <a:gdLst>
                <a:gd name="T0" fmla="*/ 2147483647 w 169"/>
                <a:gd name="T1" fmla="*/ 2147483647 h 469"/>
                <a:gd name="T2" fmla="*/ 2147483647 w 169"/>
                <a:gd name="T3" fmla="*/ 2147483647 h 469"/>
                <a:gd name="T4" fmla="*/ 2147483647 w 169"/>
                <a:gd name="T5" fmla="*/ 2147483647 h 469"/>
                <a:gd name="T6" fmla="*/ 2147483647 w 169"/>
                <a:gd name="T7" fmla="*/ 2147483647 h 469"/>
                <a:gd name="T8" fmla="*/ 2147483647 w 169"/>
                <a:gd name="T9" fmla="*/ 2147483647 h 469"/>
                <a:gd name="T10" fmla="*/ 2147483647 w 169"/>
                <a:gd name="T11" fmla="*/ 2147483647 h 469"/>
                <a:gd name="T12" fmla="*/ 2147483647 w 169"/>
                <a:gd name="T13" fmla="*/ 2147483647 h 469"/>
                <a:gd name="T14" fmla="*/ 0 w 169"/>
                <a:gd name="T15" fmla="*/ 2147483647 h 469"/>
                <a:gd name="T16" fmla="*/ 2147483647 w 169"/>
                <a:gd name="T17" fmla="*/ 2147483647 h 469"/>
                <a:gd name="T18" fmla="*/ 2147483647 w 169"/>
                <a:gd name="T19" fmla="*/ 0 h 469"/>
                <a:gd name="T20" fmla="*/ 2147483647 w 169"/>
                <a:gd name="T21" fmla="*/ 2147483647 h 469"/>
                <a:gd name="T22" fmla="*/ 2147483647 w 169"/>
                <a:gd name="T23" fmla="*/ 2147483647 h 469"/>
                <a:gd name="T24" fmla="*/ 2147483647 w 169"/>
                <a:gd name="T25" fmla="*/ 2147483647 h 469"/>
                <a:gd name="T26" fmla="*/ 2147483647 w 169"/>
                <a:gd name="T27" fmla="*/ 2147483647 h 46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69"/>
                <a:gd name="T43" fmla="*/ 0 h 469"/>
                <a:gd name="T44" fmla="*/ 169 w 169"/>
                <a:gd name="T45" fmla="*/ 469 h 46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69" h="469">
                  <a:moveTo>
                    <a:pt x="78" y="469"/>
                  </a:moveTo>
                  <a:lnTo>
                    <a:pt x="19" y="342"/>
                  </a:lnTo>
                  <a:lnTo>
                    <a:pt x="67" y="366"/>
                  </a:lnTo>
                  <a:lnTo>
                    <a:pt x="120" y="349"/>
                  </a:lnTo>
                  <a:lnTo>
                    <a:pt x="59" y="338"/>
                  </a:lnTo>
                  <a:lnTo>
                    <a:pt x="34" y="250"/>
                  </a:lnTo>
                  <a:lnTo>
                    <a:pt x="34" y="188"/>
                  </a:lnTo>
                  <a:lnTo>
                    <a:pt x="0" y="155"/>
                  </a:lnTo>
                  <a:lnTo>
                    <a:pt x="48" y="26"/>
                  </a:lnTo>
                  <a:lnTo>
                    <a:pt x="126" y="0"/>
                  </a:lnTo>
                  <a:lnTo>
                    <a:pt x="169" y="39"/>
                  </a:lnTo>
                  <a:lnTo>
                    <a:pt x="169" y="410"/>
                  </a:lnTo>
                  <a:lnTo>
                    <a:pt x="78" y="469"/>
                  </a:lnTo>
                  <a:close/>
                </a:path>
              </a:pathLst>
            </a:custGeom>
            <a:solidFill>
              <a:srgbClr val="A84A3D"/>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9426" name="Freeform 91">
              <a:extLst>
                <a:ext uri="{FF2B5EF4-FFF2-40B4-BE49-F238E27FC236}">
                  <a16:creationId xmlns:a16="http://schemas.microsoft.com/office/drawing/2014/main" id="{37B6A1D7-4B93-1873-85AC-EDDD9042AEFA}"/>
                </a:ext>
              </a:extLst>
            </p:cNvPr>
            <p:cNvSpPr>
              <a:spLocks/>
            </p:cNvSpPr>
            <p:nvPr/>
          </p:nvSpPr>
          <p:spPr bwMode="auto">
            <a:xfrm>
              <a:off x="5367326" y="3228967"/>
              <a:ext cx="61913" cy="128587"/>
            </a:xfrm>
            <a:custGeom>
              <a:avLst/>
              <a:gdLst>
                <a:gd name="T0" fmla="*/ 2147483647 w 78"/>
                <a:gd name="T1" fmla="*/ 0 h 161"/>
                <a:gd name="T2" fmla="*/ 2147483647 w 78"/>
                <a:gd name="T3" fmla="*/ 2147483647 h 161"/>
                <a:gd name="T4" fmla="*/ 2147483647 w 78"/>
                <a:gd name="T5" fmla="*/ 2147483647 h 161"/>
                <a:gd name="T6" fmla="*/ 0 w 78"/>
                <a:gd name="T7" fmla="*/ 2147483647 h 161"/>
                <a:gd name="T8" fmla="*/ 2147483647 w 78"/>
                <a:gd name="T9" fmla="*/ 0 h 161"/>
                <a:gd name="T10" fmla="*/ 2147483647 w 78"/>
                <a:gd name="T11" fmla="*/ 0 h 161"/>
                <a:gd name="T12" fmla="*/ 0 60000 65536"/>
                <a:gd name="T13" fmla="*/ 0 60000 65536"/>
                <a:gd name="T14" fmla="*/ 0 60000 65536"/>
                <a:gd name="T15" fmla="*/ 0 60000 65536"/>
                <a:gd name="T16" fmla="*/ 0 60000 65536"/>
                <a:gd name="T17" fmla="*/ 0 60000 65536"/>
                <a:gd name="T18" fmla="*/ 0 w 78"/>
                <a:gd name="T19" fmla="*/ 0 h 161"/>
                <a:gd name="T20" fmla="*/ 78 w 78"/>
                <a:gd name="T21" fmla="*/ 161 h 161"/>
              </a:gdLst>
              <a:ahLst/>
              <a:cxnLst>
                <a:cxn ang="T12">
                  <a:pos x="T0" y="T1"/>
                </a:cxn>
                <a:cxn ang="T13">
                  <a:pos x="T2" y="T3"/>
                </a:cxn>
                <a:cxn ang="T14">
                  <a:pos x="T4" y="T5"/>
                </a:cxn>
                <a:cxn ang="T15">
                  <a:pos x="T6" y="T7"/>
                </a:cxn>
                <a:cxn ang="T16">
                  <a:pos x="T8" y="T9"/>
                </a:cxn>
                <a:cxn ang="T17">
                  <a:pos x="T10" y="T11"/>
                </a:cxn>
              </a:cxnLst>
              <a:rect l="T18" t="T19" r="T20" b="T21"/>
              <a:pathLst>
                <a:path w="78" h="161">
                  <a:moveTo>
                    <a:pt x="36" y="0"/>
                  </a:moveTo>
                  <a:lnTo>
                    <a:pt x="78" y="74"/>
                  </a:lnTo>
                  <a:lnTo>
                    <a:pt x="23" y="161"/>
                  </a:lnTo>
                  <a:lnTo>
                    <a:pt x="0" y="53"/>
                  </a:lnTo>
                  <a:lnTo>
                    <a:pt x="36"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9427" name="Freeform 92">
              <a:extLst>
                <a:ext uri="{FF2B5EF4-FFF2-40B4-BE49-F238E27FC236}">
                  <a16:creationId xmlns:a16="http://schemas.microsoft.com/office/drawing/2014/main" id="{C131BA6F-863F-2B8A-A4D3-C314ED37C059}"/>
                </a:ext>
              </a:extLst>
            </p:cNvPr>
            <p:cNvSpPr>
              <a:spLocks/>
            </p:cNvSpPr>
            <p:nvPr/>
          </p:nvSpPr>
          <p:spPr bwMode="auto">
            <a:xfrm>
              <a:off x="5337164" y="3340092"/>
              <a:ext cx="93663" cy="231775"/>
            </a:xfrm>
            <a:custGeom>
              <a:avLst/>
              <a:gdLst>
                <a:gd name="T0" fmla="*/ 2147483647 w 118"/>
                <a:gd name="T1" fmla="*/ 0 h 293"/>
                <a:gd name="T2" fmla="*/ 2147483647 w 118"/>
                <a:gd name="T3" fmla="*/ 2147483647 h 293"/>
                <a:gd name="T4" fmla="*/ 2147483647 w 118"/>
                <a:gd name="T5" fmla="*/ 2147483647 h 293"/>
                <a:gd name="T6" fmla="*/ 2147483647 w 118"/>
                <a:gd name="T7" fmla="*/ 2147483647 h 293"/>
                <a:gd name="T8" fmla="*/ 2147483647 w 118"/>
                <a:gd name="T9" fmla="*/ 2147483647 h 293"/>
                <a:gd name="T10" fmla="*/ 2147483647 w 118"/>
                <a:gd name="T11" fmla="*/ 2147483647 h 293"/>
                <a:gd name="T12" fmla="*/ 2147483647 w 118"/>
                <a:gd name="T13" fmla="*/ 2147483647 h 293"/>
                <a:gd name="T14" fmla="*/ 2147483647 w 118"/>
                <a:gd name="T15" fmla="*/ 2147483647 h 293"/>
                <a:gd name="T16" fmla="*/ 2147483647 w 118"/>
                <a:gd name="T17" fmla="*/ 2147483647 h 293"/>
                <a:gd name="T18" fmla="*/ 2147483647 w 118"/>
                <a:gd name="T19" fmla="*/ 2147483647 h 293"/>
                <a:gd name="T20" fmla="*/ 2147483647 w 118"/>
                <a:gd name="T21" fmla="*/ 2147483647 h 293"/>
                <a:gd name="T22" fmla="*/ 2147483647 w 118"/>
                <a:gd name="T23" fmla="*/ 2147483647 h 293"/>
                <a:gd name="T24" fmla="*/ 2147483647 w 118"/>
                <a:gd name="T25" fmla="*/ 2147483647 h 293"/>
                <a:gd name="T26" fmla="*/ 2147483647 w 118"/>
                <a:gd name="T27" fmla="*/ 2147483647 h 293"/>
                <a:gd name="T28" fmla="*/ 2147483647 w 118"/>
                <a:gd name="T29" fmla="*/ 2147483647 h 293"/>
                <a:gd name="T30" fmla="*/ 2147483647 w 118"/>
                <a:gd name="T31" fmla="*/ 2147483647 h 293"/>
                <a:gd name="T32" fmla="*/ 2147483647 w 118"/>
                <a:gd name="T33" fmla="*/ 2147483647 h 293"/>
                <a:gd name="T34" fmla="*/ 2147483647 w 118"/>
                <a:gd name="T35" fmla="*/ 2147483647 h 293"/>
                <a:gd name="T36" fmla="*/ 2147483647 w 118"/>
                <a:gd name="T37" fmla="*/ 2147483647 h 293"/>
                <a:gd name="T38" fmla="*/ 2147483647 w 118"/>
                <a:gd name="T39" fmla="*/ 2147483647 h 293"/>
                <a:gd name="T40" fmla="*/ 2147483647 w 118"/>
                <a:gd name="T41" fmla="*/ 2147483647 h 293"/>
                <a:gd name="T42" fmla="*/ 2147483647 w 118"/>
                <a:gd name="T43" fmla="*/ 2147483647 h 293"/>
                <a:gd name="T44" fmla="*/ 2147483647 w 118"/>
                <a:gd name="T45" fmla="*/ 2147483647 h 293"/>
                <a:gd name="T46" fmla="*/ 2147483647 w 118"/>
                <a:gd name="T47" fmla="*/ 2147483647 h 293"/>
                <a:gd name="T48" fmla="*/ 2147483647 w 118"/>
                <a:gd name="T49" fmla="*/ 2147483647 h 293"/>
                <a:gd name="T50" fmla="*/ 2147483647 w 118"/>
                <a:gd name="T51" fmla="*/ 2147483647 h 293"/>
                <a:gd name="T52" fmla="*/ 2147483647 w 118"/>
                <a:gd name="T53" fmla="*/ 2147483647 h 293"/>
                <a:gd name="T54" fmla="*/ 2147483647 w 118"/>
                <a:gd name="T55" fmla="*/ 2147483647 h 293"/>
                <a:gd name="T56" fmla="*/ 2147483647 w 118"/>
                <a:gd name="T57" fmla="*/ 2147483647 h 293"/>
                <a:gd name="T58" fmla="*/ 2147483647 w 118"/>
                <a:gd name="T59" fmla="*/ 2147483647 h 293"/>
                <a:gd name="T60" fmla="*/ 2147483647 w 118"/>
                <a:gd name="T61" fmla="*/ 2147483647 h 293"/>
                <a:gd name="T62" fmla="*/ 2147483647 w 118"/>
                <a:gd name="T63" fmla="*/ 2147483647 h 293"/>
                <a:gd name="T64" fmla="*/ 2147483647 w 118"/>
                <a:gd name="T65" fmla="*/ 2147483647 h 293"/>
                <a:gd name="T66" fmla="*/ 2147483647 w 118"/>
                <a:gd name="T67" fmla="*/ 2147483647 h 293"/>
                <a:gd name="T68" fmla="*/ 2147483647 w 118"/>
                <a:gd name="T69" fmla="*/ 2147483647 h 293"/>
                <a:gd name="T70" fmla="*/ 2147483647 w 118"/>
                <a:gd name="T71" fmla="*/ 2147483647 h 293"/>
                <a:gd name="T72" fmla="*/ 2147483647 w 118"/>
                <a:gd name="T73" fmla="*/ 2147483647 h 293"/>
                <a:gd name="T74" fmla="*/ 2147483647 w 118"/>
                <a:gd name="T75" fmla="*/ 2147483647 h 293"/>
                <a:gd name="T76" fmla="*/ 2147483647 w 118"/>
                <a:gd name="T77" fmla="*/ 2147483647 h 293"/>
                <a:gd name="T78" fmla="*/ 2147483647 w 118"/>
                <a:gd name="T79" fmla="*/ 2147483647 h 293"/>
                <a:gd name="T80" fmla="*/ 2147483647 w 118"/>
                <a:gd name="T81" fmla="*/ 2147483647 h 293"/>
                <a:gd name="T82" fmla="*/ 2147483647 w 118"/>
                <a:gd name="T83" fmla="*/ 2147483647 h 293"/>
                <a:gd name="T84" fmla="*/ 2147483647 w 118"/>
                <a:gd name="T85" fmla="*/ 2147483647 h 293"/>
                <a:gd name="T86" fmla="*/ 0 w 118"/>
                <a:gd name="T87" fmla="*/ 2147483647 h 293"/>
                <a:gd name="T88" fmla="*/ 2147483647 w 118"/>
                <a:gd name="T89" fmla="*/ 0 h 293"/>
                <a:gd name="T90" fmla="*/ 2147483647 w 118"/>
                <a:gd name="T91" fmla="*/ 0 h 2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8"/>
                <a:gd name="T139" fmla="*/ 0 h 293"/>
                <a:gd name="T140" fmla="*/ 118 w 118"/>
                <a:gd name="T141" fmla="*/ 293 h 29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8" h="293">
                  <a:moveTo>
                    <a:pt x="63" y="0"/>
                  </a:moveTo>
                  <a:lnTo>
                    <a:pt x="63" y="2"/>
                  </a:lnTo>
                  <a:lnTo>
                    <a:pt x="64" y="10"/>
                  </a:lnTo>
                  <a:lnTo>
                    <a:pt x="64" y="14"/>
                  </a:lnTo>
                  <a:lnTo>
                    <a:pt x="66" y="21"/>
                  </a:lnTo>
                  <a:lnTo>
                    <a:pt x="68" y="27"/>
                  </a:lnTo>
                  <a:lnTo>
                    <a:pt x="70" y="37"/>
                  </a:lnTo>
                  <a:lnTo>
                    <a:pt x="72" y="46"/>
                  </a:lnTo>
                  <a:lnTo>
                    <a:pt x="74" y="56"/>
                  </a:lnTo>
                  <a:lnTo>
                    <a:pt x="74" y="65"/>
                  </a:lnTo>
                  <a:lnTo>
                    <a:pt x="78" y="78"/>
                  </a:lnTo>
                  <a:lnTo>
                    <a:pt x="78" y="84"/>
                  </a:lnTo>
                  <a:lnTo>
                    <a:pt x="80" y="90"/>
                  </a:lnTo>
                  <a:lnTo>
                    <a:pt x="80" y="95"/>
                  </a:lnTo>
                  <a:lnTo>
                    <a:pt x="82" y="103"/>
                  </a:lnTo>
                  <a:lnTo>
                    <a:pt x="83" y="109"/>
                  </a:lnTo>
                  <a:lnTo>
                    <a:pt x="83" y="116"/>
                  </a:lnTo>
                  <a:lnTo>
                    <a:pt x="85" y="122"/>
                  </a:lnTo>
                  <a:lnTo>
                    <a:pt x="87" y="130"/>
                  </a:lnTo>
                  <a:lnTo>
                    <a:pt x="87" y="135"/>
                  </a:lnTo>
                  <a:lnTo>
                    <a:pt x="89" y="143"/>
                  </a:lnTo>
                  <a:lnTo>
                    <a:pt x="89" y="149"/>
                  </a:lnTo>
                  <a:lnTo>
                    <a:pt x="91" y="156"/>
                  </a:lnTo>
                  <a:lnTo>
                    <a:pt x="93" y="162"/>
                  </a:lnTo>
                  <a:lnTo>
                    <a:pt x="95" y="170"/>
                  </a:lnTo>
                  <a:lnTo>
                    <a:pt x="95" y="177"/>
                  </a:lnTo>
                  <a:lnTo>
                    <a:pt x="97" y="185"/>
                  </a:lnTo>
                  <a:lnTo>
                    <a:pt x="97" y="192"/>
                  </a:lnTo>
                  <a:lnTo>
                    <a:pt x="99" y="198"/>
                  </a:lnTo>
                  <a:lnTo>
                    <a:pt x="99" y="206"/>
                  </a:lnTo>
                  <a:lnTo>
                    <a:pt x="101" y="213"/>
                  </a:lnTo>
                  <a:lnTo>
                    <a:pt x="103" y="219"/>
                  </a:lnTo>
                  <a:lnTo>
                    <a:pt x="104" y="225"/>
                  </a:lnTo>
                  <a:lnTo>
                    <a:pt x="104" y="232"/>
                  </a:lnTo>
                  <a:lnTo>
                    <a:pt x="106" y="238"/>
                  </a:lnTo>
                  <a:lnTo>
                    <a:pt x="108" y="247"/>
                  </a:lnTo>
                  <a:lnTo>
                    <a:pt x="110" y="259"/>
                  </a:lnTo>
                  <a:lnTo>
                    <a:pt x="112" y="266"/>
                  </a:lnTo>
                  <a:lnTo>
                    <a:pt x="114" y="276"/>
                  </a:lnTo>
                  <a:lnTo>
                    <a:pt x="116" y="282"/>
                  </a:lnTo>
                  <a:lnTo>
                    <a:pt x="116" y="287"/>
                  </a:lnTo>
                  <a:lnTo>
                    <a:pt x="116" y="289"/>
                  </a:lnTo>
                  <a:lnTo>
                    <a:pt x="118" y="293"/>
                  </a:lnTo>
                  <a:lnTo>
                    <a:pt x="0" y="204"/>
                  </a:lnTo>
                  <a:lnTo>
                    <a:pt x="63"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9428" name="Freeform 93">
              <a:extLst>
                <a:ext uri="{FF2B5EF4-FFF2-40B4-BE49-F238E27FC236}">
                  <a16:creationId xmlns:a16="http://schemas.microsoft.com/office/drawing/2014/main" id="{5CC6C13A-56DC-3ABF-936D-A3E5E8A73170}"/>
                </a:ext>
              </a:extLst>
            </p:cNvPr>
            <p:cNvSpPr>
              <a:spLocks/>
            </p:cNvSpPr>
            <p:nvPr/>
          </p:nvSpPr>
          <p:spPr bwMode="auto">
            <a:xfrm>
              <a:off x="4965689" y="3344855"/>
              <a:ext cx="484188" cy="392112"/>
            </a:xfrm>
            <a:custGeom>
              <a:avLst/>
              <a:gdLst>
                <a:gd name="T0" fmla="*/ 0 w 611"/>
                <a:gd name="T1" fmla="*/ 2147483647 h 494"/>
                <a:gd name="T2" fmla="*/ 0 w 611"/>
                <a:gd name="T3" fmla="*/ 2147483647 h 494"/>
                <a:gd name="T4" fmla="*/ 2147483647 w 611"/>
                <a:gd name="T5" fmla="*/ 2147483647 h 494"/>
                <a:gd name="T6" fmla="*/ 2147483647 w 611"/>
                <a:gd name="T7" fmla="*/ 2147483647 h 494"/>
                <a:gd name="T8" fmla="*/ 2147483647 w 611"/>
                <a:gd name="T9" fmla="*/ 2147483647 h 494"/>
                <a:gd name="T10" fmla="*/ 2147483647 w 611"/>
                <a:gd name="T11" fmla="*/ 2147483647 h 494"/>
                <a:gd name="T12" fmla="*/ 2147483647 w 611"/>
                <a:gd name="T13" fmla="*/ 2147483647 h 494"/>
                <a:gd name="T14" fmla="*/ 2147483647 w 611"/>
                <a:gd name="T15" fmla="*/ 2147483647 h 494"/>
                <a:gd name="T16" fmla="*/ 2147483647 w 611"/>
                <a:gd name="T17" fmla="*/ 2147483647 h 494"/>
                <a:gd name="T18" fmla="*/ 2147483647 w 611"/>
                <a:gd name="T19" fmla="*/ 2147483647 h 494"/>
                <a:gd name="T20" fmla="*/ 2147483647 w 611"/>
                <a:gd name="T21" fmla="*/ 2147483647 h 494"/>
                <a:gd name="T22" fmla="*/ 2147483647 w 611"/>
                <a:gd name="T23" fmla="*/ 2147483647 h 494"/>
                <a:gd name="T24" fmla="*/ 2147483647 w 611"/>
                <a:gd name="T25" fmla="*/ 2147483647 h 494"/>
                <a:gd name="T26" fmla="*/ 2147483647 w 611"/>
                <a:gd name="T27" fmla="*/ 2147483647 h 494"/>
                <a:gd name="T28" fmla="*/ 2147483647 w 611"/>
                <a:gd name="T29" fmla="*/ 2147483647 h 494"/>
                <a:gd name="T30" fmla="*/ 2147483647 w 611"/>
                <a:gd name="T31" fmla="*/ 2147483647 h 494"/>
                <a:gd name="T32" fmla="*/ 2147483647 w 611"/>
                <a:gd name="T33" fmla="*/ 2147483647 h 494"/>
                <a:gd name="T34" fmla="*/ 2147483647 w 611"/>
                <a:gd name="T35" fmla="*/ 2147483647 h 494"/>
                <a:gd name="T36" fmla="*/ 2147483647 w 611"/>
                <a:gd name="T37" fmla="*/ 2147483647 h 494"/>
                <a:gd name="T38" fmla="*/ 2147483647 w 611"/>
                <a:gd name="T39" fmla="*/ 2147483647 h 494"/>
                <a:gd name="T40" fmla="*/ 2147483647 w 611"/>
                <a:gd name="T41" fmla="*/ 2147483647 h 494"/>
                <a:gd name="T42" fmla="*/ 2147483647 w 611"/>
                <a:gd name="T43" fmla="*/ 2147483647 h 494"/>
                <a:gd name="T44" fmla="*/ 2147483647 w 611"/>
                <a:gd name="T45" fmla="*/ 2147483647 h 494"/>
                <a:gd name="T46" fmla="*/ 2147483647 w 611"/>
                <a:gd name="T47" fmla="*/ 2147483647 h 494"/>
                <a:gd name="T48" fmla="*/ 2147483647 w 611"/>
                <a:gd name="T49" fmla="*/ 2147483647 h 494"/>
                <a:gd name="T50" fmla="*/ 2147483647 w 611"/>
                <a:gd name="T51" fmla="*/ 2147483647 h 494"/>
                <a:gd name="T52" fmla="*/ 2147483647 w 611"/>
                <a:gd name="T53" fmla="*/ 2147483647 h 494"/>
                <a:gd name="T54" fmla="*/ 2147483647 w 611"/>
                <a:gd name="T55" fmla="*/ 2147483647 h 494"/>
                <a:gd name="T56" fmla="*/ 2147483647 w 611"/>
                <a:gd name="T57" fmla="*/ 2147483647 h 494"/>
                <a:gd name="T58" fmla="*/ 2147483647 w 611"/>
                <a:gd name="T59" fmla="*/ 2147483647 h 494"/>
                <a:gd name="T60" fmla="*/ 2147483647 w 611"/>
                <a:gd name="T61" fmla="*/ 2147483647 h 494"/>
                <a:gd name="T62" fmla="*/ 2147483647 w 611"/>
                <a:gd name="T63" fmla="*/ 2147483647 h 494"/>
                <a:gd name="T64" fmla="*/ 2147483647 w 611"/>
                <a:gd name="T65" fmla="*/ 2147483647 h 494"/>
                <a:gd name="T66" fmla="*/ 2147483647 w 611"/>
                <a:gd name="T67" fmla="*/ 2147483647 h 494"/>
                <a:gd name="T68" fmla="*/ 2147483647 w 611"/>
                <a:gd name="T69" fmla="*/ 2147483647 h 494"/>
                <a:gd name="T70" fmla="*/ 2147483647 w 611"/>
                <a:gd name="T71" fmla="*/ 0 h 494"/>
                <a:gd name="T72" fmla="*/ 2147483647 w 611"/>
                <a:gd name="T73" fmla="*/ 0 h 494"/>
                <a:gd name="T74" fmla="*/ 2147483647 w 611"/>
                <a:gd name="T75" fmla="*/ 0 h 494"/>
                <a:gd name="T76" fmla="*/ 2147483647 w 611"/>
                <a:gd name="T77" fmla="*/ 0 h 494"/>
                <a:gd name="T78" fmla="*/ 2147483647 w 611"/>
                <a:gd name="T79" fmla="*/ 2147483647 h 494"/>
                <a:gd name="T80" fmla="*/ 2147483647 w 611"/>
                <a:gd name="T81" fmla="*/ 2147483647 h 494"/>
                <a:gd name="T82" fmla="*/ 2147483647 w 611"/>
                <a:gd name="T83" fmla="*/ 2147483647 h 494"/>
                <a:gd name="T84" fmla="*/ 2147483647 w 611"/>
                <a:gd name="T85" fmla="*/ 2147483647 h 494"/>
                <a:gd name="T86" fmla="*/ 2147483647 w 611"/>
                <a:gd name="T87" fmla="*/ 2147483647 h 494"/>
                <a:gd name="T88" fmla="*/ 2147483647 w 611"/>
                <a:gd name="T89" fmla="*/ 2147483647 h 494"/>
                <a:gd name="T90" fmla="*/ 2147483647 w 611"/>
                <a:gd name="T91" fmla="*/ 2147483647 h 494"/>
                <a:gd name="T92" fmla="*/ 2147483647 w 611"/>
                <a:gd name="T93" fmla="*/ 2147483647 h 494"/>
                <a:gd name="T94" fmla="*/ 2147483647 w 611"/>
                <a:gd name="T95" fmla="*/ 2147483647 h 494"/>
                <a:gd name="T96" fmla="*/ 2147483647 w 611"/>
                <a:gd name="T97" fmla="*/ 2147483647 h 494"/>
                <a:gd name="T98" fmla="*/ 2147483647 w 611"/>
                <a:gd name="T99" fmla="*/ 2147483647 h 494"/>
                <a:gd name="T100" fmla="*/ 0 w 611"/>
                <a:gd name="T101" fmla="*/ 2147483647 h 494"/>
                <a:gd name="T102" fmla="*/ 0 w 611"/>
                <a:gd name="T103" fmla="*/ 2147483647 h 49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11"/>
                <a:gd name="T157" fmla="*/ 0 h 494"/>
                <a:gd name="T158" fmla="*/ 611 w 611"/>
                <a:gd name="T159" fmla="*/ 494 h 49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11" h="494">
                  <a:moveTo>
                    <a:pt x="0" y="154"/>
                  </a:moveTo>
                  <a:lnTo>
                    <a:pt x="0" y="152"/>
                  </a:lnTo>
                  <a:lnTo>
                    <a:pt x="4" y="145"/>
                  </a:lnTo>
                  <a:lnTo>
                    <a:pt x="4" y="139"/>
                  </a:lnTo>
                  <a:lnTo>
                    <a:pt x="6" y="135"/>
                  </a:lnTo>
                  <a:lnTo>
                    <a:pt x="10" y="127"/>
                  </a:lnTo>
                  <a:lnTo>
                    <a:pt x="13" y="122"/>
                  </a:lnTo>
                  <a:lnTo>
                    <a:pt x="17" y="114"/>
                  </a:lnTo>
                  <a:lnTo>
                    <a:pt x="23" y="107"/>
                  </a:lnTo>
                  <a:lnTo>
                    <a:pt x="27" y="99"/>
                  </a:lnTo>
                  <a:lnTo>
                    <a:pt x="34" y="93"/>
                  </a:lnTo>
                  <a:lnTo>
                    <a:pt x="42" y="84"/>
                  </a:lnTo>
                  <a:lnTo>
                    <a:pt x="50" y="78"/>
                  </a:lnTo>
                  <a:lnTo>
                    <a:pt x="59" y="70"/>
                  </a:lnTo>
                  <a:lnTo>
                    <a:pt x="71" y="63"/>
                  </a:lnTo>
                  <a:lnTo>
                    <a:pt x="74" y="59"/>
                  </a:lnTo>
                  <a:lnTo>
                    <a:pt x="80" y="55"/>
                  </a:lnTo>
                  <a:lnTo>
                    <a:pt x="84" y="51"/>
                  </a:lnTo>
                  <a:lnTo>
                    <a:pt x="91" y="48"/>
                  </a:lnTo>
                  <a:lnTo>
                    <a:pt x="97" y="46"/>
                  </a:lnTo>
                  <a:lnTo>
                    <a:pt x="103" y="42"/>
                  </a:lnTo>
                  <a:lnTo>
                    <a:pt x="110" y="38"/>
                  </a:lnTo>
                  <a:lnTo>
                    <a:pt x="116" y="36"/>
                  </a:lnTo>
                  <a:lnTo>
                    <a:pt x="122" y="32"/>
                  </a:lnTo>
                  <a:lnTo>
                    <a:pt x="128" y="31"/>
                  </a:lnTo>
                  <a:lnTo>
                    <a:pt x="135" y="27"/>
                  </a:lnTo>
                  <a:lnTo>
                    <a:pt x="141" y="25"/>
                  </a:lnTo>
                  <a:lnTo>
                    <a:pt x="147" y="23"/>
                  </a:lnTo>
                  <a:lnTo>
                    <a:pt x="152" y="19"/>
                  </a:lnTo>
                  <a:lnTo>
                    <a:pt x="160" y="17"/>
                  </a:lnTo>
                  <a:lnTo>
                    <a:pt x="166" y="17"/>
                  </a:lnTo>
                  <a:lnTo>
                    <a:pt x="175" y="11"/>
                  </a:lnTo>
                  <a:lnTo>
                    <a:pt x="187" y="8"/>
                  </a:lnTo>
                  <a:lnTo>
                    <a:pt x="194" y="6"/>
                  </a:lnTo>
                  <a:lnTo>
                    <a:pt x="204" y="2"/>
                  </a:lnTo>
                  <a:lnTo>
                    <a:pt x="209" y="0"/>
                  </a:lnTo>
                  <a:lnTo>
                    <a:pt x="215" y="0"/>
                  </a:lnTo>
                  <a:lnTo>
                    <a:pt x="219" y="0"/>
                  </a:lnTo>
                  <a:lnTo>
                    <a:pt x="221" y="0"/>
                  </a:lnTo>
                  <a:lnTo>
                    <a:pt x="411" y="270"/>
                  </a:lnTo>
                  <a:lnTo>
                    <a:pt x="519" y="257"/>
                  </a:lnTo>
                  <a:lnTo>
                    <a:pt x="561" y="319"/>
                  </a:lnTo>
                  <a:lnTo>
                    <a:pt x="601" y="359"/>
                  </a:lnTo>
                  <a:lnTo>
                    <a:pt x="576" y="388"/>
                  </a:lnTo>
                  <a:lnTo>
                    <a:pt x="611" y="489"/>
                  </a:lnTo>
                  <a:lnTo>
                    <a:pt x="588" y="494"/>
                  </a:lnTo>
                  <a:lnTo>
                    <a:pt x="567" y="475"/>
                  </a:lnTo>
                  <a:lnTo>
                    <a:pt x="500" y="481"/>
                  </a:lnTo>
                  <a:lnTo>
                    <a:pt x="350" y="378"/>
                  </a:lnTo>
                  <a:lnTo>
                    <a:pt x="350" y="344"/>
                  </a:lnTo>
                  <a:lnTo>
                    <a:pt x="0" y="154"/>
                  </a:lnTo>
                  <a:close/>
                </a:path>
              </a:pathLst>
            </a:custGeom>
            <a:solidFill>
              <a:srgbClr val="C7695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9429" name="Freeform 94">
              <a:extLst>
                <a:ext uri="{FF2B5EF4-FFF2-40B4-BE49-F238E27FC236}">
                  <a16:creationId xmlns:a16="http://schemas.microsoft.com/office/drawing/2014/main" id="{53386ABE-0EEC-89E3-4AFE-5A30661D0146}"/>
                </a:ext>
              </a:extLst>
            </p:cNvPr>
            <p:cNvSpPr>
              <a:spLocks/>
            </p:cNvSpPr>
            <p:nvPr/>
          </p:nvSpPr>
          <p:spPr bwMode="auto">
            <a:xfrm>
              <a:off x="5010139" y="3406767"/>
              <a:ext cx="417513" cy="261937"/>
            </a:xfrm>
            <a:custGeom>
              <a:avLst/>
              <a:gdLst>
                <a:gd name="T0" fmla="*/ 0 w 525"/>
                <a:gd name="T1" fmla="*/ 2147483647 h 331"/>
                <a:gd name="T2" fmla="*/ 0 w 525"/>
                <a:gd name="T3" fmla="*/ 2147483647 h 331"/>
                <a:gd name="T4" fmla="*/ 2147483647 w 525"/>
                <a:gd name="T5" fmla="*/ 2147483647 h 331"/>
                <a:gd name="T6" fmla="*/ 2147483647 w 525"/>
                <a:gd name="T7" fmla="*/ 2147483647 h 331"/>
                <a:gd name="T8" fmla="*/ 2147483647 w 525"/>
                <a:gd name="T9" fmla="*/ 2147483647 h 331"/>
                <a:gd name="T10" fmla="*/ 2147483647 w 525"/>
                <a:gd name="T11" fmla="*/ 2147483647 h 331"/>
                <a:gd name="T12" fmla="*/ 2147483647 w 525"/>
                <a:gd name="T13" fmla="*/ 2147483647 h 331"/>
                <a:gd name="T14" fmla="*/ 2147483647 w 525"/>
                <a:gd name="T15" fmla="*/ 2147483647 h 331"/>
                <a:gd name="T16" fmla="*/ 2147483647 w 525"/>
                <a:gd name="T17" fmla="*/ 2147483647 h 331"/>
                <a:gd name="T18" fmla="*/ 2147483647 w 525"/>
                <a:gd name="T19" fmla="*/ 2147483647 h 331"/>
                <a:gd name="T20" fmla="*/ 2147483647 w 525"/>
                <a:gd name="T21" fmla="*/ 0 h 331"/>
                <a:gd name="T22" fmla="*/ 2147483647 w 525"/>
                <a:gd name="T23" fmla="*/ 2147483647 h 331"/>
                <a:gd name="T24" fmla="*/ 2147483647 w 525"/>
                <a:gd name="T25" fmla="*/ 2147483647 h 331"/>
                <a:gd name="T26" fmla="*/ 2147483647 w 525"/>
                <a:gd name="T27" fmla="*/ 2147483647 h 331"/>
                <a:gd name="T28" fmla="*/ 2147483647 w 525"/>
                <a:gd name="T29" fmla="*/ 2147483647 h 331"/>
                <a:gd name="T30" fmla="*/ 2147483647 w 525"/>
                <a:gd name="T31" fmla="*/ 2147483647 h 331"/>
                <a:gd name="T32" fmla="*/ 2147483647 w 525"/>
                <a:gd name="T33" fmla="*/ 2147483647 h 331"/>
                <a:gd name="T34" fmla="*/ 2147483647 w 525"/>
                <a:gd name="T35" fmla="*/ 2147483647 h 331"/>
                <a:gd name="T36" fmla="*/ 2147483647 w 525"/>
                <a:gd name="T37" fmla="*/ 2147483647 h 331"/>
                <a:gd name="T38" fmla="*/ 2147483647 w 525"/>
                <a:gd name="T39" fmla="*/ 2147483647 h 331"/>
                <a:gd name="T40" fmla="*/ 2147483647 w 525"/>
                <a:gd name="T41" fmla="*/ 2147483647 h 331"/>
                <a:gd name="T42" fmla="*/ 2147483647 w 525"/>
                <a:gd name="T43" fmla="*/ 2147483647 h 331"/>
                <a:gd name="T44" fmla="*/ 2147483647 w 525"/>
                <a:gd name="T45" fmla="*/ 2147483647 h 331"/>
                <a:gd name="T46" fmla="*/ 2147483647 w 525"/>
                <a:gd name="T47" fmla="*/ 2147483647 h 331"/>
                <a:gd name="T48" fmla="*/ 2147483647 w 525"/>
                <a:gd name="T49" fmla="*/ 2147483647 h 331"/>
                <a:gd name="T50" fmla="*/ 2147483647 w 525"/>
                <a:gd name="T51" fmla="*/ 2147483647 h 331"/>
                <a:gd name="T52" fmla="*/ 2147483647 w 525"/>
                <a:gd name="T53" fmla="*/ 2147483647 h 331"/>
                <a:gd name="T54" fmla="*/ 2147483647 w 525"/>
                <a:gd name="T55" fmla="*/ 2147483647 h 331"/>
                <a:gd name="T56" fmla="*/ 2147483647 w 525"/>
                <a:gd name="T57" fmla="*/ 2147483647 h 331"/>
                <a:gd name="T58" fmla="*/ 2147483647 w 525"/>
                <a:gd name="T59" fmla="*/ 2147483647 h 331"/>
                <a:gd name="T60" fmla="*/ 2147483647 w 525"/>
                <a:gd name="T61" fmla="*/ 2147483647 h 331"/>
                <a:gd name="T62" fmla="*/ 2147483647 w 525"/>
                <a:gd name="T63" fmla="*/ 2147483647 h 331"/>
                <a:gd name="T64" fmla="*/ 2147483647 w 525"/>
                <a:gd name="T65" fmla="*/ 2147483647 h 331"/>
                <a:gd name="T66" fmla="*/ 2147483647 w 525"/>
                <a:gd name="T67" fmla="*/ 2147483647 h 331"/>
                <a:gd name="T68" fmla="*/ 2147483647 w 525"/>
                <a:gd name="T69" fmla="*/ 2147483647 h 331"/>
                <a:gd name="T70" fmla="*/ 2147483647 w 525"/>
                <a:gd name="T71" fmla="*/ 2147483647 h 331"/>
                <a:gd name="T72" fmla="*/ 0 w 525"/>
                <a:gd name="T73" fmla="*/ 2147483647 h 33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25"/>
                <a:gd name="T112" fmla="*/ 0 h 331"/>
                <a:gd name="T113" fmla="*/ 525 w 525"/>
                <a:gd name="T114" fmla="*/ 331 h 33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25" h="331">
                  <a:moveTo>
                    <a:pt x="0" y="108"/>
                  </a:moveTo>
                  <a:lnTo>
                    <a:pt x="0" y="106"/>
                  </a:lnTo>
                  <a:lnTo>
                    <a:pt x="0" y="105"/>
                  </a:lnTo>
                  <a:lnTo>
                    <a:pt x="0" y="99"/>
                  </a:lnTo>
                  <a:lnTo>
                    <a:pt x="4" y="93"/>
                  </a:lnTo>
                  <a:lnTo>
                    <a:pt x="6" y="84"/>
                  </a:lnTo>
                  <a:lnTo>
                    <a:pt x="12" y="76"/>
                  </a:lnTo>
                  <a:lnTo>
                    <a:pt x="17" y="67"/>
                  </a:lnTo>
                  <a:lnTo>
                    <a:pt x="29" y="59"/>
                  </a:lnTo>
                  <a:lnTo>
                    <a:pt x="34" y="51"/>
                  </a:lnTo>
                  <a:lnTo>
                    <a:pt x="40" y="46"/>
                  </a:lnTo>
                  <a:lnTo>
                    <a:pt x="48" y="42"/>
                  </a:lnTo>
                  <a:lnTo>
                    <a:pt x="55" y="36"/>
                  </a:lnTo>
                  <a:lnTo>
                    <a:pt x="63" y="30"/>
                  </a:lnTo>
                  <a:lnTo>
                    <a:pt x="72" y="27"/>
                  </a:lnTo>
                  <a:lnTo>
                    <a:pt x="80" y="21"/>
                  </a:lnTo>
                  <a:lnTo>
                    <a:pt x="88" y="17"/>
                  </a:lnTo>
                  <a:lnTo>
                    <a:pt x="95" y="13"/>
                  </a:lnTo>
                  <a:lnTo>
                    <a:pt x="101" y="10"/>
                  </a:lnTo>
                  <a:lnTo>
                    <a:pt x="107" y="6"/>
                  </a:lnTo>
                  <a:lnTo>
                    <a:pt x="112" y="4"/>
                  </a:lnTo>
                  <a:lnTo>
                    <a:pt x="122" y="0"/>
                  </a:lnTo>
                  <a:lnTo>
                    <a:pt x="126" y="0"/>
                  </a:lnTo>
                  <a:lnTo>
                    <a:pt x="344" y="203"/>
                  </a:lnTo>
                  <a:lnTo>
                    <a:pt x="453" y="184"/>
                  </a:lnTo>
                  <a:lnTo>
                    <a:pt x="525" y="316"/>
                  </a:lnTo>
                  <a:lnTo>
                    <a:pt x="493" y="325"/>
                  </a:lnTo>
                  <a:lnTo>
                    <a:pt x="419" y="247"/>
                  </a:lnTo>
                  <a:lnTo>
                    <a:pt x="398" y="272"/>
                  </a:lnTo>
                  <a:lnTo>
                    <a:pt x="375" y="266"/>
                  </a:lnTo>
                  <a:lnTo>
                    <a:pt x="348" y="331"/>
                  </a:lnTo>
                  <a:lnTo>
                    <a:pt x="289" y="306"/>
                  </a:lnTo>
                  <a:lnTo>
                    <a:pt x="289" y="272"/>
                  </a:lnTo>
                  <a:lnTo>
                    <a:pt x="285" y="270"/>
                  </a:lnTo>
                  <a:lnTo>
                    <a:pt x="276" y="264"/>
                  </a:lnTo>
                  <a:lnTo>
                    <a:pt x="268" y="259"/>
                  </a:lnTo>
                  <a:lnTo>
                    <a:pt x="261" y="255"/>
                  </a:lnTo>
                  <a:lnTo>
                    <a:pt x="253" y="249"/>
                  </a:lnTo>
                  <a:lnTo>
                    <a:pt x="244" y="245"/>
                  </a:lnTo>
                  <a:lnTo>
                    <a:pt x="232" y="238"/>
                  </a:lnTo>
                  <a:lnTo>
                    <a:pt x="221" y="232"/>
                  </a:lnTo>
                  <a:lnTo>
                    <a:pt x="215" y="228"/>
                  </a:lnTo>
                  <a:lnTo>
                    <a:pt x="209" y="224"/>
                  </a:lnTo>
                  <a:lnTo>
                    <a:pt x="204" y="221"/>
                  </a:lnTo>
                  <a:lnTo>
                    <a:pt x="198" y="219"/>
                  </a:lnTo>
                  <a:lnTo>
                    <a:pt x="190" y="213"/>
                  </a:lnTo>
                  <a:lnTo>
                    <a:pt x="185" y="211"/>
                  </a:lnTo>
                  <a:lnTo>
                    <a:pt x="177" y="205"/>
                  </a:lnTo>
                  <a:lnTo>
                    <a:pt x="171" y="203"/>
                  </a:lnTo>
                  <a:lnTo>
                    <a:pt x="164" y="198"/>
                  </a:lnTo>
                  <a:lnTo>
                    <a:pt x="158" y="196"/>
                  </a:lnTo>
                  <a:lnTo>
                    <a:pt x="152" y="192"/>
                  </a:lnTo>
                  <a:lnTo>
                    <a:pt x="145" y="188"/>
                  </a:lnTo>
                  <a:lnTo>
                    <a:pt x="137" y="184"/>
                  </a:lnTo>
                  <a:lnTo>
                    <a:pt x="131" y="181"/>
                  </a:lnTo>
                  <a:lnTo>
                    <a:pt x="124" y="177"/>
                  </a:lnTo>
                  <a:lnTo>
                    <a:pt x="118" y="173"/>
                  </a:lnTo>
                  <a:lnTo>
                    <a:pt x="110" y="169"/>
                  </a:lnTo>
                  <a:lnTo>
                    <a:pt x="105" y="165"/>
                  </a:lnTo>
                  <a:lnTo>
                    <a:pt x="97" y="162"/>
                  </a:lnTo>
                  <a:lnTo>
                    <a:pt x="91" y="158"/>
                  </a:lnTo>
                  <a:lnTo>
                    <a:pt x="84" y="154"/>
                  </a:lnTo>
                  <a:lnTo>
                    <a:pt x="78" y="150"/>
                  </a:lnTo>
                  <a:lnTo>
                    <a:pt x="72" y="148"/>
                  </a:lnTo>
                  <a:lnTo>
                    <a:pt x="67" y="144"/>
                  </a:lnTo>
                  <a:lnTo>
                    <a:pt x="55" y="139"/>
                  </a:lnTo>
                  <a:lnTo>
                    <a:pt x="46" y="133"/>
                  </a:lnTo>
                  <a:lnTo>
                    <a:pt x="34" y="125"/>
                  </a:lnTo>
                  <a:lnTo>
                    <a:pt x="25" y="122"/>
                  </a:lnTo>
                  <a:lnTo>
                    <a:pt x="17" y="118"/>
                  </a:lnTo>
                  <a:lnTo>
                    <a:pt x="14" y="114"/>
                  </a:lnTo>
                  <a:lnTo>
                    <a:pt x="4" y="108"/>
                  </a:lnTo>
                  <a:lnTo>
                    <a:pt x="0" y="108"/>
                  </a:lnTo>
                  <a:close/>
                </a:path>
              </a:pathLst>
            </a:custGeom>
            <a:solidFill>
              <a:srgbClr val="F59E9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9430" name="Freeform 95">
              <a:extLst>
                <a:ext uri="{FF2B5EF4-FFF2-40B4-BE49-F238E27FC236}">
                  <a16:creationId xmlns:a16="http://schemas.microsoft.com/office/drawing/2014/main" id="{908B1F2E-FE47-2089-9BD2-FD1DEF4816BD}"/>
                </a:ext>
              </a:extLst>
            </p:cNvPr>
            <p:cNvSpPr>
              <a:spLocks/>
            </p:cNvSpPr>
            <p:nvPr/>
          </p:nvSpPr>
          <p:spPr bwMode="auto">
            <a:xfrm>
              <a:off x="5267314" y="2665405"/>
              <a:ext cx="201613" cy="180975"/>
            </a:xfrm>
            <a:custGeom>
              <a:avLst/>
              <a:gdLst>
                <a:gd name="T0" fmla="*/ 2147483647 w 255"/>
                <a:gd name="T1" fmla="*/ 2147483647 h 228"/>
                <a:gd name="T2" fmla="*/ 2147483647 w 255"/>
                <a:gd name="T3" fmla="*/ 2147483647 h 228"/>
                <a:gd name="T4" fmla="*/ 2147483647 w 255"/>
                <a:gd name="T5" fmla="*/ 2147483647 h 228"/>
                <a:gd name="T6" fmla="*/ 2147483647 w 255"/>
                <a:gd name="T7" fmla="*/ 2147483647 h 228"/>
                <a:gd name="T8" fmla="*/ 2147483647 w 255"/>
                <a:gd name="T9" fmla="*/ 2147483647 h 228"/>
                <a:gd name="T10" fmla="*/ 2147483647 w 255"/>
                <a:gd name="T11" fmla="*/ 2147483647 h 228"/>
                <a:gd name="T12" fmla="*/ 2147483647 w 255"/>
                <a:gd name="T13" fmla="*/ 2147483647 h 228"/>
                <a:gd name="T14" fmla="*/ 2147483647 w 255"/>
                <a:gd name="T15" fmla="*/ 2147483647 h 228"/>
                <a:gd name="T16" fmla="*/ 0 w 255"/>
                <a:gd name="T17" fmla="*/ 2147483647 h 228"/>
                <a:gd name="T18" fmla="*/ 2147483647 w 255"/>
                <a:gd name="T19" fmla="*/ 2147483647 h 228"/>
                <a:gd name="T20" fmla="*/ 2147483647 w 255"/>
                <a:gd name="T21" fmla="*/ 2147483647 h 228"/>
                <a:gd name="T22" fmla="*/ 2147483647 w 255"/>
                <a:gd name="T23" fmla="*/ 2147483647 h 228"/>
                <a:gd name="T24" fmla="*/ 2147483647 w 255"/>
                <a:gd name="T25" fmla="*/ 2147483647 h 228"/>
                <a:gd name="T26" fmla="*/ 2147483647 w 255"/>
                <a:gd name="T27" fmla="*/ 2147483647 h 228"/>
                <a:gd name="T28" fmla="*/ 2147483647 w 255"/>
                <a:gd name="T29" fmla="*/ 2147483647 h 228"/>
                <a:gd name="T30" fmla="*/ 2147483647 w 255"/>
                <a:gd name="T31" fmla="*/ 2147483647 h 228"/>
                <a:gd name="T32" fmla="*/ 2147483647 w 255"/>
                <a:gd name="T33" fmla="*/ 2147483647 h 228"/>
                <a:gd name="T34" fmla="*/ 2147483647 w 255"/>
                <a:gd name="T35" fmla="*/ 2147483647 h 228"/>
                <a:gd name="T36" fmla="*/ 2147483647 w 255"/>
                <a:gd name="T37" fmla="*/ 0 h 228"/>
                <a:gd name="T38" fmla="*/ 2147483647 w 255"/>
                <a:gd name="T39" fmla="*/ 0 h 228"/>
                <a:gd name="T40" fmla="*/ 2147483647 w 255"/>
                <a:gd name="T41" fmla="*/ 2147483647 h 228"/>
                <a:gd name="T42" fmla="*/ 2147483647 w 255"/>
                <a:gd name="T43" fmla="*/ 2147483647 h 228"/>
                <a:gd name="T44" fmla="*/ 2147483647 w 255"/>
                <a:gd name="T45" fmla="*/ 2147483647 h 228"/>
                <a:gd name="T46" fmla="*/ 2147483647 w 255"/>
                <a:gd name="T47" fmla="*/ 2147483647 h 228"/>
                <a:gd name="T48" fmla="*/ 2147483647 w 255"/>
                <a:gd name="T49" fmla="*/ 2147483647 h 228"/>
                <a:gd name="T50" fmla="*/ 2147483647 w 255"/>
                <a:gd name="T51" fmla="*/ 2147483647 h 228"/>
                <a:gd name="T52" fmla="*/ 2147483647 w 255"/>
                <a:gd name="T53" fmla="*/ 2147483647 h 228"/>
                <a:gd name="T54" fmla="*/ 2147483647 w 255"/>
                <a:gd name="T55" fmla="*/ 2147483647 h 228"/>
                <a:gd name="T56" fmla="*/ 2147483647 w 255"/>
                <a:gd name="T57" fmla="*/ 2147483647 h 228"/>
                <a:gd name="T58" fmla="*/ 2147483647 w 255"/>
                <a:gd name="T59" fmla="*/ 2147483647 h 228"/>
                <a:gd name="T60" fmla="*/ 2147483647 w 255"/>
                <a:gd name="T61" fmla="*/ 2147483647 h 228"/>
                <a:gd name="T62" fmla="*/ 2147483647 w 255"/>
                <a:gd name="T63" fmla="*/ 2147483647 h 228"/>
                <a:gd name="T64" fmla="*/ 2147483647 w 255"/>
                <a:gd name="T65" fmla="*/ 2147483647 h 228"/>
                <a:gd name="T66" fmla="*/ 2147483647 w 255"/>
                <a:gd name="T67" fmla="*/ 2147483647 h 228"/>
                <a:gd name="T68" fmla="*/ 2147483647 w 255"/>
                <a:gd name="T69" fmla="*/ 2147483647 h 228"/>
                <a:gd name="T70" fmla="*/ 2147483647 w 255"/>
                <a:gd name="T71" fmla="*/ 2147483647 h 228"/>
                <a:gd name="T72" fmla="*/ 2147483647 w 255"/>
                <a:gd name="T73" fmla="*/ 2147483647 h 228"/>
                <a:gd name="T74" fmla="*/ 2147483647 w 255"/>
                <a:gd name="T75" fmla="*/ 2147483647 h 228"/>
                <a:gd name="T76" fmla="*/ 2147483647 w 255"/>
                <a:gd name="T77" fmla="*/ 2147483647 h 228"/>
                <a:gd name="T78" fmla="*/ 2147483647 w 255"/>
                <a:gd name="T79" fmla="*/ 2147483647 h 228"/>
                <a:gd name="T80" fmla="*/ 2147483647 w 255"/>
                <a:gd name="T81" fmla="*/ 2147483647 h 228"/>
                <a:gd name="T82" fmla="*/ 2147483647 w 255"/>
                <a:gd name="T83" fmla="*/ 2147483647 h 228"/>
                <a:gd name="T84" fmla="*/ 2147483647 w 255"/>
                <a:gd name="T85" fmla="*/ 2147483647 h 228"/>
                <a:gd name="T86" fmla="*/ 2147483647 w 255"/>
                <a:gd name="T87" fmla="*/ 2147483647 h 228"/>
                <a:gd name="T88" fmla="*/ 2147483647 w 255"/>
                <a:gd name="T89" fmla="*/ 2147483647 h 228"/>
                <a:gd name="T90" fmla="*/ 2147483647 w 255"/>
                <a:gd name="T91" fmla="*/ 2147483647 h 228"/>
                <a:gd name="T92" fmla="*/ 2147483647 w 255"/>
                <a:gd name="T93" fmla="*/ 2147483647 h 228"/>
                <a:gd name="T94" fmla="*/ 2147483647 w 255"/>
                <a:gd name="T95" fmla="*/ 2147483647 h 228"/>
                <a:gd name="T96" fmla="*/ 2147483647 w 255"/>
                <a:gd name="T97" fmla="*/ 2147483647 h 228"/>
                <a:gd name="T98" fmla="*/ 2147483647 w 255"/>
                <a:gd name="T99" fmla="*/ 2147483647 h 228"/>
                <a:gd name="T100" fmla="*/ 2147483647 w 255"/>
                <a:gd name="T101" fmla="*/ 2147483647 h 228"/>
                <a:gd name="T102" fmla="*/ 2147483647 w 255"/>
                <a:gd name="T103" fmla="*/ 2147483647 h 228"/>
                <a:gd name="T104" fmla="*/ 2147483647 w 255"/>
                <a:gd name="T105" fmla="*/ 2147483647 h 228"/>
                <a:gd name="T106" fmla="*/ 2147483647 w 255"/>
                <a:gd name="T107" fmla="*/ 2147483647 h 22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55"/>
                <a:gd name="T163" fmla="*/ 0 h 228"/>
                <a:gd name="T164" fmla="*/ 255 w 255"/>
                <a:gd name="T165" fmla="*/ 228 h 22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55" h="228">
                  <a:moveTo>
                    <a:pt x="25" y="228"/>
                  </a:moveTo>
                  <a:lnTo>
                    <a:pt x="23" y="226"/>
                  </a:lnTo>
                  <a:lnTo>
                    <a:pt x="21" y="218"/>
                  </a:lnTo>
                  <a:lnTo>
                    <a:pt x="19" y="213"/>
                  </a:lnTo>
                  <a:lnTo>
                    <a:pt x="18" y="209"/>
                  </a:lnTo>
                  <a:lnTo>
                    <a:pt x="16" y="203"/>
                  </a:lnTo>
                  <a:lnTo>
                    <a:pt x="16" y="197"/>
                  </a:lnTo>
                  <a:lnTo>
                    <a:pt x="12" y="188"/>
                  </a:lnTo>
                  <a:lnTo>
                    <a:pt x="10" y="180"/>
                  </a:lnTo>
                  <a:lnTo>
                    <a:pt x="8" y="173"/>
                  </a:lnTo>
                  <a:lnTo>
                    <a:pt x="8" y="165"/>
                  </a:lnTo>
                  <a:lnTo>
                    <a:pt x="6" y="156"/>
                  </a:lnTo>
                  <a:lnTo>
                    <a:pt x="4" y="146"/>
                  </a:lnTo>
                  <a:lnTo>
                    <a:pt x="2" y="139"/>
                  </a:lnTo>
                  <a:lnTo>
                    <a:pt x="2" y="129"/>
                  </a:lnTo>
                  <a:lnTo>
                    <a:pt x="2" y="118"/>
                  </a:lnTo>
                  <a:lnTo>
                    <a:pt x="0" y="108"/>
                  </a:lnTo>
                  <a:lnTo>
                    <a:pt x="0" y="99"/>
                  </a:lnTo>
                  <a:lnTo>
                    <a:pt x="2" y="89"/>
                  </a:lnTo>
                  <a:lnTo>
                    <a:pt x="2" y="80"/>
                  </a:lnTo>
                  <a:lnTo>
                    <a:pt x="4" y="70"/>
                  </a:lnTo>
                  <a:lnTo>
                    <a:pt x="6" y="61"/>
                  </a:lnTo>
                  <a:lnTo>
                    <a:pt x="10" y="53"/>
                  </a:lnTo>
                  <a:lnTo>
                    <a:pt x="14" y="43"/>
                  </a:lnTo>
                  <a:lnTo>
                    <a:pt x="19" y="36"/>
                  </a:lnTo>
                  <a:lnTo>
                    <a:pt x="25" y="28"/>
                  </a:lnTo>
                  <a:lnTo>
                    <a:pt x="33" y="23"/>
                  </a:lnTo>
                  <a:lnTo>
                    <a:pt x="40" y="17"/>
                  </a:lnTo>
                  <a:lnTo>
                    <a:pt x="50" y="11"/>
                  </a:lnTo>
                  <a:lnTo>
                    <a:pt x="56" y="9"/>
                  </a:lnTo>
                  <a:lnTo>
                    <a:pt x="61" y="7"/>
                  </a:lnTo>
                  <a:lnTo>
                    <a:pt x="67" y="5"/>
                  </a:lnTo>
                  <a:lnTo>
                    <a:pt x="75" y="5"/>
                  </a:lnTo>
                  <a:lnTo>
                    <a:pt x="80" y="4"/>
                  </a:lnTo>
                  <a:lnTo>
                    <a:pt x="86" y="2"/>
                  </a:lnTo>
                  <a:lnTo>
                    <a:pt x="92" y="2"/>
                  </a:lnTo>
                  <a:lnTo>
                    <a:pt x="99" y="2"/>
                  </a:lnTo>
                  <a:lnTo>
                    <a:pt x="107" y="0"/>
                  </a:lnTo>
                  <a:lnTo>
                    <a:pt x="115" y="0"/>
                  </a:lnTo>
                  <a:lnTo>
                    <a:pt x="122" y="0"/>
                  </a:lnTo>
                  <a:lnTo>
                    <a:pt x="130" y="2"/>
                  </a:lnTo>
                  <a:lnTo>
                    <a:pt x="137" y="2"/>
                  </a:lnTo>
                  <a:lnTo>
                    <a:pt x="145" y="2"/>
                  </a:lnTo>
                  <a:lnTo>
                    <a:pt x="151" y="2"/>
                  </a:lnTo>
                  <a:lnTo>
                    <a:pt x="160" y="4"/>
                  </a:lnTo>
                  <a:lnTo>
                    <a:pt x="166" y="4"/>
                  </a:lnTo>
                  <a:lnTo>
                    <a:pt x="173" y="5"/>
                  </a:lnTo>
                  <a:lnTo>
                    <a:pt x="181" y="7"/>
                  </a:lnTo>
                  <a:lnTo>
                    <a:pt x="189" y="9"/>
                  </a:lnTo>
                  <a:lnTo>
                    <a:pt x="194" y="9"/>
                  </a:lnTo>
                  <a:lnTo>
                    <a:pt x="202" y="11"/>
                  </a:lnTo>
                  <a:lnTo>
                    <a:pt x="208" y="11"/>
                  </a:lnTo>
                  <a:lnTo>
                    <a:pt x="213" y="13"/>
                  </a:lnTo>
                  <a:lnTo>
                    <a:pt x="219" y="13"/>
                  </a:lnTo>
                  <a:lnTo>
                    <a:pt x="225" y="15"/>
                  </a:lnTo>
                  <a:lnTo>
                    <a:pt x="231" y="17"/>
                  </a:lnTo>
                  <a:lnTo>
                    <a:pt x="236" y="19"/>
                  </a:lnTo>
                  <a:lnTo>
                    <a:pt x="244" y="19"/>
                  </a:lnTo>
                  <a:lnTo>
                    <a:pt x="250" y="21"/>
                  </a:lnTo>
                  <a:lnTo>
                    <a:pt x="253" y="23"/>
                  </a:lnTo>
                  <a:lnTo>
                    <a:pt x="255" y="24"/>
                  </a:lnTo>
                  <a:lnTo>
                    <a:pt x="255" y="178"/>
                  </a:lnTo>
                  <a:lnTo>
                    <a:pt x="251" y="177"/>
                  </a:lnTo>
                  <a:lnTo>
                    <a:pt x="246" y="175"/>
                  </a:lnTo>
                  <a:lnTo>
                    <a:pt x="242" y="173"/>
                  </a:lnTo>
                  <a:lnTo>
                    <a:pt x="236" y="171"/>
                  </a:lnTo>
                  <a:lnTo>
                    <a:pt x="231" y="169"/>
                  </a:lnTo>
                  <a:lnTo>
                    <a:pt x="227" y="169"/>
                  </a:lnTo>
                  <a:lnTo>
                    <a:pt x="219" y="165"/>
                  </a:lnTo>
                  <a:lnTo>
                    <a:pt x="212" y="163"/>
                  </a:lnTo>
                  <a:lnTo>
                    <a:pt x="204" y="159"/>
                  </a:lnTo>
                  <a:lnTo>
                    <a:pt x="198" y="158"/>
                  </a:lnTo>
                  <a:lnTo>
                    <a:pt x="191" y="154"/>
                  </a:lnTo>
                  <a:lnTo>
                    <a:pt x="183" y="150"/>
                  </a:lnTo>
                  <a:lnTo>
                    <a:pt x="175" y="146"/>
                  </a:lnTo>
                  <a:lnTo>
                    <a:pt x="170" y="144"/>
                  </a:lnTo>
                  <a:lnTo>
                    <a:pt x="160" y="139"/>
                  </a:lnTo>
                  <a:lnTo>
                    <a:pt x="154" y="133"/>
                  </a:lnTo>
                  <a:lnTo>
                    <a:pt x="147" y="129"/>
                  </a:lnTo>
                  <a:lnTo>
                    <a:pt x="141" y="123"/>
                  </a:lnTo>
                  <a:lnTo>
                    <a:pt x="130" y="114"/>
                  </a:lnTo>
                  <a:lnTo>
                    <a:pt x="122" y="106"/>
                  </a:lnTo>
                  <a:lnTo>
                    <a:pt x="113" y="99"/>
                  </a:lnTo>
                  <a:lnTo>
                    <a:pt x="107" y="93"/>
                  </a:lnTo>
                  <a:lnTo>
                    <a:pt x="105" y="89"/>
                  </a:lnTo>
                  <a:lnTo>
                    <a:pt x="101" y="89"/>
                  </a:lnTo>
                  <a:lnTo>
                    <a:pt x="97" y="99"/>
                  </a:lnTo>
                  <a:lnTo>
                    <a:pt x="92" y="104"/>
                  </a:lnTo>
                  <a:lnTo>
                    <a:pt x="88" y="112"/>
                  </a:lnTo>
                  <a:lnTo>
                    <a:pt x="84" y="116"/>
                  </a:lnTo>
                  <a:lnTo>
                    <a:pt x="80" y="121"/>
                  </a:lnTo>
                  <a:lnTo>
                    <a:pt x="77" y="129"/>
                  </a:lnTo>
                  <a:lnTo>
                    <a:pt x="75" y="135"/>
                  </a:lnTo>
                  <a:lnTo>
                    <a:pt x="69" y="140"/>
                  </a:lnTo>
                  <a:lnTo>
                    <a:pt x="65" y="146"/>
                  </a:lnTo>
                  <a:lnTo>
                    <a:pt x="59" y="154"/>
                  </a:lnTo>
                  <a:lnTo>
                    <a:pt x="58" y="163"/>
                  </a:lnTo>
                  <a:lnTo>
                    <a:pt x="52" y="171"/>
                  </a:lnTo>
                  <a:lnTo>
                    <a:pt x="48" y="178"/>
                  </a:lnTo>
                  <a:lnTo>
                    <a:pt x="44" y="186"/>
                  </a:lnTo>
                  <a:lnTo>
                    <a:pt x="40" y="194"/>
                  </a:lnTo>
                  <a:lnTo>
                    <a:pt x="37" y="201"/>
                  </a:lnTo>
                  <a:lnTo>
                    <a:pt x="33" y="207"/>
                  </a:lnTo>
                  <a:lnTo>
                    <a:pt x="31" y="213"/>
                  </a:lnTo>
                  <a:lnTo>
                    <a:pt x="29" y="218"/>
                  </a:lnTo>
                  <a:lnTo>
                    <a:pt x="25" y="226"/>
                  </a:lnTo>
                  <a:lnTo>
                    <a:pt x="25" y="228"/>
                  </a:lnTo>
                  <a:close/>
                </a:path>
              </a:pathLst>
            </a:custGeom>
            <a:solidFill>
              <a:srgbClr val="8C5E2B"/>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9431" name="Freeform 96">
              <a:extLst>
                <a:ext uri="{FF2B5EF4-FFF2-40B4-BE49-F238E27FC236}">
                  <a16:creationId xmlns:a16="http://schemas.microsoft.com/office/drawing/2014/main" id="{2A285AF0-FE51-CE6B-527D-4A4AE640E5F8}"/>
                </a:ext>
              </a:extLst>
            </p:cNvPr>
            <p:cNvSpPr>
              <a:spLocks/>
            </p:cNvSpPr>
            <p:nvPr/>
          </p:nvSpPr>
          <p:spPr bwMode="auto">
            <a:xfrm>
              <a:off x="5351451" y="2681280"/>
              <a:ext cx="98425" cy="92075"/>
            </a:xfrm>
            <a:custGeom>
              <a:avLst/>
              <a:gdLst>
                <a:gd name="T0" fmla="*/ 2147483647 w 124"/>
                <a:gd name="T1" fmla="*/ 0 h 116"/>
                <a:gd name="T2" fmla="*/ 2147483647 w 124"/>
                <a:gd name="T3" fmla="*/ 2147483647 h 116"/>
                <a:gd name="T4" fmla="*/ 2147483647 w 124"/>
                <a:gd name="T5" fmla="*/ 2147483647 h 116"/>
                <a:gd name="T6" fmla="*/ 2147483647 w 124"/>
                <a:gd name="T7" fmla="*/ 2147483647 h 116"/>
                <a:gd name="T8" fmla="*/ 2147483647 w 124"/>
                <a:gd name="T9" fmla="*/ 2147483647 h 116"/>
                <a:gd name="T10" fmla="*/ 2147483647 w 124"/>
                <a:gd name="T11" fmla="*/ 2147483647 h 116"/>
                <a:gd name="T12" fmla="*/ 2147483647 w 124"/>
                <a:gd name="T13" fmla="*/ 2147483647 h 116"/>
                <a:gd name="T14" fmla="*/ 2147483647 w 124"/>
                <a:gd name="T15" fmla="*/ 2147483647 h 116"/>
                <a:gd name="T16" fmla="*/ 2147483647 w 124"/>
                <a:gd name="T17" fmla="*/ 2147483647 h 116"/>
                <a:gd name="T18" fmla="*/ 2147483647 w 124"/>
                <a:gd name="T19" fmla="*/ 2147483647 h 116"/>
                <a:gd name="T20" fmla="*/ 2147483647 w 124"/>
                <a:gd name="T21" fmla="*/ 2147483647 h 116"/>
                <a:gd name="T22" fmla="*/ 2147483647 w 124"/>
                <a:gd name="T23" fmla="*/ 2147483647 h 116"/>
                <a:gd name="T24" fmla="*/ 2147483647 w 124"/>
                <a:gd name="T25" fmla="*/ 2147483647 h 116"/>
                <a:gd name="T26" fmla="*/ 2147483647 w 124"/>
                <a:gd name="T27" fmla="*/ 2147483647 h 116"/>
                <a:gd name="T28" fmla="*/ 2147483647 w 124"/>
                <a:gd name="T29" fmla="*/ 2147483647 h 116"/>
                <a:gd name="T30" fmla="*/ 2147483647 w 124"/>
                <a:gd name="T31" fmla="*/ 2147483647 h 116"/>
                <a:gd name="T32" fmla="*/ 2147483647 w 124"/>
                <a:gd name="T33" fmla="*/ 2147483647 h 116"/>
                <a:gd name="T34" fmla="*/ 2147483647 w 124"/>
                <a:gd name="T35" fmla="*/ 2147483647 h 116"/>
                <a:gd name="T36" fmla="*/ 2147483647 w 124"/>
                <a:gd name="T37" fmla="*/ 2147483647 h 116"/>
                <a:gd name="T38" fmla="*/ 2147483647 w 124"/>
                <a:gd name="T39" fmla="*/ 2147483647 h 116"/>
                <a:gd name="T40" fmla="*/ 2147483647 w 124"/>
                <a:gd name="T41" fmla="*/ 2147483647 h 116"/>
                <a:gd name="T42" fmla="*/ 2147483647 w 124"/>
                <a:gd name="T43" fmla="*/ 2147483647 h 116"/>
                <a:gd name="T44" fmla="*/ 2147483647 w 124"/>
                <a:gd name="T45" fmla="*/ 2147483647 h 116"/>
                <a:gd name="T46" fmla="*/ 2147483647 w 124"/>
                <a:gd name="T47" fmla="*/ 2147483647 h 116"/>
                <a:gd name="T48" fmla="*/ 2147483647 w 124"/>
                <a:gd name="T49" fmla="*/ 2147483647 h 116"/>
                <a:gd name="T50" fmla="*/ 2147483647 w 124"/>
                <a:gd name="T51" fmla="*/ 2147483647 h 116"/>
                <a:gd name="T52" fmla="*/ 2147483647 w 124"/>
                <a:gd name="T53" fmla="*/ 2147483647 h 116"/>
                <a:gd name="T54" fmla="*/ 0 w 124"/>
                <a:gd name="T55" fmla="*/ 2147483647 h 116"/>
                <a:gd name="T56" fmla="*/ 0 w 124"/>
                <a:gd name="T57" fmla="*/ 2147483647 h 116"/>
                <a:gd name="T58" fmla="*/ 2147483647 w 124"/>
                <a:gd name="T59" fmla="*/ 0 h 116"/>
                <a:gd name="T60" fmla="*/ 2147483647 w 124"/>
                <a:gd name="T61" fmla="*/ 0 h 11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24"/>
                <a:gd name="T94" fmla="*/ 0 h 116"/>
                <a:gd name="T95" fmla="*/ 124 w 124"/>
                <a:gd name="T96" fmla="*/ 116 h 11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24" h="116">
                  <a:moveTo>
                    <a:pt x="2" y="0"/>
                  </a:moveTo>
                  <a:lnTo>
                    <a:pt x="124" y="43"/>
                  </a:lnTo>
                  <a:lnTo>
                    <a:pt x="46" y="45"/>
                  </a:lnTo>
                  <a:lnTo>
                    <a:pt x="124" y="116"/>
                  </a:lnTo>
                  <a:lnTo>
                    <a:pt x="120" y="116"/>
                  </a:lnTo>
                  <a:lnTo>
                    <a:pt x="112" y="112"/>
                  </a:lnTo>
                  <a:lnTo>
                    <a:pt x="106" y="110"/>
                  </a:lnTo>
                  <a:lnTo>
                    <a:pt x="101" y="110"/>
                  </a:lnTo>
                  <a:lnTo>
                    <a:pt x="95" y="108"/>
                  </a:lnTo>
                  <a:lnTo>
                    <a:pt x="89" y="108"/>
                  </a:lnTo>
                  <a:lnTo>
                    <a:pt x="80" y="104"/>
                  </a:lnTo>
                  <a:lnTo>
                    <a:pt x="74" y="100"/>
                  </a:lnTo>
                  <a:lnTo>
                    <a:pt x="65" y="97"/>
                  </a:lnTo>
                  <a:lnTo>
                    <a:pt x="59" y="95"/>
                  </a:lnTo>
                  <a:lnTo>
                    <a:pt x="49" y="91"/>
                  </a:lnTo>
                  <a:lnTo>
                    <a:pt x="44" y="85"/>
                  </a:lnTo>
                  <a:lnTo>
                    <a:pt x="38" y="79"/>
                  </a:lnTo>
                  <a:lnTo>
                    <a:pt x="32" y="76"/>
                  </a:lnTo>
                  <a:lnTo>
                    <a:pt x="25" y="70"/>
                  </a:lnTo>
                  <a:lnTo>
                    <a:pt x="21" y="62"/>
                  </a:lnTo>
                  <a:lnTo>
                    <a:pt x="15" y="57"/>
                  </a:lnTo>
                  <a:lnTo>
                    <a:pt x="13" y="51"/>
                  </a:lnTo>
                  <a:lnTo>
                    <a:pt x="9" y="45"/>
                  </a:lnTo>
                  <a:lnTo>
                    <a:pt x="8" y="38"/>
                  </a:lnTo>
                  <a:lnTo>
                    <a:pt x="6" y="32"/>
                  </a:lnTo>
                  <a:lnTo>
                    <a:pt x="4" y="26"/>
                  </a:lnTo>
                  <a:lnTo>
                    <a:pt x="2" y="15"/>
                  </a:lnTo>
                  <a:lnTo>
                    <a:pt x="0" y="7"/>
                  </a:lnTo>
                  <a:lnTo>
                    <a:pt x="0" y="2"/>
                  </a:lnTo>
                  <a:lnTo>
                    <a:pt x="2" y="0"/>
                  </a:lnTo>
                  <a:close/>
                </a:path>
              </a:pathLst>
            </a:custGeom>
            <a:solidFill>
              <a:srgbClr val="E6803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9432" name="Freeform 114">
              <a:extLst>
                <a:ext uri="{FF2B5EF4-FFF2-40B4-BE49-F238E27FC236}">
                  <a16:creationId xmlns:a16="http://schemas.microsoft.com/office/drawing/2014/main" id="{7C0BDE18-91F5-C7C7-51AD-30BF0B611B88}"/>
                </a:ext>
              </a:extLst>
            </p:cNvPr>
            <p:cNvSpPr>
              <a:spLocks/>
            </p:cNvSpPr>
            <p:nvPr/>
          </p:nvSpPr>
          <p:spPr bwMode="auto">
            <a:xfrm>
              <a:off x="4873614" y="2928930"/>
              <a:ext cx="354013" cy="407987"/>
            </a:xfrm>
            <a:custGeom>
              <a:avLst/>
              <a:gdLst>
                <a:gd name="T0" fmla="*/ 2147483647 w 447"/>
                <a:gd name="T1" fmla="*/ 2147483647 h 514"/>
                <a:gd name="T2" fmla="*/ 2147483647 w 447"/>
                <a:gd name="T3" fmla="*/ 2147483647 h 514"/>
                <a:gd name="T4" fmla="*/ 2147483647 w 447"/>
                <a:gd name="T5" fmla="*/ 2147483647 h 514"/>
                <a:gd name="T6" fmla="*/ 2147483647 w 447"/>
                <a:gd name="T7" fmla="*/ 2147483647 h 514"/>
                <a:gd name="T8" fmla="*/ 2147483647 w 447"/>
                <a:gd name="T9" fmla="*/ 2147483647 h 514"/>
                <a:gd name="T10" fmla="*/ 2147483647 w 447"/>
                <a:gd name="T11" fmla="*/ 2147483647 h 514"/>
                <a:gd name="T12" fmla="*/ 2147483647 w 447"/>
                <a:gd name="T13" fmla="*/ 2147483647 h 514"/>
                <a:gd name="T14" fmla="*/ 2147483647 w 447"/>
                <a:gd name="T15" fmla="*/ 2147483647 h 514"/>
                <a:gd name="T16" fmla="*/ 2147483647 w 447"/>
                <a:gd name="T17" fmla="*/ 2147483647 h 514"/>
                <a:gd name="T18" fmla="*/ 2147483647 w 447"/>
                <a:gd name="T19" fmla="*/ 2147483647 h 514"/>
                <a:gd name="T20" fmla="*/ 2147483647 w 447"/>
                <a:gd name="T21" fmla="*/ 2147483647 h 514"/>
                <a:gd name="T22" fmla="*/ 2147483647 w 447"/>
                <a:gd name="T23" fmla="*/ 2147483647 h 514"/>
                <a:gd name="T24" fmla="*/ 2147483647 w 447"/>
                <a:gd name="T25" fmla="*/ 2147483647 h 514"/>
                <a:gd name="T26" fmla="*/ 2147483647 w 447"/>
                <a:gd name="T27" fmla="*/ 2147483647 h 514"/>
                <a:gd name="T28" fmla="*/ 2147483647 w 447"/>
                <a:gd name="T29" fmla="*/ 2147483647 h 514"/>
                <a:gd name="T30" fmla="*/ 2147483647 w 447"/>
                <a:gd name="T31" fmla="*/ 2147483647 h 514"/>
                <a:gd name="T32" fmla="*/ 2147483647 w 447"/>
                <a:gd name="T33" fmla="*/ 2147483647 h 514"/>
                <a:gd name="T34" fmla="*/ 2147483647 w 447"/>
                <a:gd name="T35" fmla="*/ 2147483647 h 514"/>
                <a:gd name="T36" fmla="*/ 2147483647 w 447"/>
                <a:gd name="T37" fmla="*/ 2147483647 h 514"/>
                <a:gd name="T38" fmla="*/ 2147483647 w 447"/>
                <a:gd name="T39" fmla="*/ 2147483647 h 514"/>
                <a:gd name="T40" fmla="*/ 2147483647 w 447"/>
                <a:gd name="T41" fmla="*/ 2147483647 h 514"/>
                <a:gd name="T42" fmla="*/ 2147483647 w 447"/>
                <a:gd name="T43" fmla="*/ 2147483647 h 514"/>
                <a:gd name="T44" fmla="*/ 0 w 447"/>
                <a:gd name="T45" fmla="*/ 2147483647 h 514"/>
                <a:gd name="T46" fmla="*/ 2147483647 w 447"/>
                <a:gd name="T47" fmla="*/ 2147483647 h 514"/>
                <a:gd name="T48" fmla="*/ 2147483647 w 447"/>
                <a:gd name="T49" fmla="*/ 2147483647 h 514"/>
                <a:gd name="T50" fmla="*/ 2147483647 w 447"/>
                <a:gd name="T51" fmla="*/ 2147483647 h 514"/>
                <a:gd name="T52" fmla="*/ 2147483647 w 447"/>
                <a:gd name="T53" fmla="*/ 2147483647 h 514"/>
                <a:gd name="T54" fmla="*/ 2147483647 w 447"/>
                <a:gd name="T55" fmla="*/ 2147483647 h 514"/>
                <a:gd name="T56" fmla="*/ 2147483647 w 447"/>
                <a:gd name="T57" fmla="*/ 2147483647 h 514"/>
                <a:gd name="T58" fmla="*/ 2147483647 w 447"/>
                <a:gd name="T59" fmla="*/ 2147483647 h 514"/>
                <a:gd name="T60" fmla="*/ 2147483647 w 447"/>
                <a:gd name="T61" fmla="*/ 2147483647 h 514"/>
                <a:gd name="T62" fmla="*/ 2147483647 w 447"/>
                <a:gd name="T63" fmla="*/ 2147483647 h 514"/>
                <a:gd name="T64" fmla="*/ 2147483647 w 447"/>
                <a:gd name="T65" fmla="*/ 2147483647 h 514"/>
                <a:gd name="T66" fmla="*/ 2147483647 w 447"/>
                <a:gd name="T67" fmla="*/ 2147483647 h 514"/>
                <a:gd name="T68" fmla="*/ 2147483647 w 447"/>
                <a:gd name="T69" fmla="*/ 2147483647 h 514"/>
                <a:gd name="T70" fmla="*/ 2147483647 w 447"/>
                <a:gd name="T71" fmla="*/ 2147483647 h 514"/>
                <a:gd name="T72" fmla="*/ 2147483647 w 447"/>
                <a:gd name="T73" fmla="*/ 2147483647 h 514"/>
                <a:gd name="T74" fmla="*/ 2147483647 w 447"/>
                <a:gd name="T75" fmla="*/ 2147483647 h 514"/>
                <a:gd name="T76" fmla="*/ 2147483647 w 447"/>
                <a:gd name="T77" fmla="*/ 2147483647 h 514"/>
                <a:gd name="T78" fmla="*/ 2147483647 w 447"/>
                <a:gd name="T79" fmla="*/ 2147483647 h 514"/>
                <a:gd name="T80" fmla="*/ 2147483647 w 447"/>
                <a:gd name="T81" fmla="*/ 2147483647 h 514"/>
                <a:gd name="T82" fmla="*/ 2147483647 w 447"/>
                <a:gd name="T83" fmla="*/ 2147483647 h 514"/>
                <a:gd name="T84" fmla="*/ 2147483647 w 447"/>
                <a:gd name="T85" fmla="*/ 2147483647 h 514"/>
                <a:gd name="T86" fmla="*/ 2147483647 w 447"/>
                <a:gd name="T87" fmla="*/ 2147483647 h 514"/>
                <a:gd name="T88" fmla="*/ 2147483647 w 447"/>
                <a:gd name="T89" fmla="*/ 2147483647 h 514"/>
                <a:gd name="T90" fmla="*/ 2147483647 w 447"/>
                <a:gd name="T91" fmla="*/ 2147483647 h 514"/>
                <a:gd name="T92" fmla="*/ 2147483647 w 447"/>
                <a:gd name="T93" fmla="*/ 2147483647 h 514"/>
                <a:gd name="T94" fmla="*/ 2147483647 w 447"/>
                <a:gd name="T95" fmla="*/ 2147483647 h 514"/>
                <a:gd name="T96" fmla="*/ 2147483647 w 447"/>
                <a:gd name="T97" fmla="*/ 2147483647 h 514"/>
                <a:gd name="T98" fmla="*/ 2147483647 w 447"/>
                <a:gd name="T99" fmla="*/ 2147483647 h 514"/>
                <a:gd name="T100" fmla="*/ 2147483647 w 447"/>
                <a:gd name="T101" fmla="*/ 2147483647 h 514"/>
                <a:gd name="T102" fmla="*/ 2147483647 w 447"/>
                <a:gd name="T103" fmla="*/ 2147483647 h 514"/>
                <a:gd name="T104" fmla="*/ 2147483647 w 447"/>
                <a:gd name="T105" fmla="*/ 2147483647 h 514"/>
                <a:gd name="T106" fmla="*/ 2147483647 w 447"/>
                <a:gd name="T107" fmla="*/ 2147483647 h 514"/>
                <a:gd name="T108" fmla="*/ 2147483647 w 447"/>
                <a:gd name="T109" fmla="*/ 2147483647 h 514"/>
                <a:gd name="T110" fmla="*/ 2147483647 w 447"/>
                <a:gd name="T111" fmla="*/ 2147483647 h 514"/>
                <a:gd name="T112" fmla="*/ 2147483647 w 447"/>
                <a:gd name="T113" fmla="*/ 0 h 514"/>
                <a:gd name="T114" fmla="*/ 2147483647 w 447"/>
                <a:gd name="T115" fmla="*/ 0 h 51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47"/>
                <a:gd name="T175" fmla="*/ 0 h 514"/>
                <a:gd name="T176" fmla="*/ 447 w 447"/>
                <a:gd name="T177" fmla="*/ 514 h 51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47" h="514">
                  <a:moveTo>
                    <a:pt x="447" y="0"/>
                  </a:moveTo>
                  <a:lnTo>
                    <a:pt x="181" y="305"/>
                  </a:lnTo>
                  <a:lnTo>
                    <a:pt x="293" y="392"/>
                  </a:lnTo>
                  <a:lnTo>
                    <a:pt x="291" y="388"/>
                  </a:lnTo>
                  <a:lnTo>
                    <a:pt x="285" y="386"/>
                  </a:lnTo>
                  <a:lnTo>
                    <a:pt x="280" y="384"/>
                  </a:lnTo>
                  <a:lnTo>
                    <a:pt x="276" y="382"/>
                  </a:lnTo>
                  <a:lnTo>
                    <a:pt x="268" y="381"/>
                  </a:lnTo>
                  <a:lnTo>
                    <a:pt x="263" y="381"/>
                  </a:lnTo>
                  <a:lnTo>
                    <a:pt x="253" y="379"/>
                  </a:lnTo>
                  <a:lnTo>
                    <a:pt x="245" y="379"/>
                  </a:lnTo>
                  <a:lnTo>
                    <a:pt x="236" y="377"/>
                  </a:lnTo>
                  <a:lnTo>
                    <a:pt x="226" y="379"/>
                  </a:lnTo>
                  <a:lnTo>
                    <a:pt x="213" y="379"/>
                  </a:lnTo>
                  <a:lnTo>
                    <a:pt x="204" y="382"/>
                  </a:lnTo>
                  <a:lnTo>
                    <a:pt x="196" y="384"/>
                  </a:lnTo>
                  <a:lnTo>
                    <a:pt x="190" y="386"/>
                  </a:lnTo>
                  <a:lnTo>
                    <a:pt x="185" y="390"/>
                  </a:lnTo>
                  <a:lnTo>
                    <a:pt x="179" y="394"/>
                  </a:lnTo>
                  <a:lnTo>
                    <a:pt x="171" y="396"/>
                  </a:lnTo>
                  <a:lnTo>
                    <a:pt x="166" y="400"/>
                  </a:lnTo>
                  <a:lnTo>
                    <a:pt x="158" y="401"/>
                  </a:lnTo>
                  <a:lnTo>
                    <a:pt x="150" y="407"/>
                  </a:lnTo>
                  <a:lnTo>
                    <a:pt x="143" y="409"/>
                  </a:lnTo>
                  <a:lnTo>
                    <a:pt x="137" y="413"/>
                  </a:lnTo>
                  <a:lnTo>
                    <a:pt x="131" y="419"/>
                  </a:lnTo>
                  <a:lnTo>
                    <a:pt x="124" y="424"/>
                  </a:lnTo>
                  <a:lnTo>
                    <a:pt x="116" y="428"/>
                  </a:lnTo>
                  <a:lnTo>
                    <a:pt x="110" y="434"/>
                  </a:lnTo>
                  <a:lnTo>
                    <a:pt x="103" y="438"/>
                  </a:lnTo>
                  <a:lnTo>
                    <a:pt x="97" y="443"/>
                  </a:lnTo>
                  <a:lnTo>
                    <a:pt x="90" y="447"/>
                  </a:lnTo>
                  <a:lnTo>
                    <a:pt x="84" y="453"/>
                  </a:lnTo>
                  <a:lnTo>
                    <a:pt x="78" y="458"/>
                  </a:lnTo>
                  <a:lnTo>
                    <a:pt x="72" y="464"/>
                  </a:lnTo>
                  <a:lnTo>
                    <a:pt x="67" y="468"/>
                  </a:lnTo>
                  <a:lnTo>
                    <a:pt x="59" y="474"/>
                  </a:lnTo>
                  <a:lnTo>
                    <a:pt x="55" y="477"/>
                  </a:lnTo>
                  <a:lnTo>
                    <a:pt x="50" y="483"/>
                  </a:lnTo>
                  <a:lnTo>
                    <a:pt x="40" y="491"/>
                  </a:lnTo>
                  <a:lnTo>
                    <a:pt x="34" y="498"/>
                  </a:lnTo>
                  <a:lnTo>
                    <a:pt x="27" y="504"/>
                  </a:lnTo>
                  <a:lnTo>
                    <a:pt x="23" y="508"/>
                  </a:lnTo>
                  <a:lnTo>
                    <a:pt x="19" y="512"/>
                  </a:lnTo>
                  <a:lnTo>
                    <a:pt x="19" y="514"/>
                  </a:lnTo>
                  <a:lnTo>
                    <a:pt x="0" y="453"/>
                  </a:lnTo>
                  <a:lnTo>
                    <a:pt x="0" y="451"/>
                  </a:lnTo>
                  <a:lnTo>
                    <a:pt x="4" y="445"/>
                  </a:lnTo>
                  <a:lnTo>
                    <a:pt x="8" y="439"/>
                  </a:lnTo>
                  <a:lnTo>
                    <a:pt x="10" y="436"/>
                  </a:lnTo>
                  <a:lnTo>
                    <a:pt x="15" y="428"/>
                  </a:lnTo>
                  <a:lnTo>
                    <a:pt x="19" y="422"/>
                  </a:lnTo>
                  <a:lnTo>
                    <a:pt x="25" y="413"/>
                  </a:lnTo>
                  <a:lnTo>
                    <a:pt x="29" y="407"/>
                  </a:lnTo>
                  <a:lnTo>
                    <a:pt x="36" y="396"/>
                  </a:lnTo>
                  <a:lnTo>
                    <a:pt x="44" y="388"/>
                  </a:lnTo>
                  <a:lnTo>
                    <a:pt x="50" y="377"/>
                  </a:lnTo>
                  <a:lnTo>
                    <a:pt x="57" y="367"/>
                  </a:lnTo>
                  <a:lnTo>
                    <a:pt x="65" y="356"/>
                  </a:lnTo>
                  <a:lnTo>
                    <a:pt x="74" y="346"/>
                  </a:lnTo>
                  <a:lnTo>
                    <a:pt x="78" y="339"/>
                  </a:lnTo>
                  <a:lnTo>
                    <a:pt x="82" y="333"/>
                  </a:lnTo>
                  <a:lnTo>
                    <a:pt x="86" y="327"/>
                  </a:lnTo>
                  <a:lnTo>
                    <a:pt x="91" y="322"/>
                  </a:lnTo>
                  <a:lnTo>
                    <a:pt x="95" y="314"/>
                  </a:lnTo>
                  <a:lnTo>
                    <a:pt x="101" y="308"/>
                  </a:lnTo>
                  <a:lnTo>
                    <a:pt x="105" y="303"/>
                  </a:lnTo>
                  <a:lnTo>
                    <a:pt x="110" y="297"/>
                  </a:lnTo>
                  <a:lnTo>
                    <a:pt x="114" y="291"/>
                  </a:lnTo>
                  <a:lnTo>
                    <a:pt x="120" y="284"/>
                  </a:lnTo>
                  <a:lnTo>
                    <a:pt x="124" y="278"/>
                  </a:lnTo>
                  <a:lnTo>
                    <a:pt x="129" y="272"/>
                  </a:lnTo>
                  <a:lnTo>
                    <a:pt x="133" y="266"/>
                  </a:lnTo>
                  <a:lnTo>
                    <a:pt x="139" y="259"/>
                  </a:lnTo>
                  <a:lnTo>
                    <a:pt x="143" y="253"/>
                  </a:lnTo>
                  <a:lnTo>
                    <a:pt x="150" y="247"/>
                  </a:lnTo>
                  <a:lnTo>
                    <a:pt x="154" y="242"/>
                  </a:lnTo>
                  <a:lnTo>
                    <a:pt x="160" y="234"/>
                  </a:lnTo>
                  <a:lnTo>
                    <a:pt x="166" y="228"/>
                  </a:lnTo>
                  <a:lnTo>
                    <a:pt x="171" y="223"/>
                  </a:lnTo>
                  <a:lnTo>
                    <a:pt x="175" y="215"/>
                  </a:lnTo>
                  <a:lnTo>
                    <a:pt x="181" y="209"/>
                  </a:lnTo>
                  <a:lnTo>
                    <a:pt x="187" y="204"/>
                  </a:lnTo>
                  <a:lnTo>
                    <a:pt x="192" y="198"/>
                  </a:lnTo>
                  <a:lnTo>
                    <a:pt x="196" y="192"/>
                  </a:lnTo>
                  <a:lnTo>
                    <a:pt x="204" y="185"/>
                  </a:lnTo>
                  <a:lnTo>
                    <a:pt x="207" y="179"/>
                  </a:lnTo>
                  <a:lnTo>
                    <a:pt x="213" y="175"/>
                  </a:lnTo>
                  <a:lnTo>
                    <a:pt x="225" y="162"/>
                  </a:lnTo>
                  <a:lnTo>
                    <a:pt x="236" y="152"/>
                  </a:lnTo>
                  <a:lnTo>
                    <a:pt x="245" y="143"/>
                  </a:lnTo>
                  <a:lnTo>
                    <a:pt x="257" y="133"/>
                  </a:lnTo>
                  <a:lnTo>
                    <a:pt x="266" y="122"/>
                  </a:lnTo>
                  <a:lnTo>
                    <a:pt x="278" y="113"/>
                  </a:lnTo>
                  <a:lnTo>
                    <a:pt x="287" y="103"/>
                  </a:lnTo>
                  <a:lnTo>
                    <a:pt x="297" y="95"/>
                  </a:lnTo>
                  <a:lnTo>
                    <a:pt x="306" y="88"/>
                  </a:lnTo>
                  <a:lnTo>
                    <a:pt x="316" y="80"/>
                  </a:lnTo>
                  <a:lnTo>
                    <a:pt x="325" y="73"/>
                  </a:lnTo>
                  <a:lnTo>
                    <a:pt x="333" y="67"/>
                  </a:lnTo>
                  <a:lnTo>
                    <a:pt x="342" y="59"/>
                  </a:lnTo>
                  <a:lnTo>
                    <a:pt x="350" y="54"/>
                  </a:lnTo>
                  <a:lnTo>
                    <a:pt x="358" y="48"/>
                  </a:lnTo>
                  <a:lnTo>
                    <a:pt x="367" y="42"/>
                  </a:lnTo>
                  <a:lnTo>
                    <a:pt x="375" y="38"/>
                  </a:lnTo>
                  <a:lnTo>
                    <a:pt x="382" y="35"/>
                  </a:lnTo>
                  <a:lnTo>
                    <a:pt x="390" y="29"/>
                  </a:lnTo>
                  <a:lnTo>
                    <a:pt x="396" y="25"/>
                  </a:lnTo>
                  <a:lnTo>
                    <a:pt x="401" y="21"/>
                  </a:lnTo>
                  <a:lnTo>
                    <a:pt x="409" y="17"/>
                  </a:lnTo>
                  <a:lnTo>
                    <a:pt x="418" y="10"/>
                  </a:lnTo>
                  <a:lnTo>
                    <a:pt x="430" y="8"/>
                  </a:lnTo>
                  <a:lnTo>
                    <a:pt x="436" y="2"/>
                  </a:lnTo>
                  <a:lnTo>
                    <a:pt x="441" y="0"/>
                  </a:lnTo>
                  <a:lnTo>
                    <a:pt x="443" y="0"/>
                  </a:lnTo>
                  <a:lnTo>
                    <a:pt x="447" y="0"/>
                  </a:lnTo>
                  <a:close/>
                </a:path>
              </a:pathLst>
            </a:custGeom>
            <a:solidFill>
              <a:srgbClr val="E6FFE6"/>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9433" name="Freeform 115">
              <a:extLst>
                <a:ext uri="{FF2B5EF4-FFF2-40B4-BE49-F238E27FC236}">
                  <a16:creationId xmlns:a16="http://schemas.microsoft.com/office/drawing/2014/main" id="{15EE6421-CE7C-E199-7F50-141D973F105A}"/>
                </a:ext>
              </a:extLst>
            </p:cNvPr>
            <p:cNvSpPr>
              <a:spLocks/>
            </p:cNvSpPr>
            <p:nvPr/>
          </p:nvSpPr>
          <p:spPr bwMode="auto">
            <a:xfrm>
              <a:off x="5400664" y="3224205"/>
              <a:ext cx="73025" cy="88900"/>
            </a:xfrm>
            <a:custGeom>
              <a:avLst/>
              <a:gdLst>
                <a:gd name="T0" fmla="*/ 0 w 91"/>
                <a:gd name="T1" fmla="*/ 0 h 110"/>
                <a:gd name="T2" fmla="*/ 2147483647 w 91"/>
                <a:gd name="T3" fmla="*/ 2147483647 h 110"/>
                <a:gd name="T4" fmla="*/ 2147483647 w 91"/>
                <a:gd name="T5" fmla="*/ 2147483647 h 110"/>
                <a:gd name="T6" fmla="*/ 0 w 91"/>
                <a:gd name="T7" fmla="*/ 0 h 110"/>
                <a:gd name="T8" fmla="*/ 0 w 91"/>
                <a:gd name="T9" fmla="*/ 0 h 110"/>
                <a:gd name="T10" fmla="*/ 0 60000 65536"/>
                <a:gd name="T11" fmla="*/ 0 60000 65536"/>
                <a:gd name="T12" fmla="*/ 0 60000 65536"/>
                <a:gd name="T13" fmla="*/ 0 60000 65536"/>
                <a:gd name="T14" fmla="*/ 0 60000 65536"/>
                <a:gd name="T15" fmla="*/ 0 w 91"/>
                <a:gd name="T16" fmla="*/ 0 h 110"/>
                <a:gd name="T17" fmla="*/ 91 w 91"/>
                <a:gd name="T18" fmla="*/ 110 h 110"/>
              </a:gdLst>
              <a:ahLst/>
              <a:cxnLst>
                <a:cxn ang="T10">
                  <a:pos x="T0" y="T1"/>
                </a:cxn>
                <a:cxn ang="T11">
                  <a:pos x="T2" y="T3"/>
                </a:cxn>
                <a:cxn ang="T12">
                  <a:pos x="T4" y="T5"/>
                </a:cxn>
                <a:cxn ang="T13">
                  <a:pos x="T6" y="T7"/>
                </a:cxn>
                <a:cxn ang="T14">
                  <a:pos x="T8" y="T9"/>
                </a:cxn>
              </a:cxnLst>
              <a:rect l="T15" t="T16" r="T17" b="T18"/>
              <a:pathLst>
                <a:path w="91" h="110">
                  <a:moveTo>
                    <a:pt x="0" y="0"/>
                  </a:moveTo>
                  <a:lnTo>
                    <a:pt x="91" y="2"/>
                  </a:lnTo>
                  <a:lnTo>
                    <a:pt x="53" y="110"/>
                  </a:lnTo>
                  <a:lnTo>
                    <a:pt x="0" y="0"/>
                  </a:lnTo>
                  <a:close/>
                </a:path>
              </a:pathLst>
            </a:custGeom>
            <a:solidFill>
              <a:srgbClr val="B0C2B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9434" name="Freeform 117">
              <a:extLst>
                <a:ext uri="{FF2B5EF4-FFF2-40B4-BE49-F238E27FC236}">
                  <a16:creationId xmlns:a16="http://schemas.microsoft.com/office/drawing/2014/main" id="{A12E234B-244D-E09D-109C-6B17CEC79510}"/>
                </a:ext>
              </a:extLst>
            </p:cNvPr>
            <p:cNvSpPr>
              <a:spLocks/>
            </p:cNvSpPr>
            <p:nvPr/>
          </p:nvSpPr>
          <p:spPr bwMode="auto">
            <a:xfrm>
              <a:off x="5276839" y="2690805"/>
              <a:ext cx="68263" cy="150812"/>
            </a:xfrm>
            <a:custGeom>
              <a:avLst/>
              <a:gdLst>
                <a:gd name="T0" fmla="*/ 2147483647 w 85"/>
                <a:gd name="T1" fmla="*/ 2147483647 h 190"/>
                <a:gd name="T2" fmla="*/ 2147483647 w 85"/>
                <a:gd name="T3" fmla="*/ 0 h 190"/>
                <a:gd name="T4" fmla="*/ 2147483647 w 85"/>
                <a:gd name="T5" fmla="*/ 0 h 190"/>
                <a:gd name="T6" fmla="*/ 2147483647 w 85"/>
                <a:gd name="T7" fmla="*/ 2147483647 h 190"/>
                <a:gd name="T8" fmla="*/ 2147483647 w 85"/>
                <a:gd name="T9" fmla="*/ 2147483647 h 190"/>
                <a:gd name="T10" fmla="*/ 2147483647 w 85"/>
                <a:gd name="T11" fmla="*/ 2147483647 h 190"/>
                <a:gd name="T12" fmla="*/ 2147483647 w 85"/>
                <a:gd name="T13" fmla="*/ 2147483647 h 190"/>
                <a:gd name="T14" fmla="*/ 2147483647 w 85"/>
                <a:gd name="T15" fmla="*/ 2147483647 h 190"/>
                <a:gd name="T16" fmla="*/ 2147483647 w 85"/>
                <a:gd name="T17" fmla="*/ 2147483647 h 190"/>
                <a:gd name="T18" fmla="*/ 2147483647 w 85"/>
                <a:gd name="T19" fmla="*/ 2147483647 h 190"/>
                <a:gd name="T20" fmla="*/ 2147483647 w 85"/>
                <a:gd name="T21" fmla="*/ 2147483647 h 190"/>
                <a:gd name="T22" fmla="*/ 2147483647 w 85"/>
                <a:gd name="T23" fmla="*/ 2147483647 h 190"/>
                <a:gd name="T24" fmla="*/ 2147483647 w 85"/>
                <a:gd name="T25" fmla="*/ 2147483647 h 190"/>
                <a:gd name="T26" fmla="*/ 2147483647 w 85"/>
                <a:gd name="T27" fmla="*/ 2147483647 h 190"/>
                <a:gd name="T28" fmla="*/ 2147483647 w 85"/>
                <a:gd name="T29" fmla="*/ 2147483647 h 190"/>
                <a:gd name="T30" fmla="*/ 2147483647 w 85"/>
                <a:gd name="T31" fmla="*/ 2147483647 h 190"/>
                <a:gd name="T32" fmla="*/ 0 w 85"/>
                <a:gd name="T33" fmla="*/ 2147483647 h 190"/>
                <a:gd name="T34" fmla="*/ 0 w 85"/>
                <a:gd name="T35" fmla="*/ 2147483647 h 190"/>
                <a:gd name="T36" fmla="*/ 0 w 85"/>
                <a:gd name="T37" fmla="*/ 2147483647 h 190"/>
                <a:gd name="T38" fmla="*/ 0 w 85"/>
                <a:gd name="T39" fmla="*/ 2147483647 h 190"/>
                <a:gd name="T40" fmla="*/ 2147483647 w 85"/>
                <a:gd name="T41" fmla="*/ 2147483647 h 190"/>
                <a:gd name="T42" fmla="*/ 2147483647 w 85"/>
                <a:gd name="T43" fmla="*/ 2147483647 h 190"/>
                <a:gd name="T44" fmla="*/ 2147483647 w 85"/>
                <a:gd name="T45" fmla="*/ 2147483647 h 190"/>
                <a:gd name="T46" fmla="*/ 2147483647 w 85"/>
                <a:gd name="T47" fmla="*/ 2147483647 h 190"/>
                <a:gd name="T48" fmla="*/ 2147483647 w 85"/>
                <a:gd name="T49" fmla="*/ 2147483647 h 190"/>
                <a:gd name="T50" fmla="*/ 2147483647 w 85"/>
                <a:gd name="T51" fmla="*/ 2147483647 h 190"/>
                <a:gd name="T52" fmla="*/ 2147483647 w 85"/>
                <a:gd name="T53" fmla="*/ 2147483647 h 190"/>
                <a:gd name="T54" fmla="*/ 2147483647 w 85"/>
                <a:gd name="T55" fmla="*/ 2147483647 h 190"/>
                <a:gd name="T56" fmla="*/ 2147483647 w 85"/>
                <a:gd name="T57" fmla="*/ 2147483647 h 190"/>
                <a:gd name="T58" fmla="*/ 2147483647 w 85"/>
                <a:gd name="T59" fmla="*/ 2147483647 h 19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5"/>
                <a:gd name="T91" fmla="*/ 0 h 190"/>
                <a:gd name="T92" fmla="*/ 85 w 85"/>
                <a:gd name="T93" fmla="*/ 190 h 19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5" h="190">
                  <a:moveTo>
                    <a:pt x="85" y="49"/>
                  </a:moveTo>
                  <a:lnTo>
                    <a:pt x="68" y="0"/>
                  </a:lnTo>
                  <a:lnTo>
                    <a:pt x="64" y="0"/>
                  </a:lnTo>
                  <a:lnTo>
                    <a:pt x="59" y="4"/>
                  </a:lnTo>
                  <a:lnTo>
                    <a:pt x="49" y="10"/>
                  </a:lnTo>
                  <a:lnTo>
                    <a:pt x="42" y="17"/>
                  </a:lnTo>
                  <a:lnTo>
                    <a:pt x="34" y="21"/>
                  </a:lnTo>
                  <a:lnTo>
                    <a:pt x="28" y="27"/>
                  </a:lnTo>
                  <a:lnTo>
                    <a:pt x="23" y="32"/>
                  </a:lnTo>
                  <a:lnTo>
                    <a:pt x="19" y="40"/>
                  </a:lnTo>
                  <a:lnTo>
                    <a:pt x="13" y="48"/>
                  </a:lnTo>
                  <a:lnTo>
                    <a:pt x="11" y="53"/>
                  </a:lnTo>
                  <a:lnTo>
                    <a:pt x="5" y="63"/>
                  </a:lnTo>
                  <a:lnTo>
                    <a:pt x="5" y="72"/>
                  </a:lnTo>
                  <a:lnTo>
                    <a:pt x="2" y="82"/>
                  </a:lnTo>
                  <a:lnTo>
                    <a:pt x="2" y="91"/>
                  </a:lnTo>
                  <a:lnTo>
                    <a:pt x="0" y="101"/>
                  </a:lnTo>
                  <a:lnTo>
                    <a:pt x="0" y="112"/>
                  </a:lnTo>
                  <a:lnTo>
                    <a:pt x="0" y="122"/>
                  </a:lnTo>
                  <a:lnTo>
                    <a:pt x="0" y="131"/>
                  </a:lnTo>
                  <a:lnTo>
                    <a:pt x="2" y="141"/>
                  </a:lnTo>
                  <a:lnTo>
                    <a:pt x="4" y="150"/>
                  </a:lnTo>
                  <a:lnTo>
                    <a:pt x="4" y="158"/>
                  </a:lnTo>
                  <a:lnTo>
                    <a:pt x="5" y="165"/>
                  </a:lnTo>
                  <a:lnTo>
                    <a:pt x="7" y="173"/>
                  </a:lnTo>
                  <a:lnTo>
                    <a:pt x="9" y="179"/>
                  </a:lnTo>
                  <a:lnTo>
                    <a:pt x="11" y="188"/>
                  </a:lnTo>
                  <a:lnTo>
                    <a:pt x="13" y="190"/>
                  </a:lnTo>
                  <a:lnTo>
                    <a:pt x="85" y="49"/>
                  </a:lnTo>
                  <a:close/>
                </a:path>
              </a:pathLst>
            </a:custGeom>
            <a:solidFill>
              <a:srgbClr val="6936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grpSp>
      <p:grpSp>
        <p:nvGrpSpPr>
          <p:cNvPr id="59395" name="Group 241">
            <a:extLst>
              <a:ext uri="{FF2B5EF4-FFF2-40B4-BE49-F238E27FC236}">
                <a16:creationId xmlns:a16="http://schemas.microsoft.com/office/drawing/2014/main" id="{2B80DB66-1EB9-D1BB-7EA2-C697E6FA5C72}"/>
              </a:ext>
            </a:extLst>
          </p:cNvPr>
          <p:cNvGrpSpPr>
            <a:grpSpLocks/>
          </p:cNvGrpSpPr>
          <p:nvPr/>
        </p:nvGrpSpPr>
        <p:grpSpPr bwMode="auto">
          <a:xfrm flipH="1">
            <a:off x="5429250" y="2286000"/>
            <a:ext cx="3643313" cy="3956050"/>
            <a:chOff x="622273" y="4259269"/>
            <a:chExt cx="1590676" cy="1563687"/>
          </a:xfrm>
        </p:grpSpPr>
        <p:sp>
          <p:nvSpPr>
            <p:cNvPr id="59397" name="Freeform 33">
              <a:extLst>
                <a:ext uri="{FF2B5EF4-FFF2-40B4-BE49-F238E27FC236}">
                  <a16:creationId xmlns:a16="http://schemas.microsoft.com/office/drawing/2014/main" id="{9485E262-2331-0C9D-0D2A-7EA4C2F5118F}"/>
                </a:ext>
              </a:extLst>
            </p:cNvPr>
            <p:cNvSpPr>
              <a:spLocks/>
            </p:cNvSpPr>
            <p:nvPr/>
          </p:nvSpPr>
          <p:spPr bwMode="auto">
            <a:xfrm>
              <a:off x="936598" y="4716469"/>
              <a:ext cx="703263" cy="201612"/>
            </a:xfrm>
            <a:custGeom>
              <a:avLst/>
              <a:gdLst>
                <a:gd name="T0" fmla="*/ 2147483647 w 886"/>
                <a:gd name="T1" fmla="*/ 0 h 253"/>
                <a:gd name="T2" fmla="*/ 2147483647 w 886"/>
                <a:gd name="T3" fmla="*/ 0 h 253"/>
                <a:gd name="T4" fmla="*/ 2147483647 w 886"/>
                <a:gd name="T5" fmla="*/ 2147483647 h 253"/>
                <a:gd name="T6" fmla="*/ 0 w 886"/>
                <a:gd name="T7" fmla="*/ 2147483647 h 253"/>
                <a:gd name="T8" fmla="*/ 2147483647 w 886"/>
                <a:gd name="T9" fmla="*/ 0 h 253"/>
                <a:gd name="T10" fmla="*/ 2147483647 w 886"/>
                <a:gd name="T11" fmla="*/ 0 h 253"/>
                <a:gd name="T12" fmla="*/ 0 60000 65536"/>
                <a:gd name="T13" fmla="*/ 0 60000 65536"/>
                <a:gd name="T14" fmla="*/ 0 60000 65536"/>
                <a:gd name="T15" fmla="*/ 0 60000 65536"/>
                <a:gd name="T16" fmla="*/ 0 60000 65536"/>
                <a:gd name="T17" fmla="*/ 0 60000 65536"/>
                <a:gd name="T18" fmla="*/ 0 w 886"/>
                <a:gd name="T19" fmla="*/ 0 h 253"/>
                <a:gd name="T20" fmla="*/ 886 w 886"/>
                <a:gd name="T21" fmla="*/ 253 h 253"/>
              </a:gdLst>
              <a:ahLst/>
              <a:cxnLst>
                <a:cxn ang="T12">
                  <a:pos x="T0" y="T1"/>
                </a:cxn>
                <a:cxn ang="T13">
                  <a:pos x="T2" y="T3"/>
                </a:cxn>
                <a:cxn ang="T14">
                  <a:pos x="T4" y="T5"/>
                </a:cxn>
                <a:cxn ang="T15">
                  <a:pos x="T6" y="T7"/>
                </a:cxn>
                <a:cxn ang="T16">
                  <a:pos x="T8" y="T9"/>
                </a:cxn>
                <a:cxn ang="T17">
                  <a:pos x="T10" y="T11"/>
                </a:cxn>
              </a:cxnLst>
              <a:rect l="T18" t="T19" r="T20" b="T21"/>
              <a:pathLst>
                <a:path w="886" h="253">
                  <a:moveTo>
                    <a:pt x="57" y="0"/>
                  </a:moveTo>
                  <a:lnTo>
                    <a:pt x="772" y="0"/>
                  </a:lnTo>
                  <a:lnTo>
                    <a:pt x="886" y="178"/>
                  </a:lnTo>
                  <a:lnTo>
                    <a:pt x="0" y="253"/>
                  </a:lnTo>
                  <a:lnTo>
                    <a:pt x="57" y="0"/>
                  </a:lnTo>
                  <a:close/>
                </a:path>
              </a:pathLst>
            </a:custGeom>
            <a:solidFill>
              <a:srgbClr val="BDC9D4"/>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9398" name="Freeform 58">
              <a:extLst>
                <a:ext uri="{FF2B5EF4-FFF2-40B4-BE49-F238E27FC236}">
                  <a16:creationId xmlns:a16="http://schemas.microsoft.com/office/drawing/2014/main" id="{518D5C35-FD2A-7791-D0A5-6DAC29EB7714}"/>
                </a:ext>
              </a:extLst>
            </p:cNvPr>
            <p:cNvSpPr>
              <a:spLocks/>
            </p:cNvSpPr>
            <p:nvPr/>
          </p:nvSpPr>
          <p:spPr bwMode="auto">
            <a:xfrm>
              <a:off x="622273" y="4659319"/>
              <a:ext cx="1060450" cy="1163637"/>
            </a:xfrm>
            <a:custGeom>
              <a:avLst/>
              <a:gdLst>
                <a:gd name="T0" fmla="*/ 2147483647 w 1337"/>
                <a:gd name="T1" fmla="*/ 2147483647 h 1465"/>
                <a:gd name="T2" fmla="*/ 2147483647 w 1337"/>
                <a:gd name="T3" fmla="*/ 0 h 1465"/>
                <a:gd name="T4" fmla="*/ 2147483647 w 1337"/>
                <a:gd name="T5" fmla="*/ 2147483647 h 1465"/>
                <a:gd name="T6" fmla="*/ 2147483647 w 1337"/>
                <a:gd name="T7" fmla="*/ 2147483647 h 1465"/>
                <a:gd name="T8" fmla="*/ 2147483647 w 1337"/>
                <a:gd name="T9" fmla="*/ 2147483647 h 1465"/>
                <a:gd name="T10" fmla="*/ 2147483647 w 1337"/>
                <a:gd name="T11" fmla="*/ 2147483647 h 1465"/>
                <a:gd name="T12" fmla="*/ 2147483647 w 1337"/>
                <a:gd name="T13" fmla="*/ 2147483647 h 1465"/>
                <a:gd name="T14" fmla="*/ 2147483647 w 1337"/>
                <a:gd name="T15" fmla="*/ 2147483647 h 1465"/>
                <a:gd name="T16" fmla="*/ 2147483647 w 1337"/>
                <a:gd name="T17" fmla="*/ 2147483647 h 1465"/>
                <a:gd name="T18" fmla="*/ 2147483647 w 1337"/>
                <a:gd name="T19" fmla="*/ 2147483647 h 1465"/>
                <a:gd name="T20" fmla="*/ 2147483647 w 1337"/>
                <a:gd name="T21" fmla="*/ 2147483647 h 1465"/>
                <a:gd name="T22" fmla="*/ 2147483647 w 1337"/>
                <a:gd name="T23" fmla="*/ 2147483647 h 1465"/>
                <a:gd name="T24" fmla="*/ 2147483647 w 1337"/>
                <a:gd name="T25" fmla="*/ 2147483647 h 1465"/>
                <a:gd name="T26" fmla="*/ 2147483647 w 1337"/>
                <a:gd name="T27" fmla="*/ 2147483647 h 1465"/>
                <a:gd name="T28" fmla="*/ 2147483647 w 1337"/>
                <a:gd name="T29" fmla="*/ 2147483647 h 1465"/>
                <a:gd name="T30" fmla="*/ 2147483647 w 1337"/>
                <a:gd name="T31" fmla="*/ 2147483647 h 1465"/>
                <a:gd name="T32" fmla="*/ 2147483647 w 1337"/>
                <a:gd name="T33" fmla="*/ 2147483647 h 1465"/>
                <a:gd name="T34" fmla="*/ 2147483647 w 1337"/>
                <a:gd name="T35" fmla="*/ 2147483647 h 1465"/>
                <a:gd name="T36" fmla="*/ 2147483647 w 1337"/>
                <a:gd name="T37" fmla="*/ 2147483647 h 1465"/>
                <a:gd name="T38" fmla="*/ 2147483647 w 1337"/>
                <a:gd name="T39" fmla="*/ 2147483647 h 1465"/>
                <a:gd name="T40" fmla="*/ 2147483647 w 1337"/>
                <a:gd name="T41" fmla="*/ 2147483647 h 1465"/>
                <a:gd name="T42" fmla="*/ 2147483647 w 1337"/>
                <a:gd name="T43" fmla="*/ 2147483647 h 1465"/>
                <a:gd name="T44" fmla="*/ 2147483647 w 1337"/>
                <a:gd name="T45" fmla="*/ 2147483647 h 1465"/>
                <a:gd name="T46" fmla="*/ 2147483647 w 1337"/>
                <a:gd name="T47" fmla="*/ 2147483647 h 1465"/>
                <a:gd name="T48" fmla="*/ 2147483647 w 1337"/>
                <a:gd name="T49" fmla="*/ 2147483647 h 1465"/>
                <a:gd name="T50" fmla="*/ 2147483647 w 1337"/>
                <a:gd name="T51" fmla="*/ 2147483647 h 1465"/>
                <a:gd name="T52" fmla="*/ 2147483647 w 1337"/>
                <a:gd name="T53" fmla="*/ 2147483647 h 1465"/>
                <a:gd name="T54" fmla="*/ 2147483647 w 1337"/>
                <a:gd name="T55" fmla="*/ 2147483647 h 1465"/>
                <a:gd name="T56" fmla="*/ 2147483647 w 1337"/>
                <a:gd name="T57" fmla="*/ 2147483647 h 1465"/>
                <a:gd name="T58" fmla="*/ 2147483647 w 1337"/>
                <a:gd name="T59" fmla="*/ 2147483647 h 1465"/>
                <a:gd name="T60" fmla="*/ 2147483647 w 1337"/>
                <a:gd name="T61" fmla="*/ 2147483647 h 1465"/>
                <a:gd name="T62" fmla="*/ 2147483647 w 1337"/>
                <a:gd name="T63" fmla="*/ 2147483647 h 1465"/>
                <a:gd name="T64" fmla="*/ 2147483647 w 1337"/>
                <a:gd name="T65" fmla="*/ 2147483647 h 1465"/>
                <a:gd name="T66" fmla="*/ 2147483647 w 1337"/>
                <a:gd name="T67" fmla="*/ 2147483647 h 1465"/>
                <a:gd name="T68" fmla="*/ 2147483647 w 1337"/>
                <a:gd name="T69" fmla="*/ 2147483647 h 1465"/>
                <a:gd name="T70" fmla="*/ 2147483647 w 1337"/>
                <a:gd name="T71" fmla="*/ 2147483647 h 1465"/>
                <a:gd name="T72" fmla="*/ 2147483647 w 1337"/>
                <a:gd name="T73" fmla="*/ 2147483647 h 1465"/>
                <a:gd name="T74" fmla="*/ 2147483647 w 1337"/>
                <a:gd name="T75" fmla="*/ 2147483647 h 1465"/>
                <a:gd name="T76" fmla="*/ 2147483647 w 1337"/>
                <a:gd name="T77" fmla="*/ 2147483647 h 1465"/>
                <a:gd name="T78" fmla="*/ 2147483647 w 1337"/>
                <a:gd name="T79" fmla="*/ 2147483647 h 1465"/>
                <a:gd name="T80" fmla="*/ 2147483647 w 1337"/>
                <a:gd name="T81" fmla="*/ 2147483647 h 1465"/>
                <a:gd name="T82" fmla="*/ 2147483647 w 1337"/>
                <a:gd name="T83" fmla="*/ 2147483647 h 1465"/>
                <a:gd name="T84" fmla="*/ 2147483647 w 1337"/>
                <a:gd name="T85" fmla="*/ 2147483647 h 1465"/>
                <a:gd name="T86" fmla="*/ 0 w 1337"/>
                <a:gd name="T87" fmla="*/ 2147483647 h 1465"/>
                <a:gd name="T88" fmla="*/ 2147483647 w 1337"/>
                <a:gd name="T89" fmla="*/ 2147483647 h 1465"/>
                <a:gd name="T90" fmla="*/ 2147483647 w 1337"/>
                <a:gd name="T91" fmla="*/ 2147483647 h 146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37"/>
                <a:gd name="T139" fmla="*/ 0 h 1465"/>
                <a:gd name="T140" fmla="*/ 1337 w 1337"/>
                <a:gd name="T141" fmla="*/ 1465 h 146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37" h="1465">
                  <a:moveTo>
                    <a:pt x="557" y="96"/>
                  </a:moveTo>
                  <a:lnTo>
                    <a:pt x="605" y="150"/>
                  </a:lnTo>
                  <a:lnTo>
                    <a:pt x="918" y="150"/>
                  </a:lnTo>
                  <a:lnTo>
                    <a:pt x="1105" y="0"/>
                  </a:lnTo>
                  <a:lnTo>
                    <a:pt x="1223" y="22"/>
                  </a:lnTo>
                  <a:lnTo>
                    <a:pt x="1337" y="226"/>
                  </a:lnTo>
                  <a:lnTo>
                    <a:pt x="1105" y="336"/>
                  </a:lnTo>
                  <a:lnTo>
                    <a:pt x="1097" y="336"/>
                  </a:lnTo>
                  <a:lnTo>
                    <a:pt x="1090" y="338"/>
                  </a:lnTo>
                  <a:lnTo>
                    <a:pt x="1082" y="338"/>
                  </a:lnTo>
                  <a:lnTo>
                    <a:pt x="1074" y="340"/>
                  </a:lnTo>
                  <a:lnTo>
                    <a:pt x="1067" y="342"/>
                  </a:lnTo>
                  <a:lnTo>
                    <a:pt x="1059" y="344"/>
                  </a:lnTo>
                  <a:lnTo>
                    <a:pt x="1052" y="345"/>
                  </a:lnTo>
                  <a:lnTo>
                    <a:pt x="1046" y="347"/>
                  </a:lnTo>
                  <a:lnTo>
                    <a:pt x="1036" y="347"/>
                  </a:lnTo>
                  <a:lnTo>
                    <a:pt x="1029" y="351"/>
                  </a:lnTo>
                  <a:lnTo>
                    <a:pt x="1021" y="351"/>
                  </a:lnTo>
                  <a:lnTo>
                    <a:pt x="1014" y="353"/>
                  </a:lnTo>
                  <a:lnTo>
                    <a:pt x="1006" y="355"/>
                  </a:lnTo>
                  <a:lnTo>
                    <a:pt x="998" y="357"/>
                  </a:lnTo>
                  <a:lnTo>
                    <a:pt x="989" y="357"/>
                  </a:lnTo>
                  <a:lnTo>
                    <a:pt x="983" y="361"/>
                  </a:lnTo>
                  <a:lnTo>
                    <a:pt x="974" y="363"/>
                  </a:lnTo>
                  <a:lnTo>
                    <a:pt x="966" y="364"/>
                  </a:lnTo>
                  <a:lnTo>
                    <a:pt x="960" y="364"/>
                  </a:lnTo>
                  <a:lnTo>
                    <a:pt x="953" y="368"/>
                  </a:lnTo>
                  <a:lnTo>
                    <a:pt x="943" y="368"/>
                  </a:lnTo>
                  <a:lnTo>
                    <a:pt x="937" y="372"/>
                  </a:lnTo>
                  <a:lnTo>
                    <a:pt x="928" y="372"/>
                  </a:lnTo>
                  <a:lnTo>
                    <a:pt x="922" y="376"/>
                  </a:lnTo>
                  <a:lnTo>
                    <a:pt x="915" y="378"/>
                  </a:lnTo>
                  <a:lnTo>
                    <a:pt x="907" y="380"/>
                  </a:lnTo>
                  <a:lnTo>
                    <a:pt x="899" y="380"/>
                  </a:lnTo>
                  <a:lnTo>
                    <a:pt x="892" y="383"/>
                  </a:lnTo>
                  <a:lnTo>
                    <a:pt x="884" y="383"/>
                  </a:lnTo>
                  <a:lnTo>
                    <a:pt x="879" y="387"/>
                  </a:lnTo>
                  <a:lnTo>
                    <a:pt x="873" y="387"/>
                  </a:lnTo>
                  <a:lnTo>
                    <a:pt x="865" y="391"/>
                  </a:lnTo>
                  <a:lnTo>
                    <a:pt x="858" y="393"/>
                  </a:lnTo>
                  <a:lnTo>
                    <a:pt x="852" y="393"/>
                  </a:lnTo>
                  <a:lnTo>
                    <a:pt x="846" y="395"/>
                  </a:lnTo>
                  <a:lnTo>
                    <a:pt x="839" y="397"/>
                  </a:lnTo>
                  <a:lnTo>
                    <a:pt x="833" y="397"/>
                  </a:lnTo>
                  <a:lnTo>
                    <a:pt x="825" y="401"/>
                  </a:lnTo>
                  <a:lnTo>
                    <a:pt x="820" y="401"/>
                  </a:lnTo>
                  <a:lnTo>
                    <a:pt x="816" y="402"/>
                  </a:lnTo>
                  <a:lnTo>
                    <a:pt x="802" y="404"/>
                  </a:lnTo>
                  <a:lnTo>
                    <a:pt x="793" y="408"/>
                  </a:lnTo>
                  <a:lnTo>
                    <a:pt x="783" y="412"/>
                  </a:lnTo>
                  <a:lnTo>
                    <a:pt x="776" y="416"/>
                  </a:lnTo>
                  <a:lnTo>
                    <a:pt x="766" y="416"/>
                  </a:lnTo>
                  <a:lnTo>
                    <a:pt x="759" y="418"/>
                  </a:lnTo>
                  <a:lnTo>
                    <a:pt x="753" y="420"/>
                  </a:lnTo>
                  <a:lnTo>
                    <a:pt x="749" y="423"/>
                  </a:lnTo>
                  <a:lnTo>
                    <a:pt x="742" y="425"/>
                  </a:lnTo>
                  <a:lnTo>
                    <a:pt x="740" y="425"/>
                  </a:lnTo>
                  <a:lnTo>
                    <a:pt x="740" y="427"/>
                  </a:lnTo>
                  <a:lnTo>
                    <a:pt x="740" y="431"/>
                  </a:lnTo>
                  <a:lnTo>
                    <a:pt x="740" y="437"/>
                  </a:lnTo>
                  <a:lnTo>
                    <a:pt x="740" y="440"/>
                  </a:lnTo>
                  <a:lnTo>
                    <a:pt x="740" y="446"/>
                  </a:lnTo>
                  <a:lnTo>
                    <a:pt x="742" y="452"/>
                  </a:lnTo>
                  <a:lnTo>
                    <a:pt x="742" y="459"/>
                  </a:lnTo>
                  <a:lnTo>
                    <a:pt x="742" y="463"/>
                  </a:lnTo>
                  <a:lnTo>
                    <a:pt x="742" y="469"/>
                  </a:lnTo>
                  <a:lnTo>
                    <a:pt x="743" y="475"/>
                  </a:lnTo>
                  <a:lnTo>
                    <a:pt x="743" y="480"/>
                  </a:lnTo>
                  <a:lnTo>
                    <a:pt x="743" y="486"/>
                  </a:lnTo>
                  <a:lnTo>
                    <a:pt x="745" y="492"/>
                  </a:lnTo>
                  <a:lnTo>
                    <a:pt x="745" y="499"/>
                  </a:lnTo>
                  <a:lnTo>
                    <a:pt x="747" y="507"/>
                  </a:lnTo>
                  <a:lnTo>
                    <a:pt x="747" y="513"/>
                  </a:lnTo>
                  <a:lnTo>
                    <a:pt x="747" y="520"/>
                  </a:lnTo>
                  <a:lnTo>
                    <a:pt x="747" y="526"/>
                  </a:lnTo>
                  <a:lnTo>
                    <a:pt x="749" y="532"/>
                  </a:lnTo>
                  <a:lnTo>
                    <a:pt x="749" y="541"/>
                  </a:lnTo>
                  <a:lnTo>
                    <a:pt x="749" y="553"/>
                  </a:lnTo>
                  <a:lnTo>
                    <a:pt x="749" y="560"/>
                  </a:lnTo>
                  <a:lnTo>
                    <a:pt x="749" y="568"/>
                  </a:lnTo>
                  <a:lnTo>
                    <a:pt x="749" y="574"/>
                  </a:lnTo>
                  <a:lnTo>
                    <a:pt x="749" y="581"/>
                  </a:lnTo>
                  <a:lnTo>
                    <a:pt x="745" y="589"/>
                  </a:lnTo>
                  <a:lnTo>
                    <a:pt x="745" y="594"/>
                  </a:lnTo>
                  <a:lnTo>
                    <a:pt x="743" y="596"/>
                  </a:lnTo>
                  <a:lnTo>
                    <a:pt x="743" y="598"/>
                  </a:lnTo>
                  <a:lnTo>
                    <a:pt x="0" y="1465"/>
                  </a:lnTo>
                  <a:lnTo>
                    <a:pt x="0" y="1322"/>
                  </a:lnTo>
                  <a:lnTo>
                    <a:pt x="19" y="275"/>
                  </a:lnTo>
                  <a:lnTo>
                    <a:pt x="508" y="22"/>
                  </a:lnTo>
                  <a:lnTo>
                    <a:pt x="557" y="96"/>
                  </a:lnTo>
                  <a:close/>
                </a:path>
              </a:pathLst>
            </a:custGeom>
            <a:solidFill>
              <a:srgbClr val="7A94A8"/>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9399" name="Freeform 70">
              <a:extLst>
                <a:ext uri="{FF2B5EF4-FFF2-40B4-BE49-F238E27FC236}">
                  <a16:creationId xmlns:a16="http://schemas.microsoft.com/office/drawing/2014/main" id="{BE5F8FF0-0666-720E-3F54-1327A79A77E9}"/>
                </a:ext>
              </a:extLst>
            </p:cNvPr>
            <p:cNvSpPr>
              <a:spLocks/>
            </p:cNvSpPr>
            <p:nvPr/>
          </p:nvSpPr>
          <p:spPr bwMode="auto">
            <a:xfrm>
              <a:off x="622273" y="4684719"/>
              <a:ext cx="396875" cy="1060450"/>
            </a:xfrm>
            <a:custGeom>
              <a:avLst/>
              <a:gdLst>
                <a:gd name="T0" fmla="*/ 2147483647 w 500"/>
                <a:gd name="T1" fmla="*/ 2147483647 h 1334"/>
                <a:gd name="T2" fmla="*/ 2147483647 w 500"/>
                <a:gd name="T3" fmla="*/ 0 h 1334"/>
                <a:gd name="T4" fmla="*/ 2147483647 w 500"/>
                <a:gd name="T5" fmla="*/ 2147483647 h 1334"/>
                <a:gd name="T6" fmla="*/ 0 w 500"/>
                <a:gd name="T7" fmla="*/ 2147483647 h 1334"/>
                <a:gd name="T8" fmla="*/ 0 w 500"/>
                <a:gd name="T9" fmla="*/ 2147483647 h 1334"/>
                <a:gd name="T10" fmla="*/ 2147483647 w 500"/>
                <a:gd name="T11" fmla="*/ 2147483647 h 1334"/>
                <a:gd name="T12" fmla="*/ 2147483647 w 500"/>
                <a:gd name="T13" fmla="*/ 2147483647 h 1334"/>
                <a:gd name="T14" fmla="*/ 2147483647 w 500"/>
                <a:gd name="T15" fmla="*/ 2147483647 h 1334"/>
                <a:gd name="T16" fmla="*/ 2147483647 w 500"/>
                <a:gd name="T17" fmla="*/ 2147483647 h 1334"/>
                <a:gd name="T18" fmla="*/ 2147483647 w 500"/>
                <a:gd name="T19" fmla="*/ 2147483647 h 1334"/>
                <a:gd name="T20" fmla="*/ 2147483647 w 500"/>
                <a:gd name="T21" fmla="*/ 2147483647 h 1334"/>
                <a:gd name="T22" fmla="*/ 2147483647 w 500"/>
                <a:gd name="T23" fmla="*/ 2147483647 h 1334"/>
                <a:gd name="T24" fmla="*/ 2147483647 w 500"/>
                <a:gd name="T25" fmla="*/ 2147483647 h 1334"/>
                <a:gd name="T26" fmla="*/ 2147483647 w 500"/>
                <a:gd name="T27" fmla="*/ 2147483647 h 1334"/>
                <a:gd name="T28" fmla="*/ 2147483647 w 500"/>
                <a:gd name="T29" fmla="*/ 2147483647 h 1334"/>
                <a:gd name="T30" fmla="*/ 2147483647 w 500"/>
                <a:gd name="T31" fmla="*/ 2147483647 h 1334"/>
                <a:gd name="T32" fmla="*/ 2147483647 w 500"/>
                <a:gd name="T33" fmla="*/ 2147483647 h 1334"/>
                <a:gd name="T34" fmla="*/ 2147483647 w 500"/>
                <a:gd name="T35" fmla="*/ 2147483647 h 13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00"/>
                <a:gd name="T55" fmla="*/ 0 h 1334"/>
                <a:gd name="T56" fmla="*/ 500 w 500"/>
                <a:gd name="T57" fmla="*/ 1334 h 133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00" h="1334">
                  <a:moveTo>
                    <a:pt x="274" y="4"/>
                  </a:moveTo>
                  <a:lnTo>
                    <a:pt x="205" y="0"/>
                  </a:lnTo>
                  <a:lnTo>
                    <a:pt x="152" y="51"/>
                  </a:lnTo>
                  <a:lnTo>
                    <a:pt x="0" y="178"/>
                  </a:lnTo>
                  <a:lnTo>
                    <a:pt x="0" y="1334"/>
                  </a:lnTo>
                  <a:lnTo>
                    <a:pt x="51" y="1334"/>
                  </a:lnTo>
                  <a:lnTo>
                    <a:pt x="51" y="1184"/>
                  </a:lnTo>
                  <a:lnTo>
                    <a:pt x="209" y="1180"/>
                  </a:lnTo>
                  <a:lnTo>
                    <a:pt x="76" y="1040"/>
                  </a:lnTo>
                  <a:lnTo>
                    <a:pt x="222" y="941"/>
                  </a:lnTo>
                  <a:lnTo>
                    <a:pt x="23" y="492"/>
                  </a:lnTo>
                  <a:lnTo>
                    <a:pt x="124" y="557"/>
                  </a:lnTo>
                  <a:lnTo>
                    <a:pt x="323" y="361"/>
                  </a:lnTo>
                  <a:lnTo>
                    <a:pt x="224" y="218"/>
                  </a:lnTo>
                  <a:lnTo>
                    <a:pt x="377" y="319"/>
                  </a:lnTo>
                  <a:lnTo>
                    <a:pt x="500" y="186"/>
                  </a:lnTo>
                  <a:lnTo>
                    <a:pt x="274" y="4"/>
                  </a:lnTo>
                  <a:close/>
                </a:path>
              </a:pathLst>
            </a:custGeom>
            <a:solidFill>
              <a:srgbClr val="BDC9D4"/>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9400" name="Freeform 71">
              <a:extLst>
                <a:ext uri="{FF2B5EF4-FFF2-40B4-BE49-F238E27FC236}">
                  <a16:creationId xmlns:a16="http://schemas.microsoft.com/office/drawing/2014/main" id="{7601E4D7-46F2-45DC-A406-16AAF5C9BAD4}"/>
                </a:ext>
              </a:extLst>
            </p:cNvPr>
            <p:cNvSpPr>
              <a:spLocks/>
            </p:cNvSpPr>
            <p:nvPr/>
          </p:nvSpPr>
          <p:spPr bwMode="auto">
            <a:xfrm>
              <a:off x="785786" y="4357694"/>
              <a:ext cx="449263" cy="498475"/>
            </a:xfrm>
            <a:custGeom>
              <a:avLst/>
              <a:gdLst>
                <a:gd name="T0" fmla="*/ 2147483647 w 567"/>
                <a:gd name="T1" fmla="*/ 2147483647 h 628"/>
                <a:gd name="T2" fmla="*/ 2147483647 w 567"/>
                <a:gd name="T3" fmla="*/ 2147483647 h 628"/>
                <a:gd name="T4" fmla="*/ 2147483647 w 567"/>
                <a:gd name="T5" fmla="*/ 2147483647 h 628"/>
                <a:gd name="T6" fmla="*/ 2147483647 w 567"/>
                <a:gd name="T7" fmla="*/ 2147483647 h 628"/>
                <a:gd name="T8" fmla="*/ 2147483647 w 567"/>
                <a:gd name="T9" fmla="*/ 2147483647 h 628"/>
                <a:gd name="T10" fmla="*/ 2147483647 w 567"/>
                <a:gd name="T11" fmla="*/ 2147483647 h 628"/>
                <a:gd name="T12" fmla="*/ 2147483647 w 567"/>
                <a:gd name="T13" fmla="*/ 2147483647 h 628"/>
                <a:gd name="T14" fmla="*/ 2147483647 w 567"/>
                <a:gd name="T15" fmla="*/ 2147483647 h 628"/>
                <a:gd name="T16" fmla="*/ 2147483647 w 567"/>
                <a:gd name="T17" fmla="*/ 2147483647 h 628"/>
                <a:gd name="T18" fmla="*/ 2147483647 w 567"/>
                <a:gd name="T19" fmla="*/ 2147483647 h 628"/>
                <a:gd name="T20" fmla="*/ 2147483647 w 567"/>
                <a:gd name="T21" fmla="*/ 2147483647 h 628"/>
                <a:gd name="T22" fmla="*/ 2147483647 w 567"/>
                <a:gd name="T23" fmla="*/ 2147483647 h 628"/>
                <a:gd name="T24" fmla="*/ 2147483647 w 567"/>
                <a:gd name="T25" fmla="*/ 2147483647 h 628"/>
                <a:gd name="T26" fmla="*/ 2147483647 w 567"/>
                <a:gd name="T27" fmla="*/ 2147483647 h 628"/>
                <a:gd name="T28" fmla="*/ 2147483647 w 567"/>
                <a:gd name="T29" fmla="*/ 2147483647 h 628"/>
                <a:gd name="T30" fmla="*/ 2147483647 w 567"/>
                <a:gd name="T31" fmla="*/ 2147483647 h 628"/>
                <a:gd name="T32" fmla="*/ 2147483647 w 567"/>
                <a:gd name="T33" fmla="*/ 2147483647 h 628"/>
                <a:gd name="T34" fmla="*/ 2147483647 w 567"/>
                <a:gd name="T35" fmla="*/ 2147483647 h 628"/>
                <a:gd name="T36" fmla="*/ 2147483647 w 567"/>
                <a:gd name="T37" fmla="*/ 2147483647 h 628"/>
                <a:gd name="T38" fmla="*/ 2147483647 w 567"/>
                <a:gd name="T39" fmla="*/ 2147483647 h 628"/>
                <a:gd name="T40" fmla="*/ 2147483647 w 567"/>
                <a:gd name="T41" fmla="*/ 2147483647 h 628"/>
                <a:gd name="T42" fmla="*/ 2147483647 w 567"/>
                <a:gd name="T43" fmla="*/ 2147483647 h 628"/>
                <a:gd name="T44" fmla="*/ 2147483647 w 567"/>
                <a:gd name="T45" fmla="*/ 2147483647 h 628"/>
                <a:gd name="T46" fmla="*/ 2147483647 w 567"/>
                <a:gd name="T47" fmla="*/ 2147483647 h 628"/>
                <a:gd name="T48" fmla="*/ 2147483647 w 567"/>
                <a:gd name="T49" fmla="*/ 2147483647 h 628"/>
                <a:gd name="T50" fmla="*/ 0 w 567"/>
                <a:gd name="T51" fmla="*/ 2147483647 h 628"/>
                <a:gd name="T52" fmla="*/ 2147483647 w 567"/>
                <a:gd name="T53" fmla="*/ 2147483647 h 628"/>
                <a:gd name="T54" fmla="*/ 2147483647 w 567"/>
                <a:gd name="T55" fmla="*/ 2147483647 h 628"/>
                <a:gd name="T56" fmla="*/ 2147483647 w 567"/>
                <a:gd name="T57" fmla="*/ 2147483647 h 628"/>
                <a:gd name="T58" fmla="*/ 2147483647 w 567"/>
                <a:gd name="T59" fmla="*/ 2147483647 h 628"/>
                <a:gd name="T60" fmla="*/ 2147483647 w 567"/>
                <a:gd name="T61" fmla="*/ 2147483647 h 628"/>
                <a:gd name="T62" fmla="*/ 2147483647 w 567"/>
                <a:gd name="T63" fmla="*/ 2147483647 h 628"/>
                <a:gd name="T64" fmla="*/ 2147483647 w 567"/>
                <a:gd name="T65" fmla="*/ 2147483647 h 628"/>
                <a:gd name="T66" fmla="*/ 2147483647 w 567"/>
                <a:gd name="T67" fmla="*/ 2147483647 h 628"/>
                <a:gd name="T68" fmla="*/ 2147483647 w 567"/>
                <a:gd name="T69" fmla="*/ 2147483647 h 628"/>
                <a:gd name="T70" fmla="*/ 2147483647 w 567"/>
                <a:gd name="T71" fmla="*/ 2147483647 h 628"/>
                <a:gd name="T72" fmla="*/ 2147483647 w 567"/>
                <a:gd name="T73" fmla="*/ 2147483647 h 628"/>
                <a:gd name="T74" fmla="*/ 2147483647 w 567"/>
                <a:gd name="T75" fmla="*/ 2147483647 h 628"/>
                <a:gd name="T76" fmla="*/ 2147483647 w 567"/>
                <a:gd name="T77" fmla="*/ 2147483647 h 628"/>
                <a:gd name="T78" fmla="*/ 2147483647 w 567"/>
                <a:gd name="T79" fmla="*/ 2147483647 h 628"/>
                <a:gd name="T80" fmla="*/ 2147483647 w 567"/>
                <a:gd name="T81" fmla="*/ 2147483647 h 628"/>
                <a:gd name="T82" fmla="*/ 2147483647 w 567"/>
                <a:gd name="T83" fmla="*/ 2147483647 h 628"/>
                <a:gd name="T84" fmla="*/ 2147483647 w 567"/>
                <a:gd name="T85" fmla="*/ 2147483647 h 628"/>
                <a:gd name="T86" fmla="*/ 2147483647 w 567"/>
                <a:gd name="T87" fmla="*/ 2147483647 h 628"/>
                <a:gd name="T88" fmla="*/ 2147483647 w 567"/>
                <a:gd name="T89" fmla="*/ 2147483647 h 628"/>
                <a:gd name="T90" fmla="*/ 2147483647 w 567"/>
                <a:gd name="T91" fmla="*/ 2147483647 h 628"/>
                <a:gd name="T92" fmla="*/ 2147483647 w 567"/>
                <a:gd name="T93" fmla="*/ 2147483647 h 628"/>
                <a:gd name="T94" fmla="*/ 2147483647 w 567"/>
                <a:gd name="T95" fmla="*/ 2147483647 h 628"/>
                <a:gd name="T96" fmla="*/ 2147483647 w 567"/>
                <a:gd name="T97" fmla="*/ 2147483647 h 628"/>
                <a:gd name="T98" fmla="*/ 2147483647 w 567"/>
                <a:gd name="T99" fmla="*/ 2147483647 h 628"/>
                <a:gd name="T100" fmla="*/ 2147483647 w 567"/>
                <a:gd name="T101" fmla="*/ 2147483647 h 628"/>
                <a:gd name="T102" fmla="*/ 2147483647 w 567"/>
                <a:gd name="T103" fmla="*/ 2147483647 h 628"/>
                <a:gd name="T104" fmla="*/ 2147483647 w 567"/>
                <a:gd name="T105" fmla="*/ 2147483647 h 628"/>
                <a:gd name="T106" fmla="*/ 2147483647 w 567"/>
                <a:gd name="T107" fmla="*/ 2147483647 h 628"/>
                <a:gd name="T108" fmla="*/ 2147483647 w 567"/>
                <a:gd name="T109" fmla="*/ 2147483647 h 628"/>
                <a:gd name="T110" fmla="*/ 2147483647 w 567"/>
                <a:gd name="T111" fmla="*/ 2147483647 h 628"/>
                <a:gd name="T112" fmla="*/ 2147483647 w 567"/>
                <a:gd name="T113" fmla="*/ 0 h 62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67"/>
                <a:gd name="T172" fmla="*/ 0 h 628"/>
                <a:gd name="T173" fmla="*/ 567 w 567"/>
                <a:gd name="T174" fmla="*/ 628 h 62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67" h="628">
                  <a:moveTo>
                    <a:pt x="538" y="0"/>
                  </a:moveTo>
                  <a:lnTo>
                    <a:pt x="567" y="116"/>
                  </a:lnTo>
                  <a:lnTo>
                    <a:pt x="531" y="166"/>
                  </a:lnTo>
                  <a:lnTo>
                    <a:pt x="546" y="280"/>
                  </a:lnTo>
                  <a:lnTo>
                    <a:pt x="485" y="470"/>
                  </a:lnTo>
                  <a:lnTo>
                    <a:pt x="314" y="495"/>
                  </a:lnTo>
                  <a:lnTo>
                    <a:pt x="278" y="628"/>
                  </a:lnTo>
                  <a:lnTo>
                    <a:pt x="276" y="628"/>
                  </a:lnTo>
                  <a:lnTo>
                    <a:pt x="272" y="628"/>
                  </a:lnTo>
                  <a:lnTo>
                    <a:pt x="267" y="626"/>
                  </a:lnTo>
                  <a:lnTo>
                    <a:pt x="259" y="626"/>
                  </a:lnTo>
                  <a:lnTo>
                    <a:pt x="253" y="624"/>
                  </a:lnTo>
                  <a:lnTo>
                    <a:pt x="248" y="624"/>
                  </a:lnTo>
                  <a:lnTo>
                    <a:pt x="244" y="624"/>
                  </a:lnTo>
                  <a:lnTo>
                    <a:pt x="238" y="624"/>
                  </a:lnTo>
                  <a:lnTo>
                    <a:pt x="230" y="622"/>
                  </a:lnTo>
                  <a:lnTo>
                    <a:pt x="225" y="622"/>
                  </a:lnTo>
                  <a:lnTo>
                    <a:pt x="219" y="622"/>
                  </a:lnTo>
                  <a:lnTo>
                    <a:pt x="213" y="622"/>
                  </a:lnTo>
                  <a:lnTo>
                    <a:pt x="206" y="620"/>
                  </a:lnTo>
                  <a:lnTo>
                    <a:pt x="198" y="618"/>
                  </a:lnTo>
                  <a:lnTo>
                    <a:pt x="191" y="616"/>
                  </a:lnTo>
                  <a:lnTo>
                    <a:pt x="183" y="616"/>
                  </a:lnTo>
                  <a:lnTo>
                    <a:pt x="175" y="614"/>
                  </a:lnTo>
                  <a:lnTo>
                    <a:pt x="170" y="612"/>
                  </a:lnTo>
                  <a:lnTo>
                    <a:pt x="160" y="609"/>
                  </a:lnTo>
                  <a:lnTo>
                    <a:pt x="154" y="609"/>
                  </a:lnTo>
                  <a:lnTo>
                    <a:pt x="145" y="605"/>
                  </a:lnTo>
                  <a:lnTo>
                    <a:pt x="137" y="603"/>
                  </a:lnTo>
                  <a:lnTo>
                    <a:pt x="130" y="601"/>
                  </a:lnTo>
                  <a:lnTo>
                    <a:pt x="124" y="599"/>
                  </a:lnTo>
                  <a:lnTo>
                    <a:pt x="116" y="595"/>
                  </a:lnTo>
                  <a:lnTo>
                    <a:pt x="109" y="591"/>
                  </a:lnTo>
                  <a:lnTo>
                    <a:pt x="103" y="590"/>
                  </a:lnTo>
                  <a:lnTo>
                    <a:pt x="97" y="588"/>
                  </a:lnTo>
                  <a:lnTo>
                    <a:pt x="92" y="582"/>
                  </a:lnTo>
                  <a:lnTo>
                    <a:pt x="84" y="578"/>
                  </a:lnTo>
                  <a:lnTo>
                    <a:pt x="78" y="574"/>
                  </a:lnTo>
                  <a:lnTo>
                    <a:pt x="73" y="571"/>
                  </a:lnTo>
                  <a:lnTo>
                    <a:pt x="61" y="561"/>
                  </a:lnTo>
                  <a:lnTo>
                    <a:pt x="52" y="552"/>
                  </a:lnTo>
                  <a:lnTo>
                    <a:pt x="42" y="540"/>
                  </a:lnTo>
                  <a:lnTo>
                    <a:pt x="36" y="531"/>
                  </a:lnTo>
                  <a:lnTo>
                    <a:pt x="29" y="521"/>
                  </a:lnTo>
                  <a:lnTo>
                    <a:pt x="23" y="512"/>
                  </a:lnTo>
                  <a:lnTo>
                    <a:pt x="17" y="502"/>
                  </a:lnTo>
                  <a:lnTo>
                    <a:pt x="12" y="493"/>
                  </a:lnTo>
                  <a:lnTo>
                    <a:pt x="8" y="485"/>
                  </a:lnTo>
                  <a:lnTo>
                    <a:pt x="4" y="477"/>
                  </a:lnTo>
                  <a:lnTo>
                    <a:pt x="2" y="472"/>
                  </a:lnTo>
                  <a:lnTo>
                    <a:pt x="0" y="468"/>
                  </a:lnTo>
                  <a:lnTo>
                    <a:pt x="0" y="464"/>
                  </a:lnTo>
                  <a:lnTo>
                    <a:pt x="2" y="460"/>
                  </a:lnTo>
                  <a:lnTo>
                    <a:pt x="4" y="457"/>
                  </a:lnTo>
                  <a:lnTo>
                    <a:pt x="6" y="453"/>
                  </a:lnTo>
                  <a:lnTo>
                    <a:pt x="10" y="449"/>
                  </a:lnTo>
                  <a:lnTo>
                    <a:pt x="14" y="443"/>
                  </a:lnTo>
                  <a:lnTo>
                    <a:pt x="17" y="436"/>
                  </a:lnTo>
                  <a:lnTo>
                    <a:pt x="23" y="428"/>
                  </a:lnTo>
                  <a:lnTo>
                    <a:pt x="27" y="419"/>
                  </a:lnTo>
                  <a:lnTo>
                    <a:pt x="35" y="407"/>
                  </a:lnTo>
                  <a:lnTo>
                    <a:pt x="38" y="400"/>
                  </a:lnTo>
                  <a:lnTo>
                    <a:pt x="42" y="394"/>
                  </a:lnTo>
                  <a:lnTo>
                    <a:pt x="44" y="386"/>
                  </a:lnTo>
                  <a:lnTo>
                    <a:pt x="50" y="379"/>
                  </a:lnTo>
                  <a:lnTo>
                    <a:pt x="54" y="371"/>
                  </a:lnTo>
                  <a:lnTo>
                    <a:pt x="59" y="363"/>
                  </a:lnTo>
                  <a:lnTo>
                    <a:pt x="63" y="354"/>
                  </a:lnTo>
                  <a:lnTo>
                    <a:pt x="69" y="346"/>
                  </a:lnTo>
                  <a:lnTo>
                    <a:pt x="75" y="333"/>
                  </a:lnTo>
                  <a:lnTo>
                    <a:pt x="80" y="323"/>
                  </a:lnTo>
                  <a:lnTo>
                    <a:pt x="84" y="312"/>
                  </a:lnTo>
                  <a:lnTo>
                    <a:pt x="90" y="301"/>
                  </a:lnTo>
                  <a:lnTo>
                    <a:pt x="92" y="295"/>
                  </a:lnTo>
                  <a:lnTo>
                    <a:pt x="95" y="289"/>
                  </a:lnTo>
                  <a:lnTo>
                    <a:pt x="97" y="282"/>
                  </a:lnTo>
                  <a:lnTo>
                    <a:pt x="101" y="276"/>
                  </a:lnTo>
                  <a:lnTo>
                    <a:pt x="105" y="270"/>
                  </a:lnTo>
                  <a:lnTo>
                    <a:pt x="107" y="265"/>
                  </a:lnTo>
                  <a:lnTo>
                    <a:pt x="111" y="259"/>
                  </a:lnTo>
                  <a:lnTo>
                    <a:pt x="114" y="253"/>
                  </a:lnTo>
                  <a:lnTo>
                    <a:pt x="116" y="246"/>
                  </a:lnTo>
                  <a:lnTo>
                    <a:pt x="118" y="240"/>
                  </a:lnTo>
                  <a:lnTo>
                    <a:pt x="122" y="234"/>
                  </a:lnTo>
                  <a:lnTo>
                    <a:pt x="126" y="228"/>
                  </a:lnTo>
                  <a:lnTo>
                    <a:pt x="128" y="221"/>
                  </a:lnTo>
                  <a:lnTo>
                    <a:pt x="132" y="215"/>
                  </a:lnTo>
                  <a:lnTo>
                    <a:pt x="133" y="209"/>
                  </a:lnTo>
                  <a:lnTo>
                    <a:pt x="137" y="204"/>
                  </a:lnTo>
                  <a:lnTo>
                    <a:pt x="139" y="196"/>
                  </a:lnTo>
                  <a:lnTo>
                    <a:pt x="143" y="190"/>
                  </a:lnTo>
                  <a:lnTo>
                    <a:pt x="147" y="185"/>
                  </a:lnTo>
                  <a:lnTo>
                    <a:pt x="149" y="177"/>
                  </a:lnTo>
                  <a:lnTo>
                    <a:pt x="156" y="166"/>
                  </a:lnTo>
                  <a:lnTo>
                    <a:pt x="162" y="154"/>
                  </a:lnTo>
                  <a:lnTo>
                    <a:pt x="164" y="149"/>
                  </a:lnTo>
                  <a:lnTo>
                    <a:pt x="166" y="141"/>
                  </a:lnTo>
                  <a:lnTo>
                    <a:pt x="170" y="137"/>
                  </a:lnTo>
                  <a:lnTo>
                    <a:pt x="172" y="132"/>
                  </a:lnTo>
                  <a:lnTo>
                    <a:pt x="177" y="120"/>
                  </a:lnTo>
                  <a:lnTo>
                    <a:pt x="183" y="111"/>
                  </a:lnTo>
                  <a:lnTo>
                    <a:pt x="187" y="101"/>
                  </a:lnTo>
                  <a:lnTo>
                    <a:pt x="191" y="92"/>
                  </a:lnTo>
                  <a:lnTo>
                    <a:pt x="196" y="82"/>
                  </a:lnTo>
                  <a:lnTo>
                    <a:pt x="200" y="76"/>
                  </a:lnTo>
                  <a:lnTo>
                    <a:pt x="202" y="69"/>
                  </a:lnTo>
                  <a:lnTo>
                    <a:pt x="206" y="61"/>
                  </a:lnTo>
                  <a:lnTo>
                    <a:pt x="208" y="55"/>
                  </a:lnTo>
                  <a:lnTo>
                    <a:pt x="211" y="52"/>
                  </a:lnTo>
                  <a:lnTo>
                    <a:pt x="213" y="46"/>
                  </a:lnTo>
                  <a:lnTo>
                    <a:pt x="215" y="44"/>
                  </a:lnTo>
                  <a:lnTo>
                    <a:pt x="538" y="0"/>
                  </a:lnTo>
                  <a:close/>
                </a:path>
              </a:pathLst>
            </a:custGeom>
            <a:solidFill>
              <a:srgbClr val="EDA39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9401" name="Freeform 72">
              <a:extLst>
                <a:ext uri="{FF2B5EF4-FFF2-40B4-BE49-F238E27FC236}">
                  <a16:creationId xmlns:a16="http://schemas.microsoft.com/office/drawing/2014/main" id="{69518799-DA14-2FF6-984A-2ED086A3C3F0}"/>
                </a:ext>
              </a:extLst>
            </p:cNvPr>
            <p:cNvSpPr>
              <a:spLocks/>
            </p:cNvSpPr>
            <p:nvPr/>
          </p:nvSpPr>
          <p:spPr bwMode="auto">
            <a:xfrm>
              <a:off x="1057248" y="4341819"/>
              <a:ext cx="187325" cy="392112"/>
            </a:xfrm>
            <a:custGeom>
              <a:avLst/>
              <a:gdLst>
                <a:gd name="T0" fmla="*/ 2147483647 w 235"/>
                <a:gd name="T1" fmla="*/ 2147483647 h 495"/>
                <a:gd name="T2" fmla="*/ 2147483647 w 235"/>
                <a:gd name="T3" fmla="*/ 2147483647 h 495"/>
                <a:gd name="T4" fmla="*/ 2147483647 w 235"/>
                <a:gd name="T5" fmla="*/ 2147483647 h 495"/>
                <a:gd name="T6" fmla="*/ 2147483647 w 235"/>
                <a:gd name="T7" fmla="*/ 2147483647 h 495"/>
                <a:gd name="T8" fmla="*/ 2147483647 w 235"/>
                <a:gd name="T9" fmla="*/ 2147483647 h 495"/>
                <a:gd name="T10" fmla="*/ 2147483647 w 235"/>
                <a:gd name="T11" fmla="*/ 2147483647 h 495"/>
                <a:gd name="T12" fmla="*/ 2147483647 w 235"/>
                <a:gd name="T13" fmla="*/ 2147483647 h 495"/>
                <a:gd name="T14" fmla="*/ 2147483647 w 235"/>
                <a:gd name="T15" fmla="*/ 2147483647 h 495"/>
                <a:gd name="T16" fmla="*/ 2147483647 w 235"/>
                <a:gd name="T17" fmla="*/ 2147483647 h 495"/>
                <a:gd name="T18" fmla="*/ 2147483647 w 235"/>
                <a:gd name="T19" fmla="*/ 2147483647 h 495"/>
                <a:gd name="T20" fmla="*/ 2147483647 w 235"/>
                <a:gd name="T21" fmla="*/ 2147483647 h 495"/>
                <a:gd name="T22" fmla="*/ 2147483647 w 235"/>
                <a:gd name="T23" fmla="*/ 2147483647 h 495"/>
                <a:gd name="T24" fmla="*/ 2147483647 w 235"/>
                <a:gd name="T25" fmla="*/ 2147483647 h 495"/>
                <a:gd name="T26" fmla="*/ 2147483647 w 235"/>
                <a:gd name="T27" fmla="*/ 2147483647 h 495"/>
                <a:gd name="T28" fmla="*/ 2147483647 w 235"/>
                <a:gd name="T29" fmla="*/ 2147483647 h 495"/>
                <a:gd name="T30" fmla="*/ 2147483647 w 235"/>
                <a:gd name="T31" fmla="*/ 2147483647 h 495"/>
                <a:gd name="T32" fmla="*/ 2147483647 w 235"/>
                <a:gd name="T33" fmla="*/ 2147483647 h 495"/>
                <a:gd name="T34" fmla="*/ 2147483647 w 235"/>
                <a:gd name="T35" fmla="*/ 2147483647 h 495"/>
                <a:gd name="T36" fmla="*/ 2147483647 w 235"/>
                <a:gd name="T37" fmla="*/ 2147483647 h 495"/>
                <a:gd name="T38" fmla="*/ 2147483647 w 235"/>
                <a:gd name="T39" fmla="*/ 2147483647 h 495"/>
                <a:gd name="T40" fmla="*/ 2147483647 w 235"/>
                <a:gd name="T41" fmla="*/ 2147483647 h 495"/>
                <a:gd name="T42" fmla="*/ 2147483647 w 235"/>
                <a:gd name="T43" fmla="*/ 2147483647 h 495"/>
                <a:gd name="T44" fmla="*/ 2147483647 w 235"/>
                <a:gd name="T45" fmla="*/ 2147483647 h 495"/>
                <a:gd name="T46" fmla="*/ 2147483647 w 235"/>
                <a:gd name="T47" fmla="*/ 2147483647 h 495"/>
                <a:gd name="T48" fmla="*/ 2147483647 w 235"/>
                <a:gd name="T49" fmla="*/ 2147483647 h 495"/>
                <a:gd name="T50" fmla="*/ 2147483647 w 235"/>
                <a:gd name="T51" fmla="*/ 2147483647 h 495"/>
                <a:gd name="T52" fmla="*/ 2147483647 w 235"/>
                <a:gd name="T53" fmla="*/ 2147483647 h 495"/>
                <a:gd name="T54" fmla="*/ 2147483647 w 235"/>
                <a:gd name="T55" fmla="*/ 2147483647 h 495"/>
                <a:gd name="T56" fmla="*/ 2147483647 w 235"/>
                <a:gd name="T57" fmla="*/ 2147483647 h 495"/>
                <a:gd name="T58" fmla="*/ 2147483647 w 235"/>
                <a:gd name="T59" fmla="*/ 2147483647 h 495"/>
                <a:gd name="T60" fmla="*/ 2147483647 w 235"/>
                <a:gd name="T61" fmla="*/ 2147483647 h 495"/>
                <a:gd name="T62" fmla="*/ 2147483647 w 235"/>
                <a:gd name="T63" fmla="*/ 2147483647 h 495"/>
                <a:gd name="T64" fmla="*/ 2147483647 w 235"/>
                <a:gd name="T65" fmla="*/ 2147483647 h 495"/>
                <a:gd name="T66" fmla="*/ 2147483647 w 235"/>
                <a:gd name="T67" fmla="*/ 2147483647 h 495"/>
                <a:gd name="T68" fmla="*/ 2147483647 w 235"/>
                <a:gd name="T69" fmla="*/ 2147483647 h 495"/>
                <a:gd name="T70" fmla="*/ 2147483647 w 235"/>
                <a:gd name="T71" fmla="*/ 2147483647 h 495"/>
                <a:gd name="T72" fmla="*/ 2147483647 w 235"/>
                <a:gd name="T73" fmla="*/ 2147483647 h 495"/>
                <a:gd name="T74" fmla="*/ 2147483647 w 235"/>
                <a:gd name="T75" fmla="*/ 2147483647 h 495"/>
                <a:gd name="T76" fmla="*/ 2147483647 w 235"/>
                <a:gd name="T77" fmla="*/ 2147483647 h 495"/>
                <a:gd name="T78" fmla="*/ 2147483647 w 235"/>
                <a:gd name="T79" fmla="*/ 2147483647 h 495"/>
                <a:gd name="T80" fmla="*/ 0 w 235"/>
                <a:gd name="T81" fmla="*/ 2147483647 h 495"/>
                <a:gd name="T82" fmla="*/ 2147483647 w 235"/>
                <a:gd name="T83" fmla="*/ 0 h 49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35"/>
                <a:gd name="T127" fmla="*/ 0 h 495"/>
                <a:gd name="T128" fmla="*/ 235 w 235"/>
                <a:gd name="T129" fmla="*/ 495 h 495"/>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35" h="495">
                  <a:moveTo>
                    <a:pt x="220" y="0"/>
                  </a:moveTo>
                  <a:lnTo>
                    <a:pt x="235" y="147"/>
                  </a:lnTo>
                  <a:lnTo>
                    <a:pt x="209" y="187"/>
                  </a:lnTo>
                  <a:lnTo>
                    <a:pt x="234" y="318"/>
                  </a:lnTo>
                  <a:lnTo>
                    <a:pt x="192" y="343"/>
                  </a:lnTo>
                  <a:lnTo>
                    <a:pt x="192" y="346"/>
                  </a:lnTo>
                  <a:lnTo>
                    <a:pt x="192" y="354"/>
                  </a:lnTo>
                  <a:lnTo>
                    <a:pt x="192" y="363"/>
                  </a:lnTo>
                  <a:lnTo>
                    <a:pt x="190" y="367"/>
                  </a:lnTo>
                  <a:lnTo>
                    <a:pt x="190" y="375"/>
                  </a:lnTo>
                  <a:lnTo>
                    <a:pt x="190" y="381"/>
                  </a:lnTo>
                  <a:lnTo>
                    <a:pt x="190" y="386"/>
                  </a:lnTo>
                  <a:lnTo>
                    <a:pt x="188" y="394"/>
                  </a:lnTo>
                  <a:lnTo>
                    <a:pt x="186" y="400"/>
                  </a:lnTo>
                  <a:lnTo>
                    <a:pt x="184" y="407"/>
                  </a:lnTo>
                  <a:lnTo>
                    <a:pt x="184" y="415"/>
                  </a:lnTo>
                  <a:lnTo>
                    <a:pt x="180" y="422"/>
                  </a:lnTo>
                  <a:lnTo>
                    <a:pt x="176" y="428"/>
                  </a:lnTo>
                  <a:lnTo>
                    <a:pt x="173" y="434"/>
                  </a:lnTo>
                  <a:lnTo>
                    <a:pt x="171" y="441"/>
                  </a:lnTo>
                  <a:lnTo>
                    <a:pt x="167" y="449"/>
                  </a:lnTo>
                  <a:lnTo>
                    <a:pt x="163" y="455"/>
                  </a:lnTo>
                  <a:lnTo>
                    <a:pt x="161" y="460"/>
                  </a:lnTo>
                  <a:lnTo>
                    <a:pt x="157" y="468"/>
                  </a:lnTo>
                  <a:lnTo>
                    <a:pt x="150" y="478"/>
                  </a:lnTo>
                  <a:lnTo>
                    <a:pt x="146" y="487"/>
                  </a:lnTo>
                  <a:lnTo>
                    <a:pt x="142" y="493"/>
                  </a:lnTo>
                  <a:lnTo>
                    <a:pt x="142" y="495"/>
                  </a:lnTo>
                  <a:lnTo>
                    <a:pt x="123" y="394"/>
                  </a:lnTo>
                  <a:lnTo>
                    <a:pt x="125" y="390"/>
                  </a:lnTo>
                  <a:lnTo>
                    <a:pt x="131" y="381"/>
                  </a:lnTo>
                  <a:lnTo>
                    <a:pt x="137" y="375"/>
                  </a:lnTo>
                  <a:lnTo>
                    <a:pt x="140" y="367"/>
                  </a:lnTo>
                  <a:lnTo>
                    <a:pt x="146" y="360"/>
                  </a:lnTo>
                  <a:lnTo>
                    <a:pt x="154" y="352"/>
                  </a:lnTo>
                  <a:lnTo>
                    <a:pt x="157" y="341"/>
                  </a:lnTo>
                  <a:lnTo>
                    <a:pt x="163" y="331"/>
                  </a:lnTo>
                  <a:lnTo>
                    <a:pt x="169" y="322"/>
                  </a:lnTo>
                  <a:lnTo>
                    <a:pt x="173" y="312"/>
                  </a:lnTo>
                  <a:lnTo>
                    <a:pt x="176" y="301"/>
                  </a:lnTo>
                  <a:lnTo>
                    <a:pt x="180" y="291"/>
                  </a:lnTo>
                  <a:lnTo>
                    <a:pt x="182" y="282"/>
                  </a:lnTo>
                  <a:lnTo>
                    <a:pt x="184" y="272"/>
                  </a:lnTo>
                  <a:lnTo>
                    <a:pt x="182" y="263"/>
                  </a:lnTo>
                  <a:lnTo>
                    <a:pt x="180" y="253"/>
                  </a:lnTo>
                  <a:lnTo>
                    <a:pt x="176" y="246"/>
                  </a:lnTo>
                  <a:lnTo>
                    <a:pt x="175" y="238"/>
                  </a:lnTo>
                  <a:lnTo>
                    <a:pt x="169" y="230"/>
                  </a:lnTo>
                  <a:lnTo>
                    <a:pt x="165" y="225"/>
                  </a:lnTo>
                  <a:lnTo>
                    <a:pt x="159" y="219"/>
                  </a:lnTo>
                  <a:lnTo>
                    <a:pt x="156" y="215"/>
                  </a:lnTo>
                  <a:lnTo>
                    <a:pt x="144" y="206"/>
                  </a:lnTo>
                  <a:lnTo>
                    <a:pt x="135" y="200"/>
                  </a:lnTo>
                  <a:lnTo>
                    <a:pt x="129" y="194"/>
                  </a:lnTo>
                  <a:lnTo>
                    <a:pt x="127" y="194"/>
                  </a:lnTo>
                  <a:lnTo>
                    <a:pt x="203" y="158"/>
                  </a:lnTo>
                  <a:lnTo>
                    <a:pt x="184" y="82"/>
                  </a:lnTo>
                  <a:lnTo>
                    <a:pt x="182" y="82"/>
                  </a:lnTo>
                  <a:lnTo>
                    <a:pt x="180" y="82"/>
                  </a:lnTo>
                  <a:lnTo>
                    <a:pt x="176" y="82"/>
                  </a:lnTo>
                  <a:lnTo>
                    <a:pt x="171" y="82"/>
                  </a:lnTo>
                  <a:lnTo>
                    <a:pt x="161" y="82"/>
                  </a:lnTo>
                  <a:lnTo>
                    <a:pt x="150" y="84"/>
                  </a:lnTo>
                  <a:lnTo>
                    <a:pt x="144" y="84"/>
                  </a:lnTo>
                  <a:lnTo>
                    <a:pt x="138" y="84"/>
                  </a:lnTo>
                  <a:lnTo>
                    <a:pt x="131" y="84"/>
                  </a:lnTo>
                  <a:lnTo>
                    <a:pt x="123" y="86"/>
                  </a:lnTo>
                  <a:lnTo>
                    <a:pt x="114" y="86"/>
                  </a:lnTo>
                  <a:lnTo>
                    <a:pt x="104" y="86"/>
                  </a:lnTo>
                  <a:lnTo>
                    <a:pt x="93" y="86"/>
                  </a:lnTo>
                  <a:lnTo>
                    <a:pt x="83" y="86"/>
                  </a:lnTo>
                  <a:lnTo>
                    <a:pt x="74" y="86"/>
                  </a:lnTo>
                  <a:lnTo>
                    <a:pt x="62" y="86"/>
                  </a:lnTo>
                  <a:lnTo>
                    <a:pt x="53" y="86"/>
                  </a:lnTo>
                  <a:lnTo>
                    <a:pt x="43" y="86"/>
                  </a:lnTo>
                  <a:lnTo>
                    <a:pt x="34" y="86"/>
                  </a:lnTo>
                  <a:lnTo>
                    <a:pt x="26" y="86"/>
                  </a:lnTo>
                  <a:lnTo>
                    <a:pt x="19" y="86"/>
                  </a:lnTo>
                  <a:lnTo>
                    <a:pt x="13" y="86"/>
                  </a:lnTo>
                  <a:lnTo>
                    <a:pt x="2" y="86"/>
                  </a:lnTo>
                  <a:lnTo>
                    <a:pt x="0" y="86"/>
                  </a:lnTo>
                  <a:lnTo>
                    <a:pt x="220" y="0"/>
                  </a:lnTo>
                  <a:close/>
                </a:path>
              </a:pathLst>
            </a:custGeom>
            <a:solidFill>
              <a:srgbClr val="A84A3D"/>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9402" name="Freeform 73">
              <a:extLst>
                <a:ext uri="{FF2B5EF4-FFF2-40B4-BE49-F238E27FC236}">
                  <a16:creationId xmlns:a16="http://schemas.microsoft.com/office/drawing/2014/main" id="{BE2E72DC-69D2-F355-977F-DE6E60B178DD}"/>
                </a:ext>
              </a:extLst>
            </p:cNvPr>
            <p:cNvSpPr>
              <a:spLocks/>
            </p:cNvSpPr>
            <p:nvPr/>
          </p:nvSpPr>
          <p:spPr bwMode="auto">
            <a:xfrm>
              <a:off x="952473" y="4740282"/>
              <a:ext cx="112713" cy="115887"/>
            </a:xfrm>
            <a:custGeom>
              <a:avLst/>
              <a:gdLst>
                <a:gd name="T0" fmla="*/ 0 w 141"/>
                <a:gd name="T1" fmla="*/ 0 h 147"/>
                <a:gd name="T2" fmla="*/ 2147483647 w 141"/>
                <a:gd name="T3" fmla="*/ 0 h 147"/>
                <a:gd name="T4" fmla="*/ 2147483647 w 141"/>
                <a:gd name="T5" fmla="*/ 2147483647 h 147"/>
                <a:gd name="T6" fmla="*/ 2147483647 w 141"/>
                <a:gd name="T7" fmla="*/ 2147483647 h 147"/>
                <a:gd name="T8" fmla="*/ 0 w 141"/>
                <a:gd name="T9" fmla="*/ 0 h 147"/>
                <a:gd name="T10" fmla="*/ 0 w 141"/>
                <a:gd name="T11" fmla="*/ 0 h 147"/>
                <a:gd name="T12" fmla="*/ 0 60000 65536"/>
                <a:gd name="T13" fmla="*/ 0 60000 65536"/>
                <a:gd name="T14" fmla="*/ 0 60000 65536"/>
                <a:gd name="T15" fmla="*/ 0 60000 65536"/>
                <a:gd name="T16" fmla="*/ 0 60000 65536"/>
                <a:gd name="T17" fmla="*/ 0 60000 65536"/>
                <a:gd name="T18" fmla="*/ 0 w 141"/>
                <a:gd name="T19" fmla="*/ 0 h 147"/>
                <a:gd name="T20" fmla="*/ 141 w 141"/>
                <a:gd name="T21" fmla="*/ 147 h 147"/>
              </a:gdLst>
              <a:ahLst/>
              <a:cxnLst>
                <a:cxn ang="T12">
                  <a:pos x="T0" y="T1"/>
                </a:cxn>
                <a:cxn ang="T13">
                  <a:pos x="T2" y="T3"/>
                </a:cxn>
                <a:cxn ang="T14">
                  <a:pos x="T4" y="T5"/>
                </a:cxn>
                <a:cxn ang="T15">
                  <a:pos x="T6" y="T7"/>
                </a:cxn>
                <a:cxn ang="T16">
                  <a:pos x="T8" y="T9"/>
                </a:cxn>
                <a:cxn ang="T17">
                  <a:pos x="T10" y="T11"/>
                </a:cxn>
              </a:cxnLst>
              <a:rect l="T18" t="T19" r="T20" b="T21"/>
              <a:pathLst>
                <a:path w="141" h="147">
                  <a:moveTo>
                    <a:pt x="0" y="0"/>
                  </a:moveTo>
                  <a:lnTo>
                    <a:pt x="141" y="0"/>
                  </a:lnTo>
                  <a:lnTo>
                    <a:pt x="76" y="147"/>
                  </a:lnTo>
                  <a:lnTo>
                    <a:pt x="44" y="110"/>
                  </a:lnTo>
                  <a:lnTo>
                    <a:pt x="0" y="0"/>
                  </a:lnTo>
                  <a:close/>
                </a:path>
              </a:pathLst>
            </a:custGeom>
            <a:solidFill>
              <a:srgbClr val="A84A3D"/>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9403" name="Freeform 74">
              <a:extLst>
                <a:ext uri="{FF2B5EF4-FFF2-40B4-BE49-F238E27FC236}">
                  <a16:creationId xmlns:a16="http://schemas.microsoft.com/office/drawing/2014/main" id="{986AFE2C-4D24-3681-DE07-76495BECCCF8}"/>
                </a:ext>
              </a:extLst>
            </p:cNvPr>
            <p:cNvSpPr>
              <a:spLocks/>
            </p:cNvSpPr>
            <p:nvPr/>
          </p:nvSpPr>
          <p:spPr bwMode="auto">
            <a:xfrm>
              <a:off x="846111" y="4259269"/>
              <a:ext cx="422275" cy="349250"/>
            </a:xfrm>
            <a:custGeom>
              <a:avLst/>
              <a:gdLst>
                <a:gd name="T0" fmla="*/ 2147483647 w 533"/>
                <a:gd name="T1" fmla="*/ 2147483647 h 439"/>
                <a:gd name="T2" fmla="*/ 2147483647 w 533"/>
                <a:gd name="T3" fmla="*/ 2147483647 h 439"/>
                <a:gd name="T4" fmla="*/ 2147483647 w 533"/>
                <a:gd name="T5" fmla="*/ 2147483647 h 439"/>
                <a:gd name="T6" fmla="*/ 2147483647 w 533"/>
                <a:gd name="T7" fmla="*/ 2147483647 h 439"/>
                <a:gd name="T8" fmla="*/ 2147483647 w 533"/>
                <a:gd name="T9" fmla="*/ 2147483647 h 439"/>
                <a:gd name="T10" fmla="*/ 2147483647 w 533"/>
                <a:gd name="T11" fmla="*/ 2147483647 h 439"/>
                <a:gd name="T12" fmla="*/ 2147483647 w 533"/>
                <a:gd name="T13" fmla="*/ 2147483647 h 439"/>
                <a:gd name="T14" fmla="*/ 2147483647 w 533"/>
                <a:gd name="T15" fmla="*/ 2147483647 h 439"/>
                <a:gd name="T16" fmla="*/ 2147483647 w 533"/>
                <a:gd name="T17" fmla="*/ 2147483647 h 439"/>
                <a:gd name="T18" fmla="*/ 2147483647 w 533"/>
                <a:gd name="T19" fmla="*/ 2147483647 h 439"/>
                <a:gd name="T20" fmla="*/ 2147483647 w 533"/>
                <a:gd name="T21" fmla="*/ 2147483647 h 439"/>
                <a:gd name="T22" fmla="*/ 0 w 533"/>
                <a:gd name="T23" fmla="*/ 2147483647 h 439"/>
                <a:gd name="T24" fmla="*/ 2147483647 w 533"/>
                <a:gd name="T25" fmla="*/ 2147483647 h 439"/>
                <a:gd name="T26" fmla="*/ 2147483647 w 533"/>
                <a:gd name="T27" fmla="*/ 2147483647 h 439"/>
                <a:gd name="T28" fmla="*/ 2147483647 w 533"/>
                <a:gd name="T29" fmla="*/ 2147483647 h 439"/>
                <a:gd name="T30" fmla="*/ 2147483647 w 533"/>
                <a:gd name="T31" fmla="*/ 2147483647 h 439"/>
                <a:gd name="T32" fmla="*/ 2147483647 w 533"/>
                <a:gd name="T33" fmla="*/ 2147483647 h 439"/>
                <a:gd name="T34" fmla="*/ 2147483647 w 533"/>
                <a:gd name="T35" fmla="*/ 2147483647 h 439"/>
                <a:gd name="T36" fmla="*/ 2147483647 w 533"/>
                <a:gd name="T37" fmla="*/ 2147483647 h 439"/>
                <a:gd name="T38" fmla="*/ 2147483647 w 533"/>
                <a:gd name="T39" fmla="*/ 2147483647 h 439"/>
                <a:gd name="T40" fmla="*/ 2147483647 w 533"/>
                <a:gd name="T41" fmla="*/ 2147483647 h 439"/>
                <a:gd name="T42" fmla="*/ 2147483647 w 533"/>
                <a:gd name="T43" fmla="*/ 2147483647 h 439"/>
                <a:gd name="T44" fmla="*/ 2147483647 w 533"/>
                <a:gd name="T45" fmla="*/ 2147483647 h 439"/>
                <a:gd name="T46" fmla="*/ 2147483647 w 533"/>
                <a:gd name="T47" fmla="*/ 2147483647 h 439"/>
                <a:gd name="T48" fmla="*/ 2147483647 w 533"/>
                <a:gd name="T49" fmla="*/ 2147483647 h 439"/>
                <a:gd name="T50" fmla="*/ 2147483647 w 533"/>
                <a:gd name="T51" fmla="*/ 2147483647 h 439"/>
                <a:gd name="T52" fmla="*/ 2147483647 w 533"/>
                <a:gd name="T53" fmla="*/ 2147483647 h 439"/>
                <a:gd name="T54" fmla="*/ 2147483647 w 533"/>
                <a:gd name="T55" fmla="*/ 2147483647 h 439"/>
                <a:gd name="T56" fmla="*/ 2147483647 w 533"/>
                <a:gd name="T57" fmla="*/ 2147483647 h 439"/>
                <a:gd name="T58" fmla="*/ 2147483647 w 533"/>
                <a:gd name="T59" fmla="*/ 2147483647 h 439"/>
                <a:gd name="T60" fmla="*/ 2147483647 w 533"/>
                <a:gd name="T61" fmla="*/ 2147483647 h 439"/>
                <a:gd name="T62" fmla="*/ 2147483647 w 533"/>
                <a:gd name="T63" fmla="*/ 2147483647 h 439"/>
                <a:gd name="T64" fmla="*/ 2147483647 w 533"/>
                <a:gd name="T65" fmla="*/ 2147483647 h 439"/>
                <a:gd name="T66" fmla="*/ 2147483647 w 533"/>
                <a:gd name="T67" fmla="*/ 2147483647 h 439"/>
                <a:gd name="T68" fmla="*/ 2147483647 w 533"/>
                <a:gd name="T69" fmla="*/ 2147483647 h 439"/>
                <a:gd name="T70" fmla="*/ 2147483647 w 533"/>
                <a:gd name="T71" fmla="*/ 2147483647 h 439"/>
                <a:gd name="T72" fmla="*/ 2147483647 w 533"/>
                <a:gd name="T73" fmla="*/ 2147483647 h 439"/>
                <a:gd name="T74" fmla="*/ 2147483647 w 533"/>
                <a:gd name="T75" fmla="*/ 2147483647 h 439"/>
                <a:gd name="T76" fmla="*/ 2147483647 w 533"/>
                <a:gd name="T77" fmla="*/ 2147483647 h 439"/>
                <a:gd name="T78" fmla="*/ 2147483647 w 533"/>
                <a:gd name="T79" fmla="*/ 2147483647 h 439"/>
                <a:gd name="T80" fmla="*/ 2147483647 w 533"/>
                <a:gd name="T81" fmla="*/ 2147483647 h 439"/>
                <a:gd name="T82" fmla="*/ 2147483647 w 533"/>
                <a:gd name="T83" fmla="*/ 2147483647 h 439"/>
                <a:gd name="T84" fmla="*/ 2147483647 w 533"/>
                <a:gd name="T85" fmla="*/ 2147483647 h 439"/>
                <a:gd name="T86" fmla="*/ 2147483647 w 533"/>
                <a:gd name="T87" fmla="*/ 0 h 439"/>
                <a:gd name="T88" fmla="*/ 2147483647 w 533"/>
                <a:gd name="T89" fmla="*/ 0 h 439"/>
                <a:gd name="T90" fmla="*/ 2147483647 w 533"/>
                <a:gd name="T91" fmla="*/ 2147483647 h 439"/>
                <a:gd name="T92" fmla="*/ 2147483647 w 533"/>
                <a:gd name="T93" fmla="*/ 2147483647 h 439"/>
                <a:gd name="T94" fmla="*/ 2147483647 w 533"/>
                <a:gd name="T95" fmla="*/ 2147483647 h 439"/>
                <a:gd name="T96" fmla="*/ 2147483647 w 533"/>
                <a:gd name="T97" fmla="*/ 2147483647 h 439"/>
                <a:gd name="T98" fmla="*/ 2147483647 w 533"/>
                <a:gd name="T99" fmla="*/ 2147483647 h 439"/>
                <a:gd name="T100" fmla="*/ 2147483647 w 533"/>
                <a:gd name="T101" fmla="*/ 2147483647 h 43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33"/>
                <a:gd name="T154" fmla="*/ 0 h 439"/>
                <a:gd name="T155" fmla="*/ 533 w 533"/>
                <a:gd name="T156" fmla="*/ 439 h 43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33" h="439">
                  <a:moveTo>
                    <a:pt x="50" y="74"/>
                  </a:moveTo>
                  <a:lnTo>
                    <a:pt x="50" y="76"/>
                  </a:lnTo>
                  <a:lnTo>
                    <a:pt x="52" y="82"/>
                  </a:lnTo>
                  <a:lnTo>
                    <a:pt x="52" y="85"/>
                  </a:lnTo>
                  <a:lnTo>
                    <a:pt x="54" y="93"/>
                  </a:lnTo>
                  <a:lnTo>
                    <a:pt x="54" y="99"/>
                  </a:lnTo>
                  <a:lnTo>
                    <a:pt x="56" y="108"/>
                  </a:lnTo>
                  <a:lnTo>
                    <a:pt x="56" y="116"/>
                  </a:lnTo>
                  <a:lnTo>
                    <a:pt x="56" y="127"/>
                  </a:lnTo>
                  <a:lnTo>
                    <a:pt x="56" y="131"/>
                  </a:lnTo>
                  <a:lnTo>
                    <a:pt x="56" y="139"/>
                  </a:lnTo>
                  <a:lnTo>
                    <a:pt x="56" y="144"/>
                  </a:lnTo>
                  <a:lnTo>
                    <a:pt x="56" y="150"/>
                  </a:lnTo>
                  <a:lnTo>
                    <a:pt x="54" y="158"/>
                  </a:lnTo>
                  <a:lnTo>
                    <a:pt x="54" y="163"/>
                  </a:lnTo>
                  <a:lnTo>
                    <a:pt x="54" y="169"/>
                  </a:lnTo>
                  <a:lnTo>
                    <a:pt x="54" y="178"/>
                  </a:lnTo>
                  <a:lnTo>
                    <a:pt x="52" y="184"/>
                  </a:lnTo>
                  <a:lnTo>
                    <a:pt x="52" y="194"/>
                  </a:lnTo>
                  <a:lnTo>
                    <a:pt x="50" y="203"/>
                  </a:lnTo>
                  <a:lnTo>
                    <a:pt x="50" y="213"/>
                  </a:lnTo>
                  <a:lnTo>
                    <a:pt x="48" y="220"/>
                  </a:lnTo>
                  <a:lnTo>
                    <a:pt x="48" y="228"/>
                  </a:lnTo>
                  <a:lnTo>
                    <a:pt x="46" y="237"/>
                  </a:lnTo>
                  <a:lnTo>
                    <a:pt x="44" y="247"/>
                  </a:lnTo>
                  <a:lnTo>
                    <a:pt x="42" y="256"/>
                  </a:lnTo>
                  <a:lnTo>
                    <a:pt x="40" y="266"/>
                  </a:lnTo>
                  <a:lnTo>
                    <a:pt x="38" y="275"/>
                  </a:lnTo>
                  <a:lnTo>
                    <a:pt x="37" y="285"/>
                  </a:lnTo>
                  <a:lnTo>
                    <a:pt x="33" y="294"/>
                  </a:lnTo>
                  <a:lnTo>
                    <a:pt x="33" y="304"/>
                  </a:lnTo>
                  <a:lnTo>
                    <a:pt x="29" y="313"/>
                  </a:lnTo>
                  <a:lnTo>
                    <a:pt x="29" y="323"/>
                  </a:lnTo>
                  <a:lnTo>
                    <a:pt x="25" y="332"/>
                  </a:lnTo>
                  <a:lnTo>
                    <a:pt x="23" y="342"/>
                  </a:lnTo>
                  <a:lnTo>
                    <a:pt x="21" y="350"/>
                  </a:lnTo>
                  <a:lnTo>
                    <a:pt x="21" y="359"/>
                  </a:lnTo>
                  <a:lnTo>
                    <a:pt x="18" y="367"/>
                  </a:lnTo>
                  <a:lnTo>
                    <a:pt x="16" y="374"/>
                  </a:lnTo>
                  <a:lnTo>
                    <a:pt x="14" y="382"/>
                  </a:lnTo>
                  <a:lnTo>
                    <a:pt x="12" y="391"/>
                  </a:lnTo>
                  <a:lnTo>
                    <a:pt x="10" y="397"/>
                  </a:lnTo>
                  <a:lnTo>
                    <a:pt x="8" y="403"/>
                  </a:lnTo>
                  <a:lnTo>
                    <a:pt x="6" y="408"/>
                  </a:lnTo>
                  <a:lnTo>
                    <a:pt x="6" y="416"/>
                  </a:lnTo>
                  <a:lnTo>
                    <a:pt x="4" y="426"/>
                  </a:lnTo>
                  <a:lnTo>
                    <a:pt x="2" y="433"/>
                  </a:lnTo>
                  <a:lnTo>
                    <a:pt x="0" y="437"/>
                  </a:lnTo>
                  <a:lnTo>
                    <a:pt x="0" y="439"/>
                  </a:lnTo>
                  <a:lnTo>
                    <a:pt x="6" y="437"/>
                  </a:lnTo>
                  <a:lnTo>
                    <a:pt x="10" y="435"/>
                  </a:lnTo>
                  <a:lnTo>
                    <a:pt x="18" y="433"/>
                  </a:lnTo>
                  <a:lnTo>
                    <a:pt x="27" y="431"/>
                  </a:lnTo>
                  <a:lnTo>
                    <a:pt x="37" y="427"/>
                  </a:lnTo>
                  <a:lnTo>
                    <a:pt x="46" y="424"/>
                  </a:lnTo>
                  <a:lnTo>
                    <a:pt x="57" y="420"/>
                  </a:lnTo>
                  <a:lnTo>
                    <a:pt x="67" y="414"/>
                  </a:lnTo>
                  <a:lnTo>
                    <a:pt x="76" y="408"/>
                  </a:lnTo>
                  <a:lnTo>
                    <a:pt x="86" y="401"/>
                  </a:lnTo>
                  <a:lnTo>
                    <a:pt x="94" y="397"/>
                  </a:lnTo>
                  <a:lnTo>
                    <a:pt x="99" y="391"/>
                  </a:lnTo>
                  <a:lnTo>
                    <a:pt x="105" y="389"/>
                  </a:lnTo>
                  <a:lnTo>
                    <a:pt x="109" y="386"/>
                  </a:lnTo>
                  <a:lnTo>
                    <a:pt x="111" y="386"/>
                  </a:lnTo>
                  <a:lnTo>
                    <a:pt x="109" y="384"/>
                  </a:lnTo>
                  <a:lnTo>
                    <a:pt x="107" y="376"/>
                  </a:lnTo>
                  <a:lnTo>
                    <a:pt x="105" y="372"/>
                  </a:lnTo>
                  <a:lnTo>
                    <a:pt x="105" y="367"/>
                  </a:lnTo>
                  <a:lnTo>
                    <a:pt x="103" y="361"/>
                  </a:lnTo>
                  <a:lnTo>
                    <a:pt x="103" y="355"/>
                  </a:lnTo>
                  <a:lnTo>
                    <a:pt x="99" y="348"/>
                  </a:lnTo>
                  <a:lnTo>
                    <a:pt x="99" y="340"/>
                  </a:lnTo>
                  <a:lnTo>
                    <a:pt x="97" y="332"/>
                  </a:lnTo>
                  <a:lnTo>
                    <a:pt x="97" y="327"/>
                  </a:lnTo>
                  <a:lnTo>
                    <a:pt x="97" y="319"/>
                  </a:lnTo>
                  <a:lnTo>
                    <a:pt x="99" y="313"/>
                  </a:lnTo>
                  <a:lnTo>
                    <a:pt x="99" y="308"/>
                  </a:lnTo>
                  <a:lnTo>
                    <a:pt x="103" y="302"/>
                  </a:lnTo>
                  <a:lnTo>
                    <a:pt x="105" y="294"/>
                  </a:lnTo>
                  <a:lnTo>
                    <a:pt x="107" y="289"/>
                  </a:lnTo>
                  <a:lnTo>
                    <a:pt x="113" y="285"/>
                  </a:lnTo>
                  <a:lnTo>
                    <a:pt x="116" y="281"/>
                  </a:lnTo>
                  <a:lnTo>
                    <a:pt x="126" y="274"/>
                  </a:lnTo>
                  <a:lnTo>
                    <a:pt x="137" y="270"/>
                  </a:lnTo>
                  <a:lnTo>
                    <a:pt x="147" y="268"/>
                  </a:lnTo>
                  <a:lnTo>
                    <a:pt x="158" y="268"/>
                  </a:lnTo>
                  <a:lnTo>
                    <a:pt x="168" y="270"/>
                  </a:lnTo>
                  <a:lnTo>
                    <a:pt x="177" y="274"/>
                  </a:lnTo>
                  <a:lnTo>
                    <a:pt x="179" y="277"/>
                  </a:lnTo>
                  <a:lnTo>
                    <a:pt x="185" y="285"/>
                  </a:lnTo>
                  <a:lnTo>
                    <a:pt x="185" y="291"/>
                  </a:lnTo>
                  <a:lnTo>
                    <a:pt x="187" y="300"/>
                  </a:lnTo>
                  <a:lnTo>
                    <a:pt x="185" y="304"/>
                  </a:lnTo>
                  <a:lnTo>
                    <a:pt x="185" y="312"/>
                  </a:lnTo>
                  <a:lnTo>
                    <a:pt x="185" y="315"/>
                  </a:lnTo>
                  <a:lnTo>
                    <a:pt x="185" y="317"/>
                  </a:lnTo>
                  <a:lnTo>
                    <a:pt x="189" y="315"/>
                  </a:lnTo>
                  <a:lnTo>
                    <a:pt x="194" y="310"/>
                  </a:lnTo>
                  <a:lnTo>
                    <a:pt x="202" y="306"/>
                  </a:lnTo>
                  <a:lnTo>
                    <a:pt x="211" y="298"/>
                  </a:lnTo>
                  <a:lnTo>
                    <a:pt x="223" y="291"/>
                  </a:lnTo>
                  <a:lnTo>
                    <a:pt x="229" y="285"/>
                  </a:lnTo>
                  <a:lnTo>
                    <a:pt x="234" y="279"/>
                  </a:lnTo>
                  <a:lnTo>
                    <a:pt x="242" y="274"/>
                  </a:lnTo>
                  <a:lnTo>
                    <a:pt x="248" y="270"/>
                  </a:lnTo>
                  <a:lnTo>
                    <a:pt x="253" y="262"/>
                  </a:lnTo>
                  <a:lnTo>
                    <a:pt x="259" y="255"/>
                  </a:lnTo>
                  <a:lnTo>
                    <a:pt x="267" y="247"/>
                  </a:lnTo>
                  <a:lnTo>
                    <a:pt x="272" y="239"/>
                  </a:lnTo>
                  <a:lnTo>
                    <a:pt x="278" y="232"/>
                  </a:lnTo>
                  <a:lnTo>
                    <a:pt x="284" y="224"/>
                  </a:lnTo>
                  <a:lnTo>
                    <a:pt x="289" y="216"/>
                  </a:lnTo>
                  <a:lnTo>
                    <a:pt x="295" y="211"/>
                  </a:lnTo>
                  <a:lnTo>
                    <a:pt x="299" y="203"/>
                  </a:lnTo>
                  <a:lnTo>
                    <a:pt x="303" y="197"/>
                  </a:lnTo>
                  <a:lnTo>
                    <a:pt x="307" y="192"/>
                  </a:lnTo>
                  <a:lnTo>
                    <a:pt x="310" y="188"/>
                  </a:lnTo>
                  <a:lnTo>
                    <a:pt x="314" y="182"/>
                  </a:lnTo>
                  <a:lnTo>
                    <a:pt x="316" y="180"/>
                  </a:lnTo>
                  <a:lnTo>
                    <a:pt x="318" y="178"/>
                  </a:lnTo>
                  <a:lnTo>
                    <a:pt x="327" y="178"/>
                  </a:lnTo>
                  <a:lnTo>
                    <a:pt x="333" y="177"/>
                  </a:lnTo>
                  <a:lnTo>
                    <a:pt x="341" y="177"/>
                  </a:lnTo>
                  <a:lnTo>
                    <a:pt x="348" y="177"/>
                  </a:lnTo>
                  <a:lnTo>
                    <a:pt x="358" y="177"/>
                  </a:lnTo>
                  <a:lnTo>
                    <a:pt x="366" y="175"/>
                  </a:lnTo>
                  <a:lnTo>
                    <a:pt x="375" y="173"/>
                  </a:lnTo>
                  <a:lnTo>
                    <a:pt x="386" y="169"/>
                  </a:lnTo>
                  <a:lnTo>
                    <a:pt x="396" y="169"/>
                  </a:lnTo>
                  <a:lnTo>
                    <a:pt x="405" y="165"/>
                  </a:lnTo>
                  <a:lnTo>
                    <a:pt x="417" y="161"/>
                  </a:lnTo>
                  <a:lnTo>
                    <a:pt x="428" y="158"/>
                  </a:lnTo>
                  <a:lnTo>
                    <a:pt x="438" y="156"/>
                  </a:lnTo>
                  <a:lnTo>
                    <a:pt x="447" y="150"/>
                  </a:lnTo>
                  <a:lnTo>
                    <a:pt x="457" y="144"/>
                  </a:lnTo>
                  <a:lnTo>
                    <a:pt x="464" y="139"/>
                  </a:lnTo>
                  <a:lnTo>
                    <a:pt x="476" y="133"/>
                  </a:lnTo>
                  <a:lnTo>
                    <a:pt x="482" y="127"/>
                  </a:lnTo>
                  <a:lnTo>
                    <a:pt x="491" y="121"/>
                  </a:lnTo>
                  <a:lnTo>
                    <a:pt x="497" y="116"/>
                  </a:lnTo>
                  <a:lnTo>
                    <a:pt x="504" y="112"/>
                  </a:lnTo>
                  <a:lnTo>
                    <a:pt x="510" y="106"/>
                  </a:lnTo>
                  <a:lnTo>
                    <a:pt x="516" y="101"/>
                  </a:lnTo>
                  <a:lnTo>
                    <a:pt x="520" y="95"/>
                  </a:lnTo>
                  <a:lnTo>
                    <a:pt x="525" y="93"/>
                  </a:lnTo>
                  <a:lnTo>
                    <a:pt x="529" y="87"/>
                  </a:lnTo>
                  <a:lnTo>
                    <a:pt x="533" y="85"/>
                  </a:lnTo>
                  <a:lnTo>
                    <a:pt x="529" y="83"/>
                  </a:lnTo>
                  <a:lnTo>
                    <a:pt x="527" y="82"/>
                  </a:lnTo>
                  <a:lnTo>
                    <a:pt x="520" y="78"/>
                  </a:lnTo>
                  <a:lnTo>
                    <a:pt x="512" y="72"/>
                  </a:lnTo>
                  <a:lnTo>
                    <a:pt x="502" y="66"/>
                  </a:lnTo>
                  <a:lnTo>
                    <a:pt x="491" y="59"/>
                  </a:lnTo>
                  <a:lnTo>
                    <a:pt x="483" y="55"/>
                  </a:lnTo>
                  <a:lnTo>
                    <a:pt x="478" y="51"/>
                  </a:lnTo>
                  <a:lnTo>
                    <a:pt x="470" y="49"/>
                  </a:lnTo>
                  <a:lnTo>
                    <a:pt x="462" y="45"/>
                  </a:lnTo>
                  <a:lnTo>
                    <a:pt x="455" y="42"/>
                  </a:lnTo>
                  <a:lnTo>
                    <a:pt x="445" y="36"/>
                  </a:lnTo>
                  <a:lnTo>
                    <a:pt x="438" y="32"/>
                  </a:lnTo>
                  <a:lnTo>
                    <a:pt x="428" y="28"/>
                  </a:lnTo>
                  <a:lnTo>
                    <a:pt x="419" y="25"/>
                  </a:lnTo>
                  <a:lnTo>
                    <a:pt x="409" y="21"/>
                  </a:lnTo>
                  <a:lnTo>
                    <a:pt x="400" y="19"/>
                  </a:lnTo>
                  <a:lnTo>
                    <a:pt x="390" y="15"/>
                  </a:lnTo>
                  <a:lnTo>
                    <a:pt x="381" y="13"/>
                  </a:lnTo>
                  <a:lnTo>
                    <a:pt x="369" y="9"/>
                  </a:lnTo>
                  <a:lnTo>
                    <a:pt x="358" y="6"/>
                  </a:lnTo>
                  <a:lnTo>
                    <a:pt x="348" y="6"/>
                  </a:lnTo>
                  <a:lnTo>
                    <a:pt x="337" y="4"/>
                  </a:lnTo>
                  <a:lnTo>
                    <a:pt x="326" y="2"/>
                  </a:lnTo>
                  <a:lnTo>
                    <a:pt x="314" y="2"/>
                  </a:lnTo>
                  <a:lnTo>
                    <a:pt x="303" y="2"/>
                  </a:lnTo>
                  <a:lnTo>
                    <a:pt x="297" y="0"/>
                  </a:lnTo>
                  <a:lnTo>
                    <a:pt x="291" y="0"/>
                  </a:lnTo>
                  <a:lnTo>
                    <a:pt x="286" y="0"/>
                  </a:lnTo>
                  <a:lnTo>
                    <a:pt x="280" y="0"/>
                  </a:lnTo>
                  <a:lnTo>
                    <a:pt x="269" y="0"/>
                  </a:lnTo>
                  <a:lnTo>
                    <a:pt x="257" y="2"/>
                  </a:lnTo>
                  <a:lnTo>
                    <a:pt x="246" y="2"/>
                  </a:lnTo>
                  <a:lnTo>
                    <a:pt x="234" y="4"/>
                  </a:lnTo>
                  <a:lnTo>
                    <a:pt x="223" y="6"/>
                  </a:lnTo>
                  <a:lnTo>
                    <a:pt x="211" y="9"/>
                  </a:lnTo>
                  <a:lnTo>
                    <a:pt x="200" y="11"/>
                  </a:lnTo>
                  <a:lnTo>
                    <a:pt x="189" y="13"/>
                  </a:lnTo>
                  <a:lnTo>
                    <a:pt x="179" y="17"/>
                  </a:lnTo>
                  <a:lnTo>
                    <a:pt x="170" y="21"/>
                  </a:lnTo>
                  <a:lnTo>
                    <a:pt x="160" y="23"/>
                  </a:lnTo>
                  <a:lnTo>
                    <a:pt x="151" y="26"/>
                  </a:lnTo>
                  <a:lnTo>
                    <a:pt x="139" y="30"/>
                  </a:lnTo>
                  <a:lnTo>
                    <a:pt x="132" y="34"/>
                  </a:lnTo>
                  <a:lnTo>
                    <a:pt x="122" y="38"/>
                  </a:lnTo>
                  <a:lnTo>
                    <a:pt x="113" y="42"/>
                  </a:lnTo>
                  <a:lnTo>
                    <a:pt x="105" y="44"/>
                  </a:lnTo>
                  <a:lnTo>
                    <a:pt x="97" y="49"/>
                  </a:lnTo>
                  <a:lnTo>
                    <a:pt x="90" y="51"/>
                  </a:lnTo>
                  <a:lnTo>
                    <a:pt x="84" y="55"/>
                  </a:lnTo>
                  <a:lnTo>
                    <a:pt x="78" y="59"/>
                  </a:lnTo>
                  <a:lnTo>
                    <a:pt x="73" y="61"/>
                  </a:lnTo>
                  <a:lnTo>
                    <a:pt x="63" y="66"/>
                  </a:lnTo>
                  <a:lnTo>
                    <a:pt x="56" y="70"/>
                  </a:lnTo>
                  <a:lnTo>
                    <a:pt x="52" y="72"/>
                  </a:lnTo>
                  <a:lnTo>
                    <a:pt x="50" y="74"/>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9404" name="Freeform 75">
              <a:extLst>
                <a:ext uri="{FF2B5EF4-FFF2-40B4-BE49-F238E27FC236}">
                  <a16:creationId xmlns:a16="http://schemas.microsoft.com/office/drawing/2014/main" id="{CC4C2092-81B0-8BFE-F405-53BB7BE01E37}"/>
                </a:ext>
              </a:extLst>
            </p:cNvPr>
            <p:cNvSpPr>
              <a:spLocks/>
            </p:cNvSpPr>
            <p:nvPr/>
          </p:nvSpPr>
          <p:spPr bwMode="auto">
            <a:xfrm>
              <a:off x="904848" y="4275144"/>
              <a:ext cx="301625" cy="103187"/>
            </a:xfrm>
            <a:custGeom>
              <a:avLst/>
              <a:gdLst>
                <a:gd name="T0" fmla="*/ 2147483647 w 380"/>
                <a:gd name="T1" fmla="*/ 2147483647 h 131"/>
                <a:gd name="T2" fmla="*/ 2147483647 w 380"/>
                <a:gd name="T3" fmla="*/ 2147483647 h 131"/>
                <a:gd name="T4" fmla="*/ 2147483647 w 380"/>
                <a:gd name="T5" fmla="*/ 2147483647 h 131"/>
                <a:gd name="T6" fmla="*/ 2147483647 w 380"/>
                <a:gd name="T7" fmla="*/ 2147483647 h 131"/>
                <a:gd name="T8" fmla="*/ 2147483647 w 380"/>
                <a:gd name="T9" fmla="*/ 2147483647 h 131"/>
                <a:gd name="T10" fmla="*/ 2147483647 w 380"/>
                <a:gd name="T11" fmla="*/ 2147483647 h 131"/>
                <a:gd name="T12" fmla="*/ 2147483647 w 380"/>
                <a:gd name="T13" fmla="*/ 2147483647 h 131"/>
                <a:gd name="T14" fmla="*/ 2147483647 w 380"/>
                <a:gd name="T15" fmla="*/ 2147483647 h 131"/>
                <a:gd name="T16" fmla="*/ 2147483647 w 380"/>
                <a:gd name="T17" fmla="*/ 2147483647 h 131"/>
                <a:gd name="T18" fmla="*/ 2147483647 w 380"/>
                <a:gd name="T19" fmla="*/ 0 h 131"/>
                <a:gd name="T20" fmla="*/ 2147483647 w 380"/>
                <a:gd name="T21" fmla="*/ 2147483647 h 131"/>
                <a:gd name="T22" fmla="*/ 2147483647 w 380"/>
                <a:gd name="T23" fmla="*/ 2147483647 h 131"/>
                <a:gd name="T24" fmla="*/ 2147483647 w 380"/>
                <a:gd name="T25" fmla="*/ 2147483647 h 131"/>
                <a:gd name="T26" fmla="*/ 2147483647 w 380"/>
                <a:gd name="T27" fmla="*/ 2147483647 h 131"/>
                <a:gd name="T28" fmla="*/ 2147483647 w 380"/>
                <a:gd name="T29" fmla="*/ 2147483647 h 131"/>
                <a:gd name="T30" fmla="*/ 2147483647 w 380"/>
                <a:gd name="T31" fmla="*/ 2147483647 h 131"/>
                <a:gd name="T32" fmla="*/ 2147483647 w 380"/>
                <a:gd name="T33" fmla="*/ 2147483647 h 131"/>
                <a:gd name="T34" fmla="*/ 2147483647 w 380"/>
                <a:gd name="T35" fmla="*/ 2147483647 h 131"/>
                <a:gd name="T36" fmla="*/ 2147483647 w 380"/>
                <a:gd name="T37" fmla="*/ 2147483647 h 131"/>
                <a:gd name="T38" fmla="*/ 2147483647 w 380"/>
                <a:gd name="T39" fmla="*/ 2147483647 h 131"/>
                <a:gd name="T40" fmla="*/ 2147483647 w 380"/>
                <a:gd name="T41" fmla="*/ 2147483647 h 131"/>
                <a:gd name="T42" fmla="*/ 2147483647 w 380"/>
                <a:gd name="T43" fmla="*/ 2147483647 h 131"/>
                <a:gd name="T44" fmla="*/ 2147483647 w 380"/>
                <a:gd name="T45" fmla="*/ 2147483647 h 131"/>
                <a:gd name="T46" fmla="*/ 2147483647 w 380"/>
                <a:gd name="T47" fmla="*/ 2147483647 h 131"/>
                <a:gd name="T48" fmla="*/ 2147483647 w 380"/>
                <a:gd name="T49" fmla="*/ 2147483647 h 131"/>
                <a:gd name="T50" fmla="*/ 2147483647 w 380"/>
                <a:gd name="T51" fmla="*/ 2147483647 h 131"/>
                <a:gd name="T52" fmla="*/ 2147483647 w 380"/>
                <a:gd name="T53" fmla="*/ 2147483647 h 131"/>
                <a:gd name="T54" fmla="*/ 2147483647 w 380"/>
                <a:gd name="T55" fmla="*/ 2147483647 h 131"/>
                <a:gd name="T56" fmla="*/ 2147483647 w 380"/>
                <a:gd name="T57" fmla="*/ 2147483647 h 131"/>
                <a:gd name="T58" fmla="*/ 2147483647 w 380"/>
                <a:gd name="T59" fmla="*/ 2147483647 h 131"/>
                <a:gd name="T60" fmla="*/ 2147483647 w 380"/>
                <a:gd name="T61" fmla="*/ 2147483647 h 131"/>
                <a:gd name="T62" fmla="*/ 2147483647 w 380"/>
                <a:gd name="T63" fmla="*/ 2147483647 h 131"/>
                <a:gd name="T64" fmla="*/ 2147483647 w 380"/>
                <a:gd name="T65" fmla="*/ 2147483647 h 131"/>
                <a:gd name="T66" fmla="*/ 2147483647 w 380"/>
                <a:gd name="T67" fmla="*/ 2147483647 h 131"/>
                <a:gd name="T68" fmla="*/ 2147483647 w 380"/>
                <a:gd name="T69" fmla="*/ 2147483647 h 131"/>
                <a:gd name="T70" fmla="*/ 2147483647 w 380"/>
                <a:gd name="T71" fmla="*/ 2147483647 h 131"/>
                <a:gd name="T72" fmla="*/ 2147483647 w 380"/>
                <a:gd name="T73" fmla="*/ 2147483647 h 131"/>
                <a:gd name="T74" fmla="*/ 2147483647 w 380"/>
                <a:gd name="T75" fmla="*/ 2147483647 h 131"/>
                <a:gd name="T76" fmla="*/ 2147483647 w 380"/>
                <a:gd name="T77" fmla="*/ 2147483647 h 131"/>
                <a:gd name="T78" fmla="*/ 2147483647 w 380"/>
                <a:gd name="T79" fmla="*/ 2147483647 h 131"/>
                <a:gd name="T80" fmla="*/ 2147483647 w 380"/>
                <a:gd name="T81" fmla="*/ 2147483647 h 131"/>
                <a:gd name="T82" fmla="*/ 2147483647 w 380"/>
                <a:gd name="T83" fmla="*/ 2147483647 h 131"/>
                <a:gd name="T84" fmla="*/ 2147483647 w 380"/>
                <a:gd name="T85" fmla="*/ 2147483647 h 131"/>
                <a:gd name="T86" fmla="*/ 2147483647 w 380"/>
                <a:gd name="T87" fmla="*/ 2147483647 h 131"/>
                <a:gd name="T88" fmla="*/ 2147483647 w 380"/>
                <a:gd name="T89" fmla="*/ 2147483647 h 131"/>
                <a:gd name="T90" fmla="*/ 2147483647 w 380"/>
                <a:gd name="T91" fmla="*/ 2147483647 h 131"/>
                <a:gd name="T92" fmla="*/ 2147483647 w 380"/>
                <a:gd name="T93" fmla="*/ 2147483647 h 131"/>
                <a:gd name="T94" fmla="*/ 0 w 380"/>
                <a:gd name="T95" fmla="*/ 2147483647 h 13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80"/>
                <a:gd name="T145" fmla="*/ 0 h 131"/>
                <a:gd name="T146" fmla="*/ 380 w 380"/>
                <a:gd name="T147" fmla="*/ 131 h 13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80" h="131">
                  <a:moveTo>
                    <a:pt x="0" y="55"/>
                  </a:moveTo>
                  <a:lnTo>
                    <a:pt x="0" y="53"/>
                  </a:lnTo>
                  <a:lnTo>
                    <a:pt x="3" y="53"/>
                  </a:lnTo>
                  <a:lnTo>
                    <a:pt x="9" y="49"/>
                  </a:lnTo>
                  <a:lnTo>
                    <a:pt x="17" y="47"/>
                  </a:lnTo>
                  <a:lnTo>
                    <a:pt x="24" y="44"/>
                  </a:lnTo>
                  <a:lnTo>
                    <a:pt x="36" y="40"/>
                  </a:lnTo>
                  <a:lnTo>
                    <a:pt x="41" y="36"/>
                  </a:lnTo>
                  <a:lnTo>
                    <a:pt x="47" y="34"/>
                  </a:lnTo>
                  <a:lnTo>
                    <a:pt x="55" y="32"/>
                  </a:lnTo>
                  <a:lnTo>
                    <a:pt x="62" y="30"/>
                  </a:lnTo>
                  <a:lnTo>
                    <a:pt x="68" y="26"/>
                  </a:lnTo>
                  <a:lnTo>
                    <a:pt x="76" y="25"/>
                  </a:lnTo>
                  <a:lnTo>
                    <a:pt x="83" y="23"/>
                  </a:lnTo>
                  <a:lnTo>
                    <a:pt x="89" y="21"/>
                  </a:lnTo>
                  <a:lnTo>
                    <a:pt x="97" y="17"/>
                  </a:lnTo>
                  <a:lnTo>
                    <a:pt x="104" y="15"/>
                  </a:lnTo>
                  <a:lnTo>
                    <a:pt x="112" y="13"/>
                  </a:lnTo>
                  <a:lnTo>
                    <a:pt x="121" y="11"/>
                  </a:lnTo>
                  <a:lnTo>
                    <a:pt x="129" y="9"/>
                  </a:lnTo>
                  <a:lnTo>
                    <a:pt x="136" y="7"/>
                  </a:lnTo>
                  <a:lnTo>
                    <a:pt x="144" y="6"/>
                  </a:lnTo>
                  <a:lnTo>
                    <a:pt x="152" y="6"/>
                  </a:lnTo>
                  <a:lnTo>
                    <a:pt x="159" y="4"/>
                  </a:lnTo>
                  <a:lnTo>
                    <a:pt x="169" y="2"/>
                  </a:lnTo>
                  <a:lnTo>
                    <a:pt x="176" y="2"/>
                  </a:lnTo>
                  <a:lnTo>
                    <a:pt x="184" y="2"/>
                  </a:lnTo>
                  <a:lnTo>
                    <a:pt x="192" y="2"/>
                  </a:lnTo>
                  <a:lnTo>
                    <a:pt x="199" y="0"/>
                  </a:lnTo>
                  <a:lnTo>
                    <a:pt x="205" y="0"/>
                  </a:lnTo>
                  <a:lnTo>
                    <a:pt x="213" y="2"/>
                  </a:lnTo>
                  <a:lnTo>
                    <a:pt x="218" y="2"/>
                  </a:lnTo>
                  <a:lnTo>
                    <a:pt x="226" y="2"/>
                  </a:lnTo>
                  <a:lnTo>
                    <a:pt x="232" y="2"/>
                  </a:lnTo>
                  <a:lnTo>
                    <a:pt x="239" y="4"/>
                  </a:lnTo>
                  <a:lnTo>
                    <a:pt x="249" y="4"/>
                  </a:lnTo>
                  <a:lnTo>
                    <a:pt x="262" y="7"/>
                  </a:lnTo>
                  <a:lnTo>
                    <a:pt x="272" y="9"/>
                  </a:lnTo>
                  <a:lnTo>
                    <a:pt x="281" y="13"/>
                  </a:lnTo>
                  <a:lnTo>
                    <a:pt x="289" y="15"/>
                  </a:lnTo>
                  <a:lnTo>
                    <a:pt x="296" y="19"/>
                  </a:lnTo>
                  <a:lnTo>
                    <a:pt x="302" y="23"/>
                  </a:lnTo>
                  <a:lnTo>
                    <a:pt x="308" y="25"/>
                  </a:lnTo>
                  <a:lnTo>
                    <a:pt x="315" y="28"/>
                  </a:lnTo>
                  <a:lnTo>
                    <a:pt x="319" y="30"/>
                  </a:lnTo>
                  <a:lnTo>
                    <a:pt x="315" y="32"/>
                  </a:lnTo>
                  <a:lnTo>
                    <a:pt x="306" y="40"/>
                  </a:lnTo>
                  <a:lnTo>
                    <a:pt x="298" y="44"/>
                  </a:lnTo>
                  <a:lnTo>
                    <a:pt x="291" y="49"/>
                  </a:lnTo>
                  <a:lnTo>
                    <a:pt x="285" y="51"/>
                  </a:lnTo>
                  <a:lnTo>
                    <a:pt x="281" y="53"/>
                  </a:lnTo>
                  <a:lnTo>
                    <a:pt x="275" y="57"/>
                  </a:lnTo>
                  <a:lnTo>
                    <a:pt x="270" y="59"/>
                  </a:lnTo>
                  <a:lnTo>
                    <a:pt x="262" y="61"/>
                  </a:lnTo>
                  <a:lnTo>
                    <a:pt x="254" y="63"/>
                  </a:lnTo>
                  <a:lnTo>
                    <a:pt x="247" y="64"/>
                  </a:lnTo>
                  <a:lnTo>
                    <a:pt x="241" y="66"/>
                  </a:lnTo>
                  <a:lnTo>
                    <a:pt x="232" y="68"/>
                  </a:lnTo>
                  <a:lnTo>
                    <a:pt x="226" y="70"/>
                  </a:lnTo>
                  <a:lnTo>
                    <a:pt x="218" y="72"/>
                  </a:lnTo>
                  <a:lnTo>
                    <a:pt x="211" y="74"/>
                  </a:lnTo>
                  <a:lnTo>
                    <a:pt x="205" y="74"/>
                  </a:lnTo>
                  <a:lnTo>
                    <a:pt x="199" y="74"/>
                  </a:lnTo>
                  <a:lnTo>
                    <a:pt x="192" y="76"/>
                  </a:lnTo>
                  <a:lnTo>
                    <a:pt x="190" y="76"/>
                  </a:lnTo>
                  <a:lnTo>
                    <a:pt x="182" y="78"/>
                  </a:lnTo>
                  <a:lnTo>
                    <a:pt x="180" y="80"/>
                  </a:lnTo>
                  <a:lnTo>
                    <a:pt x="182" y="80"/>
                  </a:lnTo>
                  <a:lnTo>
                    <a:pt x="190" y="80"/>
                  </a:lnTo>
                  <a:lnTo>
                    <a:pt x="194" y="82"/>
                  </a:lnTo>
                  <a:lnTo>
                    <a:pt x="199" y="82"/>
                  </a:lnTo>
                  <a:lnTo>
                    <a:pt x="207" y="83"/>
                  </a:lnTo>
                  <a:lnTo>
                    <a:pt x="214" y="85"/>
                  </a:lnTo>
                  <a:lnTo>
                    <a:pt x="220" y="85"/>
                  </a:lnTo>
                  <a:lnTo>
                    <a:pt x="230" y="87"/>
                  </a:lnTo>
                  <a:lnTo>
                    <a:pt x="239" y="87"/>
                  </a:lnTo>
                  <a:lnTo>
                    <a:pt x="249" y="89"/>
                  </a:lnTo>
                  <a:lnTo>
                    <a:pt x="256" y="89"/>
                  </a:lnTo>
                  <a:lnTo>
                    <a:pt x="266" y="91"/>
                  </a:lnTo>
                  <a:lnTo>
                    <a:pt x="275" y="91"/>
                  </a:lnTo>
                  <a:lnTo>
                    <a:pt x="285" y="91"/>
                  </a:lnTo>
                  <a:lnTo>
                    <a:pt x="294" y="91"/>
                  </a:lnTo>
                  <a:lnTo>
                    <a:pt x="304" y="91"/>
                  </a:lnTo>
                  <a:lnTo>
                    <a:pt x="311" y="91"/>
                  </a:lnTo>
                  <a:lnTo>
                    <a:pt x="321" y="91"/>
                  </a:lnTo>
                  <a:lnTo>
                    <a:pt x="329" y="89"/>
                  </a:lnTo>
                  <a:lnTo>
                    <a:pt x="336" y="89"/>
                  </a:lnTo>
                  <a:lnTo>
                    <a:pt x="344" y="87"/>
                  </a:lnTo>
                  <a:lnTo>
                    <a:pt x="351" y="87"/>
                  </a:lnTo>
                  <a:lnTo>
                    <a:pt x="357" y="87"/>
                  </a:lnTo>
                  <a:lnTo>
                    <a:pt x="363" y="85"/>
                  </a:lnTo>
                  <a:lnTo>
                    <a:pt x="367" y="83"/>
                  </a:lnTo>
                  <a:lnTo>
                    <a:pt x="372" y="83"/>
                  </a:lnTo>
                  <a:lnTo>
                    <a:pt x="378" y="83"/>
                  </a:lnTo>
                  <a:lnTo>
                    <a:pt x="380" y="83"/>
                  </a:lnTo>
                  <a:lnTo>
                    <a:pt x="378" y="83"/>
                  </a:lnTo>
                  <a:lnTo>
                    <a:pt x="376" y="83"/>
                  </a:lnTo>
                  <a:lnTo>
                    <a:pt x="370" y="85"/>
                  </a:lnTo>
                  <a:lnTo>
                    <a:pt x="365" y="89"/>
                  </a:lnTo>
                  <a:lnTo>
                    <a:pt x="357" y="91"/>
                  </a:lnTo>
                  <a:lnTo>
                    <a:pt x="348" y="93"/>
                  </a:lnTo>
                  <a:lnTo>
                    <a:pt x="338" y="97"/>
                  </a:lnTo>
                  <a:lnTo>
                    <a:pt x="329" y="101"/>
                  </a:lnTo>
                  <a:lnTo>
                    <a:pt x="323" y="102"/>
                  </a:lnTo>
                  <a:lnTo>
                    <a:pt x="315" y="104"/>
                  </a:lnTo>
                  <a:lnTo>
                    <a:pt x="310" y="106"/>
                  </a:lnTo>
                  <a:lnTo>
                    <a:pt x="304" y="108"/>
                  </a:lnTo>
                  <a:lnTo>
                    <a:pt x="298" y="108"/>
                  </a:lnTo>
                  <a:lnTo>
                    <a:pt x="291" y="112"/>
                  </a:lnTo>
                  <a:lnTo>
                    <a:pt x="285" y="114"/>
                  </a:lnTo>
                  <a:lnTo>
                    <a:pt x="279" y="116"/>
                  </a:lnTo>
                  <a:lnTo>
                    <a:pt x="272" y="118"/>
                  </a:lnTo>
                  <a:lnTo>
                    <a:pt x="264" y="120"/>
                  </a:lnTo>
                  <a:lnTo>
                    <a:pt x="256" y="120"/>
                  </a:lnTo>
                  <a:lnTo>
                    <a:pt x="249" y="121"/>
                  </a:lnTo>
                  <a:lnTo>
                    <a:pt x="241" y="123"/>
                  </a:lnTo>
                  <a:lnTo>
                    <a:pt x="235" y="125"/>
                  </a:lnTo>
                  <a:lnTo>
                    <a:pt x="228" y="127"/>
                  </a:lnTo>
                  <a:lnTo>
                    <a:pt x="220" y="129"/>
                  </a:lnTo>
                  <a:lnTo>
                    <a:pt x="214" y="129"/>
                  </a:lnTo>
                  <a:lnTo>
                    <a:pt x="207" y="129"/>
                  </a:lnTo>
                  <a:lnTo>
                    <a:pt x="199" y="129"/>
                  </a:lnTo>
                  <a:lnTo>
                    <a:pt x="192" y="129"/>
                  </a:lnTo>
                  <a:lnTo>
                    <a:pt x="184" y="129"/>
                  </a:lnTo>
                  <a:lnTo>
                    <a:pt x="176" y="129"/>
                  </a:lnTo>
                  <a:lnTo>
                    <a:pt x="171" y="129"/>
                  </a:lnTo>
                  <a:lnTo>
                    <a:pt x="163" y="131"/>
                  </a:lnTo>
                  <a:lnTo>
                    <a:pt x="157" y="129"/>
                  </a:lnTo>
                  <a:lnTo>
                    <a:pt x="152" y="129"/>
                  </a:lnTo>
                  <a:lnTo>
                    <a:pt x="144" y="129"/>
                  </a:lnTo>
                  <a:lnTo>
                    <a:pt x="140" y="129"/>
                  </a:lnTo>
                  <a:lnTo>
                    <a:pt x="133" y="129"/>
                  </a:lnTo>
                  <a:lnTo>
                    <a:pt x="127" y="129"/>
                  </a:lnTo>
                  <a:lnTo>
                    <a:pt x="121" y="129"/>
                  </a:lnTo>
                  <a:lnTo>
                    <a:pt x="117" y="129"/>
                  </a:lnTo>
                  <a:lnTo>
                    <a:pt x="106" y="127"/>
                  </a:lnTo>
                  <a:lnTo>
                    <a:pt x="98" y="127"/>
                  </a:lnTo>
                  <a:lnTo>
                    <a:pt x="89" y="125"/>
                  </a:lnTo>
                  <a:lnTo>
                    <a:pt x="85" y="125"/>
                  </a:lnTo>
                  <a:lnTo>
                    <a:pt x="76" y="123"/>
                  </a:lnTo>
                  <a:lnTo>
                    <a:pt x="72" y="123"/>
                  </a:lnTo>
                  <a:lnTo>
                    <a:pt x="127" y="104"/>
                  </a:lnTo>
                  <a:lnTo>
                    <a:pt x="0" y="55"/>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9405" name="Freeform 76">
              <a:extLst>
                <a:ext uri="{FF2B5EF4-FFF2-40B4-BE49-F238E27FC236}">
                  <a16:creationId xmlns:a16="http://schemas.microsoft.com/office/drawing/2014/main" id="{ADDF1475-3C77-9C00-3E71-978B58C92C68}"/>
                </a:ext>
              </a:extLst>
            </p:cNvPr>
            <p:cNvSpPr>
              <a:spLocks/>
            </p:cNvSpPr>
            <p:nvPr/>
          </p:nvSpPr>
          <p:spPr bwMode="auto">
            <a:xfrm>
              <a:off x="969936" y="4856169"/>
              <a:ext cx="77788" cy="130175"/>
            </a:xfrm>
            <a:custGeom>
              <a:avLst/>
              <a:gdLst>
                <a:gd name="T0" fmla="*/ 2147483647 w 99"/>
                <a:gd name="T1" fmla="*/ 0 h 163"/>
                <a:gd name="T2" fmla="*/ 2147483647 w 99"/>
                <a:gd name="T3" fmla="*/ 2147483647 h 163"/>
                <a:gd name="T4" fmla="*/ 2147483647 w 99"/>
                <a:gd name="T5" fmla="*/ 2147483647 h 163"/>
                <a:gd name="T6" fmla="*/ 0 w 99"/>
                <a:gd name="T7" fmla="*/ 2147483647 h 163"/>
                <a:gd name="T8" fmla="*/ 2147483647 w 99"/>
                <a:gd name="T9" fmla="*/ 0 h 163"/>
                <a:gd name="T10" fmla="*/ 2147483647 w 99"/>
                <a:gd name="T11" fmla="*/ 0 h 163"/>
                <a:gd name="T12" fmla="*/ 0 60000 65536"/>
                <a:gd name="T13" fmla="*/ 0 60000 65536"/>
                <a:gd name="T14" fmla="*/ 0 60000 65536"/>
                <a:gd name="T15" fmla="*/ 0 60000 65536"/>
                <a:gd name="T16" fmla="*/ 0 60000 65536"/>
                <a:gd name="T17" fmla="*/ 0 60000 65536"/>
                <a:gd name="T18" fmla="*/ 0 w 99"/>
                <a:gd name="T19" fmla="*/ 0 h 163"/>
                <a:gd name="T20" fmla="*/ 99 w 99"/>
                <a:gd name="T21" fmla="*/ 163 h 163"/>
              </a:gdLst>
              <a:ahLst/>
              <a:cxnLst>
                <a:cxn ang="T12">
                  <a:pos x="T0" y="T1"/>
                </a:cxn>
                <a:cxn ang="T13">
                  <a:pos x="T2" y="T3"/>
                </a:cxn>
                <a:cxn ang="T14">
                  <a:pos x="T4" y="T5"/>
                </a:cxn>
                <a:cxn ang="T15">
                  <a:pos x="T6" y="T7"/>
                </a:cxn>
                <a:cxn ang="T16">
                  <a:pos x="T8" y="T9"/>
                </a:cxn>
                <a:cxn ang="T17">
                  <a:pos x="T10" y="T11"/>
                </a:cxn>
              </a:cxnLst>
              <a:rect l="T18" t="T19" r="T20" b="T21"/>
              <a:pathLst>
                <a:path w="99" h="163">
                  <a:moveTo>
                    <a:pt x="52" y="0"/>
                  </a:moveTo>
                  <a:lnTo>
                    <a:pt x="99" y="49"/>
                  </a:lnTo>
                  <a:lnTo>
                    <a:pt x="52" y="163"/>
                  </a:lnTo>
                  <a:lnTo>
                    <a:pt x="0" y="78"/>
                  </a:lnTo>
                  <a:lnTo>
                    <a:pt x="52"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9406" name="Freeform 77">
              <a:extLst>
                <a:ext uri="{FF2B5EF4-FFF2-40B4-BE49-F238E27FC236}">
                  <a16:creationId xmlns:a16="http://schemas.microsoft.com/office/drawing/2014/main" id="{F48525FD-0E68-DCDF-5C31-BE3D7328B564}"/>
                </a:ext>
              </a:extLst>
            </p:cNvPr>
            <p:cNvSpPr>
              <a:spLocks/>
            </p:cNvSpPr>
            <p:nvPr/>
          </p:nvSpPr>
          <p:spPr bwMode="auto">
            <a:xfrm>
              <a:off x="920723" y="4932369"/>
              <a:ext cx="146050" cy="547687"/>
            </a:xfrm>
            <a:custGeom>
              <a:avLst/>
              <a:gdLst>
                <a:gd name="T0" fmla="*/ 2147483647 w 184"/>
                <a:gd name="T1" fmla="*/ 0 h 690"/>
                <a:gd name="T2" fmla="*/ 2147483647 w 184"/>
                <a:gd name="T3" fmla="*/ 2147483647 h 690"/>
                <a:gd name="T4" fmla="*/ 2147483647 w 184"/>
                <a:gd name="T5" fmla="*/ 2147483647 h 690"/>
                <a:gd name="T6" fmla="*/ 2147483647 w 184"/>
                <a:gd name="T7" fmla="*/ 2147483647 h 690"/>
                <a:gd name="T8" fmla="*/ 2147483647 w 184"/>
                <a:gd name="T9" fmla="*/ 2147483647 h 690"/>
                <a:gd name="T10" fmla="*/ 2147483647 w 184"/>
                <a:gd name="T11" fmla="*/ 2147483647 h 690"/>
                <a:gd name="T12" fmla="*/ 2147483647 w 184"/>
                <a:gd name="T13" fmla="*/ 2147483647 h 690"/>
                <a:gd name="T14" fmla="*/ 2147483647 w 184"/>
                <a:gd name="T15" fmla="*/ 2147483647 h 690"/>
                <a:gd name="T16" fmla="*/ 2147483647 w 184"/>
                <a:gd name="T17" fmla="*/ 2147483647 h 690"/>
                <a:gd name="T18" fmla="*/ 2147483647 w 184"/>
                <a:gd name="T19" fmla="*/ 2147483647 h 690"/>
                <a:gd name="T20" fmla="*/ 2147483647 w 184"/>
                <a:gd name="T21" fmla="*/ 2147483647 h 690"/>
                <a:gd name="T22" fmla="*/ 2147483647 w 184"/>
                <a:gd name="T23" fmla="*/ 2147483647 h 690"/>
                <a:gd name="T24" fmla="*/ 2147483647 w 184"/>
                <a:gd name="T25" fmla="*/ 2147483647 h 690"/>
                <a:gd name="T26" fmla="*/ 2147483647 w 184"/>
                <a:gd name="T27" fmla="*/ 2147483647 h 690"/>
                <a:gd name="T28" fmla="*/ 2147483647 w 184"/>
                <a:gd name="T29" fmla="*/ 2147483647 h 690"/>
                <a:gd name="T30" fmla="*/ 2147483647 w 184"/>
                <a:gd name="T31" fmla="*/ 2147483647 h 690"/>
                <a:gd name="T32" fmla="*/ 2147483647 w 184"/>
                <a:gd name="T33" fmla="*/ 2147483647 h 690"/>
                <a:gd name="T34" fmla="*/ 2147483647 w 184"/>
                <a:gd name="T35" fmla="*/ 2147483647 h 690"/>
                <a:gd name="T36" fmla="*/ 2147483647 w 184"/>
                <a:gd name="T37" fmla="*/ 2147483647 h 690"/>
                <a:gd name="T38" fmla="*/ 2147483647 w 184"/>
                <a:gd name="T39" fmla="*/ 2147483647 h 690"/>
                <a:gd name="T40" fmla="*/ 2147483647 w 184"/>
                <a:gd name="T41" fmla="*/ 2147483647 h 690"/>
                <a:gd name="T42" fmla="*/ 2147483647 w 184"/>
                <a:gd name="T43" fmla="*/ 2147483647 h 690"/>
                <a:gd name="T44" fmla="*/ 2147483647 w 184"/>
                <a:gd name="T45" fmla="*/ 2147483647 h 690"/>
                <a:gd name="T46" fmla="*/ 2147483647 w 184"/>
                <a:gd name="T47" fmla="*/ 2147483647 h 690"/>
                <a:gd name="T48" fmla="*/ 2147483647 w 184"/>
                <a:gd name="T49" fmla="*/ 2147483647 h 690"/>
                <a:gd name="T50" fmla="*/ 2147483647 w 184"/>
                <a:gd name="T51" fmla="*/ 2147483647 h 690"/>
                <a:gd name="T52" fmla="*/ 2147483647 w 184"/>
                <a:gd name="T53" fmla="*/ 2147483647 h 690"/>
                <a:gd name="T54" fmla="*/ 2147483647 w 184"/>
                <a:gd name="T55" fmla="*/ 2147483647 h 690"/>
                <a:gd name="T56" fmla="*/ 2147483647 w 184"/>
                <a:gd name="T57" fmla="*/ 2147483647 h 690"/>
                <a:gd name="T58" fmla="*/ 2147483647 w 184"/>
                <a:gd name="T59" fmla="*/ 2147483647 h 690"/>
                <a:gd name="T60" fmla="*/ 2147483647 w 184"/>
                <a:gd name="T61" fmla="*/ 2147483647 h 690"/>
                <a:gd name="T62" fmla="*/ 2147483647 w 184"/>
                <a:gd name="T63" fmla="*/ 2147483647 h 690"/>
                <a:gd name="T64" fmla="*/ 2147483647 w 184"/>
                <a:gd name="T65" fmla="*/ 2147483647 h 690"/>
                <a:gd name="T66" fmla="*/ 2147483647 w 184"/>
                <a:gd name="T67" fmla="*/ 2147483647 h 690"/>
                <a:gd name="T68" fmla="*/ 0 w 184"/>
                <a:gd name="T69" fmla="*/ 2147483647 h 690"/>
                <a:gd name="T70" fmla="*/ 2147483647 w 184"/>
                <a:gd name="T71" fmla="*/ 0 h 69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84"/>
                <a:gd name="T109" fmla="*/ 0 h 690"/>
                <a:gd name="T110" fmla="*/ 184 w 184"/>
                <a:gd name="T111" fmla="*/ 690 h 69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84" h="690">
                  <a:moveTo>
                    <a:pt x="112" y="0"/>
                  </a:moveTo>
                  <a:lnTo>
                    <a:pt x="112" y="0"/>
                  </a:lnTo>
                  <a:lnTo>
                    <a:pt x="112" y="3"/>
                  </a:lnTo>
                  <a:lnTo>
                    <a:pt x="112" y="7"/>
                  </a:lnTo>
                  <a:lnTo>
                    <a:pt x="114" y="11"/>
                  </a:lnTo>
                  <a:lnTo>
                    <a:pt x="115" y="17"/>
                  </a:lnTo>
                  <a:lnTo>
                    <a:pt x="117" y="24"/>
                  </a:lnTo>
                  <a:lnTo>
                    <a:pt x="119" y="28"/>
                  </a:lnTo>
                  <a:lnTo>
                    <a:pt x="121" y="36"/>
                  </a:lnTo>
                  <a:lnTo>
                    <a:pt x="121" y="43"/>
                  </a:lnTo>
                  <a:lnTo>
                    <a:pt x="125" y="51"/>
                  </a:lnTo>
                  <a:lnTo>
                    <a:pt x="127" y="60"/>
                  </a:lnTo>
                  <a:lnTo>
                    <a:pt x="129" y="70"/>
                  </a:lnTo>
                  <a:lnTo>
                    <a:pt x="131" y="79"/>
                  </a:lnTo>
                  <a:lnTo>
                    <a:pt x="135" y="91"/>
                  </a:lnTo>
                  <a:lnTo>
                    <a:pt x="136" y="100"/>
                  </a:lnTo>
                  <a:lnTo>
                    <a:pt x="138" y="110"/>
                  </a:lnTo>
                  <a:lnTo>
                    <a:pt x="140" y="121"/>
                  </a:lnTo>
                  <a:lnTo>
                    <a:pt x="144" y="133"/>
                  </a:lnTo>
                  <a:lnTo>
                    <a:pt x="144" y="138"/>
                  </a:lnTo>
                  <a:lnTo>
                    <a:pt x="146" y="146"/>
                  </a:lnTo>
                  <a:lnTo>
                    <a:pt x="146" y="152"/>
                  </a:lnTo>
                  <a:lnTo>
                    <a:pt x="148" y="157"/>
                  </a:lnTo>
                  <a:lnTo>
                    <a:pt x="150" y="165"/>
                  </a:lnTo>
                  <a:lnTo>
                    <a:pt x="150" y="171"/>
                  </a:lnTo>
                  <a:lnTo>
                    <a:pt x="152" y="178"/>
                  </a:lnTo>
                  <a:lnTo>
                    <a:pt x="154" y="184"/>
                  </a:lnTo>
                  <a:lnTo>
                    <a:pt x="154" y="192"/>
                  </a:lnTo>
                  <a:lnTo>
                    <a:pt x="155" y="197"/>
                  </a:lnTo>
                  <a:lnTo>
                    <a:pt x="155" y="203"/>
                  </a:lnTo>
                  <a:lnTo>
                    <a:pt x="157" y="211"/>
                  </a:lnTo>
                  <a:lnTo>
                    <a:pt x="157" y="216"/>
                  </a:lnTo>
                  <a:lnTo>
                    <a:pt x="161" y="224"/>
                  </a:lnTo>
                  <a:lnTo>
                    <a:pt x="161" y="230"/>
                  </a:lnTo>
                  <a:lnTo>
                    <a:pt x="163" y="237"/>
                  </a:lnTo>
                  <a:lnTo>
                    <a:pt x="163" y="245"/>
                  </a:lnTo>
                  <a:lnTo>
                    <a:pt x="165" y="252"/>
                  </a:lnTo>
                  <a:lnTo>
                    <a:pt x="165" y="258"/>
                  </a:lnTo>
                  <a:lnTo>
                    <a:pt x="167" y="266"/>
                  </a:lnTo>
                  <a:lnTo>
                    <a:pt x="167" y="273"/>
                  </a:lnTo>
                  <a:lnTo>
                    <a:pt x="169" y="281"/>
                  </a:lnTo>
                  <a:lnTo>
                    <a:pt x="169" y="288"/>
                  </a:lnTo>
                  <a:lnTo>
                    <a:pt x="171" y="294"/>
                  </a:lnTo>
                  <a:lnTo>
                    <a:pt x="171" y="302"/>
                  </a:lnTo>
                  <a:lnTo>
                    <a:pt x="173" y="307"/>
                  </a:lnTo>
                  <a:lnTo>
                    <a:pt x="173" y="315"/>
                  </a:lnTo>
                  <a:lnTo>
                    <a:pt x="173" y="321"/>
                  </a:lnTo>
                  <a:lnTo>
                    <a:pt x="173" y="326"/>
                  </a:lnTo>
                  <a:lnTo>
                    <a:pt x="174" y="332"/>
                  </a:lnTo>
                  <a:lnTo>
                    <a:pt x="174" y="338"/>
                  </a:lnTo>
                  <a:lnTo>
                    <a:pt x="176" y="345"/>
                  </a:lnTo>
                  <a:lnTo>
                    <a:pt x="176" y="355"/>
                  </a:lnTo>
                  <a:lnTo>
                    <a:pt x="178" y="366"/>
                  </a:lnTo>
                  <a:lnTo>
                    <a:pt x="178" y="376"/>
                  </a:lnTo>
                  <a:lnTo>
                    <a:pt x="180" y="385"/>
                  </a:lnTo>
                  <a:lnTo>
                    <a:pt x="180" y="393"/>
                  </a:lnTo>
                  <a:lnTo>
                    <a:pt x="180" y="403"/>
                  </a:lnTo>
                  <a:lnTo>
                    <a:pt x="180" y="408"/>
                  </a:lnTo>
                  <a:lnTo>
                    <a:pt x="182" y="416"/>
                  </a:lnTo>
                  <a:lnTo>
                    <a:pt x="182" y="422"/>
                  </a:lnTo>
                  <a:lnTo>
                    <a:pt x="184" y="429"/>
                  </a:lnTo>
                  <a:lnTo>
                    <a:pt x="184" y="435"/>
                  </a:lnTo>
                  <a:lnTo>
                    <a:pt x="184" y="439"/>
                  </a:lnTo>
                  <a:lnTo>
                    <a:pt x="184" y="446"/>
                  </a:lnTo>
                  <a:lnTo>
                    <a:pt x="184" y="454"/>
                  </a:lnTo>
                  <a:lnTo>
                    <a:pt x="184" y="460"/>
                  </a:lnTo>
                  <a:lnTo>
                    <a:pt x="184" y="465"/>
                  </a:lnTo>
                  <a:lnTo>
                    <a:pt x="184" y="469"/>
                  </a:lnTo>
                  <a:lnTo>
                    <a:pt x="184" y="471"/>
                  </a:lnTo>
                  <a:lnTo>
                    <a:pt x="0" y="690"/>
                  </a:lnTo>
                  <a:lnTo>
                    <a:pt x="112"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9407" name="Freeform 99">
              <a:extLst>
                <a:ext uri="{FF2B5EF4-FFF2-40B4-BE49-F238E27FC236}">
                  <a16:creationId xmlns:a16="http://schemas.microsoft.com/office/drawing/2014/main" id="{B2A0C876-CD9A-89E8-9E4C-03D8ABE18084}"/>
                </a:ext>
              </a:extLst>
            </p:cNvPr>
            <p:cNvSpPr>
              <a:spLocks/>
            </p:cNvSpPr>
            <p:nvPr/>
          </p:nvSpPr>
          <p:spPr bwMode="auto">
            <a:xfrm>
              <a:off x="1662086" y="4652969"/>
              <a:ext cx="550863" cy="271462"/>
            </a:xfrm>
            <a:custGeom>
              <a:avLst/>
              <a:gdLst>
                <a:gd name="T0" fmla="*/ 2147483647 w 694"/>
                <a:gd name="T1" fmla="*/ 2147483647 h 340"/>
                <a:gd name="T2" fmla="*/ 2147483647 w 694"/>
                <a:gd name="T3" fmla="*/ 2147483647 h 340"/>
                <a:gd name="T4" fmla="*/ 2147483647 w 694"/>
                <a:gd name="T5" fmla="*/ 2147483647 h 340"/>
                <a:gd name="T6" fmla="*/ 2147483647 w 694"/>
                <a:gd name="T7" fmla="*/ 2147483647 h 340"/>
                <a:gd name="T8" fmla="*/ 2147483647 w 694"/>
                <a:gd name="T9" fmla="*/ 2147483647 h 340"/>
                <a:gd name="T10" fmla="*/ 2147483647 w 694"/>
                <a:gd name="T11" fmla="*/ 2147483647 h 340"/>
                <a:gd name="T12" fmla="*/ 2147483647 w 694"/>
                <a:gd name="T13" fmla="*/ 2147483647 h 340"/>
                <a:gd name="T14" fmla="*/ 2147483647 w 694"/>
                <a:gd name="T15" fmla="*/ 2147483647 h 340"/>
                <a:gd name="T16" fmla="*/ 2147483647 w 694"/>
                <a:gd name="T17" fmla="*/ 2147483647 h 340"/>
                <a:gd name="T18" fmla="*/ 2147483647 w 694"/>
                <a:gd name="T19" fmla="*/ 2147483647 h 340"/>
                <a:gd name="T20" fmla="*/ 2147483647 w 694"/>
                <a:gd name="T21" fmla="*/ 2147483647 h 340"/>
                <a:gd name="T22" fmla="*/ 2147483647 w 694"/>
                <a:gd name="T23" fmla="*/ 2147483647 h 340"/>
                <a:gd name="T24" fmla="*/ 2147483647 w 694"/>
                <a:gd name="T25" fmla="*/ 2147483647 h 340"/>
                <a:gd name="T26" fmla="*/ 2147483647 w 694"/>
                <a:gd name="T27" fmla="*/ 2147483647 h 340"/>
                <a:gd name="T28" fmla="*/ 2147483647 w 694"/>
                <a:gd name="T29" fmla="*/ 2147483647 h 340"/>
                <a:gd name="T30" fmla="*/ 2147483647 w 694"/>
                <a:gd name="T31" fmla="*/ 2147483647 h 340"/>
                <a:gd name="T32" fmla="*/ 2147483647 w 694"/>
                <a:gd name="T33" fmla="*/ 2147483647 h 340"/>
                <a:gd name="T34" fmla="*/ 2147483647 w 694"/>
                <a:gd name="T35" fmla="*/ 2147483647 h 340"/>
                <a:gd name="T36" fmla="*/ 2147483647 w 694"/>
                <a:gd name="T37" fmla="*/ 2147483647 h 340"/>
                <a:gd name="T38" fmla="*/ 2147483647 w 694"/>
                <a:gd name="T39" fmla="*/ 2147483647 h 340"/>
                <a:gd name="T40" fmla="*/ 2147483647 w 694"/>
                <a:gd name="T41" fmla="*/ 2147483647 h 340"/>
                <a:gd name="T42" fmla="*/ 2147483647 w 694"/>
                <a:gd name="T43" fmla="*/ 2147483647 h 340"/>
                <a:gd name="T44" fmla="*/ 2147483647 w 694"/>
                <a:gd name="T45" fmla="*/ 2147483647 h 340"/>
                <a:gd name="T46" fmla="*/ 2147483647 w 694"/>
                <a:gd name="T47" fmla="*/ 2147483647 h 340"/>
                <a:gd name="T48" fmla="*/ 2147483647 w 694"/>
                <a:gd name="T49" fmla="*/ 2147483647 h 340"/>
                <a:gd name="T50" fmla="*/ 2147483647 w 694"/>
                <a:gd name="T51" fmla="*/ 2147483647 h 340"/>
                <a:gd name="T52" fmla="*/ 2147483647 w 694"/>
                <a:gd name="T53" fmla="*/ 2147483647 h 340"/>
                <a:gd name="T54" fmla="*/ 2147483647 w 694"/>
                <a:gd name="T55" fmla="*/ 2147483647 h 340"/>
                <a:gd name="T56" fmla="*/ 2147483647 w 694"/>
                <a:gd name="T57" fmla="*/ 2147483647 h 340"/>
                <a:gd name="T58" fmla="*/ 2147483647 w 694"/>
                <a:gd name="T59" fmla="*/ 2147483647 h 340"/>
                <a:gd name="T60" fmla="*/ 2147483647 w 694"/>
                <a:gd name="T61" fmla="*/ 2147483647 h 340"/>
                <a:gd name="T62" fmla="*/ 2147483647 w 694"/>
                <a:gd name="T63" fmla="*/ 2147483647 h 340"/>
                <a:gd name="T64" fmla="*/ 2147483647 w 694"/>
                <a:gd name="T65" fmla="*/ 2147483647 h 340"/>
                <a:gd name="T66" fmla="*/ 2147483647 w 694"/>
                <a:gd name="T67" fmla="*/ 2147483647 h 340"/>
                <a:gd name="T68" fmla="*/ 2147483647 w 694"/>
                <a:gd name="T69" fmla="*/ 2147483647 h 340"/>
                <a:gd name="T70" fmla="*/ 2147483647 w 694"/>
                <a:gd name="T71" fmla="*/ 2147483647 h 340"/>
                <a:gd name="T72" fmla="*/ 2147483647 w 694"/>
                <a:gd name="T73" fmla="*/ 2147483647 h 340"/>
                <a:gd name="T74" fmla="*/ 2147483647 w 694"/>
                <a:gd name="T75" fmla="*/ 2147483647 h 340"/>
                <a:gd name="T76" fmla="*/ 2147483647 w 694"/>
                <a:gd name="T77" fmla="*/ 2147483647 h 340"/>
                <a:gd name="T78" fmla="*/ 2147483647 w 694"/>
                <a:gd name="T79" fmla="*/ 2147483647 h 340"/>
                <a:gd name="T80" fmla="*/ 2147483647 w 694"/>
                <a:gd name="T81" fmla="*/ 2147483647 h 340"/>
                <a:gd name="T82" fmla="*/ 2147483647 w 694"/>
                <a:gd name="T83" fmla="*/ 2147483647 h 340"/>
                <a:gd name="T84" fmla="*/ 2147483647 w 694"/>
                <a:gd name="T85" fmla="*/ 2147483647 h 340"/>
                <a:gd name="T86" fmla="*/ 2147483647 w 694"/>
                <a:gd name="T87" fmla="*/ 2147483647 h 340"/>
                <a:gd name="T88" fmla="*/ 2147483647 w 694"/>
                <a:gd name="T89" fmla="*/ 2147483647 h 340"/>
                <a:gd name="T90" fmla="*/ 2147483647 w 694"/>
                <a:gd name="T91" fmla="*/ 2147483647 h 340"/>
                <a:gd name="T92" fmla="*/ 2147483647 w 694"/>
                <a:gd name="T93" fmla="*/ 2147483647 h 340"/>
                <a:gd name="T94" fmla="*/ 2147483647 w 694"/>
                <a:gd name="T95" fmla="*/ 0 h 3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94"/>
                <a:gd name="T145" fmla="*/ 0 h 340"/>
                <a:gd name="T146" fmla="*/ 694 w 694"/>
                <a:gd name="T147" fmla="*/ 340 h 34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94" h="340">
                  <a:moveTo>
                    <a:pt x="561" y="0"/>
                  </a:moveTo>
                  <a:lnTo>
                    <a:pt x="476" y="34"/>
                  </a:lnTo>
                  <a:lnTo>
                    <a:pt x="474" y="38"/>
                  </a:lnTo>
                  <a:lnTo>
                    <a:pt x="470" y="47"/>
                  </a:lnTo>
                  <a:lnTo>
                    <a:pt x="466" y="53"/>
                  </a:lnTo>
                  <a:lnTo>
                    <a:pt x="462" y="59"/>
                  </a:lnTo>
                  <a:lnTo>
                    <a:pt x="457" y="66"/>
                  </a:lnTo>
                  <a:lnTo>
                    <a:pt x="451" y="78"/>
                  </a:lnTo>
                  <a:lnTo>
                    <a:pt x="443" y="85"/>
                  </a:lnTo>
                  <a:lnTo>
                    <a:pt x="436" y="95"/>
                  </a:lnTo>
                  <a:lnTo>
                    <a:pt x="426" y="103"/>
                  </a:lnTo>
                  <a:lnTo>
                    <a:pt x="417" y="112"/>
                  </a:lnTo>
                  <a:lnTo>
                    <a:pt x="409" y="116"/>
                  </a:lnTo>
                  <a:lnTo>
                    <a:pt x="403" y="120"/>
                  </a:lnTo>
                  <a:lnTo>
                    <a:pt x="398" y="125"/>
                  </a:lnTo>
                  <a:lnTo>
                    <a:pt x="392" y="129"/>
                  </a:lnTo>
                  <a:lnTo>
                    <a:pt x="384" y="131"/>
                  </a:lnTo>
                  <a:lnTo>
                    <a:pt x="377" y="135"/>
                  </a:lnTo>
                  <a:lnTo>
                    <a:pt x="369" y="139"/>
                  </a:lnTo>
                  <a:lnTo>
                    <a:pt x="361" y="142"/>
                  </a:lnTo>
                  <a:lnTo>
                    <a:pt x="352" y="144"/>
                  </a:lnTo>
                  <a:lnTo>
                    <a:pt x="342" y="146"/>
                  </a:lnTo>
                  <a:lnTo>
                    <a:pt x="331" y="150"/>
                  </a:lnTo>
                  <a:lnTo>
                    <a:pt x="322" y="152"/>
                  </a:lnTo>
                  <a:lnTo>
                    <a:pt x="316" y="152"/>
                  </a:lnTo>
                  <a:lnTo>
                    <a:pt x="310" y="154"/>
                  </a:lnTo>
                  <a:lnTo>
                    <a:pt x="304" y="154"/>
                  </a:lnTo>
                  <a:lnTo>
                    <a:pt x="299" y="156"/>
                  </a:lnTo>
                  <a:lnTo>
                    <a:pt x="287" y="158"/>
                  </a:lnTo>
                  <a:lnTo>
                    <a:pt x="276" y="160"/>
                  </a:lnTo>
                  <a:lnTo>
                    <a:pt x="270" y="160"/>
                  </a:lnTo>
                  <a:lnTo>
                    <a:pt x="263" y="160"/>
                  </a:lnTo>
                  <a:lnTo>
                    <a:pt x="257" y="160"/>
                  </a:lnTo>
                  <a:lnTo>
                    <a:pt x="251" y="160"/>
                  </a:lnTo>
                  <a:lnTo>
                    <a:pt x="244" y="160"/>
                  </a:lnTo>
                  <a:lnTo>
                    <a:pt x="238" y="161"/>
                  </a:lnTo>
                  <a:lnTo>
                    <a:pt x="230" y="161"/>
                  </a:lnTo>
                  <a:lnTo>
                    <a:pt x="225" y="161"/>
                  </a:lnTo>
                  <a:lnTo>
                    <a:pt x="217" y="161"/>
                  </a:lnTo>
                  <a:lnTo>
                    <a:pt x="211" y="161"/>
                  </a:lnTo>
                  <a:lnTo>
                    <a:pt x="206" y="161"/>
                  </a:lnTo>
                  <a:lnTo>
                    <a:pt x="198" y="161"/>
                  </a:lnTo>
                  <a:lnTo>
                    <a:pt x="192" y="161"/>
                  </a:lnTo>
                  <a:lnTo>
                    <a:pt x="186" y="161"/>
                  </a:lnTo>
                  <a:lnTo>
                    <a:pt x="181" y="161"/>
                  </a:lnTo>
                  <a:lnTo>
                    <a:pt x="175" y="163"/>
                  </a:lnTo>
                  <a:lnTo>
                    <a:pt x="167" y="161"/>
                  </a:lnTo>
                  <a:lnTo>
                    <a:pt x="162" y="161"/>
                  </a:lnTo>
                  <a:lnTo>
                    <a:pt x="156" y="161"/>
                  </a:lnTo>
                  <a:lnTo>
                    <a:pt x="148" y="161"/>
                  </a:lnTo>
                  <a:lnTo>
                    <a:pt x="137" y="161"/>
                  </a:lnTo>
                  <a:lnTo>
                    <a:pt x="128" y="161"/>
                  </a:lnTo>
                  <a:lnTo>
                    <a:pt x="116" y="161"/>
                  </a:lnTo>
                  <a:lnTo>
                    <a:pt x="107" y="161"/>
                  </a:lnTo>
                  <a:lnTo>
                    <a:pt x="97" y="161"/>
                  </a:lnTo>
                  <a:lnTo>
                    <a:pt x="90" y="161"/>
                  </a:lnTo>
                  <a:lnTo>
                    <a:pt x="82" y="161"/>
                  </a:lnTo>
                  <a:lnTo>
                    <a:pt x="74" y="161"/>
                  </a:lnTo>
                  <a:lnTo>
                    <a:pt x="69" y="161"/>
                  </a:lnTo>
                  <a:lnTo>
                    <a:pt x="65" y="161"/>
                  </a:lnTo>
                  <a:lnTo>
                    <a:pt x="57" y="161"/>
                  </a:lnTo>
                  <a:lnTo>
                    <a:pt x="55" y="161"/>
                  </a:lnTo>
                  <a:lnTo>
                    <a:pt x="0" y="340"/>
                  </a:lnTo>
                  <a:lnTo>
                    <a:pt x="417" y="249"/>
                  </a:lnTo>
                  <a:lnTo>
                    <a:pt x="498" y="272"/>
                  </a:lnTo>
                  <a:lnTo>
                    <a:pt x="506" y="272"/>
                  </a:lnTo>
                  <a:lnTo>
                    <a:pt x="508" y="272"/>
                  </a:lnTo>
                  <a:lnTo>
                    <a:pt x="515" y="272"/>
                  </a:lnTo>
                  <a:lnTo>
                    <a:pt x="521" y="272"/>
                  </a:lnTo>
                  <a:lnTo>
                    <a:pt x="529" y="274"/>
                  </a:lnTo>
                  <a:lnTo>
                    <a:pt x="534" y="272"/>
                  </a:lnTo>
                  <a:lnTo>
                    <a:pt x="542" y="270"/>
                  </a:lnTo>
                  <a:lnTo>
                    <a:pt x="550" y="268"/>
                  </a:lnTo>
                  <a:lnTo>
                    <a:pt x="559" y="266"/>
                  </a:lnTo>
                  <a:lnTo>
                    <a:pt x="569" y="260"/>
                  </a:lnTo>
                  <a:lnTo>
                    <a:pt x="576" y="257"/>
                  </a:lnTo>
                  <a:lnTo>
                    <a:pt x="586" y="251"/>
                  </a:lnTo>
                  <a:lnTo>
                    <a:pt x="595" y="245"/>
                  </a:lnTo>
                  <a:lnTo>
                    <a:pt x="605" y="237"/>
                  </a:lnTo>
                  <a:lnTo>
                    <a:pt x="612" y="232"/>
                  </a:lnTo>
                  <a:lnTo>
                    <a:pt x="622" y="226"/>
                  </a:lnTo>
                  <a:lnTo>
                    <a:pt x="630" y="222"/>
                  </a:lnTo>
                  <a:lnTo>
                    <a:pt x="637" y="218"/>
                  </a:lnTo>
                  <a:lnTo>
                    <a:pt x="647" y="217"/>
                  </a:lnTo>
                  <a:lnTo>
                    <a:pt x="654" y="217"/>
                  </a:lnTo>
                  <a:lnTo>
                    <a:pt x="662" y="217"/>
                  </a:lnTo>
                  <a:lnTo>
                    <a:pt x="669" y="215"/>
                  </a:lnTo>
                  <a:lnTo>
                    <a:pt x="675" y="215"/>
                  </a:lnTo>
                  <a:lnTo>
                    <a:pt x="679" y="215"/>
                  </a:lnTo>
                  <a:lnTo>
                    <a:pt x="685" y="217"/>
                  </a:lnTo>
                  <a:lnTo>
                    <a:pt x="692" y="217"/>
                  </a:lnTo>
                  <a:lnTo>
                    <a:pt x="694" y="218"/>
                  </a:lnTo>
                  <a:lnTo>
                    <a:pt x="677" y="179"/>
                  </a:lnTo>
                  <a:lnTo>
                    <a:pt x="563" y="169"/>
                  </a:lnTo>
                  <a:lnTo>
                    <a:pt x="561" y="0"/>
                  </a:lnTo>
                  <a:close/>
                </a:path>
              </a:pathLst>
            </a:custGeom>
            <a:solidFill>
              <a:srgbClr val="EDA39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9408" name="Freeform 100">
              <a:extLst>
                <a:ext uri="{FF2B5EF4-FFF2-40B4-BE49-F238E27FC236}">
                  <a16:creationId xmlns:a16="http://schemas.microsoft.com/office/drawing/2014/main" id="{00FDD0EF-1F32-D7D3-7A83-1B35A87F1BB5}"/>
                </a:ext>
              </a:extLst>
            </p:cNvPr>
            <p:cNvSpPr>
              <a:spLocks/>
            </p:cNvSpPr>
            <p:nvPr/>
          </p:nvSpPr>
          <p:spPr bwMode="auto">
            <a:xfrm>
              <a:off x="1585886" y="4762507"/>
              <a:ext cx="388938" cy="163512"/>
            </a:xfrm>
            <a:custGeom>
              <a:avLst/>
              <a:gdLst>
                <a:gd name="T0" fmla="*/ 2147483647 w 491"/>
                <a:gd name="T1" fmla="*/ 2147483647 h 207"/>
                <a:gd name="T2" fmla="*/ 2147483647 w 491"/>
                <a:gd name="T3" fmla="*/ 2147483647 h 207"/>
                <a:gd name="T4" fmla="*/ 2147483647 w 491"/>
                <a:gd name="T5" fmla="*/ 2147483647 h 207"/>
                <a:gd name="T6" fmla="*/ 2147483647 w 491"/>
                <a:gd name="T7" fmla="*/ 2147483647 h 207"/>
                <a:gd name="T8" fmla="*/ 2147483647 w 491"/>
                <a:gd name="T9" fmla="*/ 2147483647 h 207"/>
                <a:gd name="T10" fmla="*/ 2147483647 w 491"/>
                <a:gd name="T11" fmla="*/ 2147483647 h 207"/>
                <a:gd name="T12" fmla="*/ 2147483647 w 491"/>
                <a:gd name="T13" fmla="*/ 2147483647 h 207"/>
                <a:gd name="T14" fmla="*/ 2147483647 w 491"/>
                <a:gd name="T15" fmla="*/ 2147483647 h 207"/>
                <a:gd name="T16" fmla="*/ 2147483647 w 491"/>
                <a:gd name="T17" fmla="*/ 2147483647 h 207"/>
                <a:gd name="T18" fmla="*/ 2147483647 w 491"/>
                <a:gd name="T19" fmla="*/ 2147483647 h 207"/>
                <a:gd name="T20" fmla="*/ 2147483647 w 491"/>
                <a:gd name="T21" fmla="*/ 2147483647 h 207"/>
                <a:gd name="T22" fmla="*/ 2147483647 w 491"/>
                <a:gd name="T23" fmla="*/ 2147483647 h 207"/>
                <a:gd name="T24" fmla="*/ 2147483647 w 491"/>
                <a:gd name="T25" fmla="*/ 2147483647 h 207"/>
                <a:gd name="T26" fmla="*/ 2147483647 w 491"/>
                <a:gd name="T27" fmla="*/ 2147483647 h 207"/>
                <a:gd name="T28" fmla="*/ 2147483647 w 491"/>
                <a:gd name="T29" fmla="*/ 2147483647 h 207"/>
                <a:gd name="T30" fmla="*/ 2147483647 w 491"/>
                <a:gd name="T31" fmla="*/ 2147483647 h 207"/>
                <a:gd name="T32" fmla="*/ 2147483647 w 491"/>
                <a:gd name="T33" fmla="*/ 2147483647 h 207"/>
                <a:gd name="T34" fmla="*/ 2147483647 w 491"/>
                <a:gd name="T35" fmla="*/ 2147483647 h 207"/>
                <a:gd name="T36" fmla="*/ 2147483647 w 491"/>
                <a:gd name="T37" fmla="*/ 2147483647 h 207"/>
                <a:gd name="T38" fmla="*/ 2147483647 w 491"/>
                <a:gd name="T39" fmla="*/ 2147483647 h 207"/>
                <a:gd name="T40" fmla="*/ 2147483647 w 491"/>
                <a:gd name="T41" fmla="*/ 2147483647 h 207"/>
                <a:gd name="T42" fmla="*/ 2147483647 w 491"/>
                <a:gd name="T43" fmla="*/ 2147483647 h 207"/>
                <a:gd name="T44" fmla="*/ 2147483647 w 491"/>
                <a:gd name="T45" fmla="*/ 2147483647 h 207"/>
                <a:gd name="T46" fmla="*/ 2147483647 w 491"/>
                <a:gd name="T47" fmla="*/ 2147483647 h 207"/>
                <a:gd name="T48" fmla="*/ 2147483647 w 491"/>
                <a:gd name="T49" fmla="*/ 2147483647 h 207"/>
                <a:gd name="T50" fmla="*/ 2147483647 w 491"/>
                <a:gd name="T51" fmla="*/ 2147483647 h 207"/>
                <a:gd name="T52" fmla="*/ 2147483647 w 491"/>
                <a:gd name="T53" fmla="*/ 2147483647 h 207"/>
                <a:gd name="T54" fmla="*/ 2147483647 w 491"/>
                <a:gd name="T55" fmla="*/ 2147483647 h 207"/>
                <a:gd name="T56" fmla="*/ 2147483647 w 491"/>
                <a:gd name="T57" fmla="*/ 2147483647 h 207"/>
                <a:gd name="T58" fmla="*/ 2147483647 w 491"/>
                <a:gd name="T59" fmla="*/ 2147483647 h 207"/>
                <a:gd name="T60" fmla="*/ 2147483647 w 491"/>
                <a:gd name="T61" fmla="*/ 2147483647 h 207"/>
                <a:gd name="T62" fmla="*/ 2147483647 w 491"/>
                <a:gd name="T63" fmla="*/ 2147483647 h 207"/>
                <a:gd name="T64" fmla="*/ 2147483647 w 491"/>
                <a:gd name="T65" fmla="*/ 2147483647 h 207"/>
                <a:gd name="T66" fmla="*/ 2147483647 w 491"/>
                <a:gd name="T67" fmla="*/ 2147483647 h 207"/>
                <a:gd name="T68" fmla="*/ 2147483647 w 491"/>
                <a:gd name="T69" fmla="*/ 2147483647 h 207"/>
                <a:gd name="T70" fmla="*/ 2147483647 w 491"/>
                <a:gd name="T71" fmla="*/ 2147483647 h 207"/>
                <a:gd name="T72" fmla="*/ 2147483647 w 491"/>
                <a:gd name="T73" fmla="*/ 2147483647 h 207"/>
                <a:gd name="T74" fmla="*/ 2147483647 w 491"/>
                <a:gd name="T75" fmla="*/ 2147483647 h 207"/>
                <a:gd name="T76" fmla="*/ 2147483647 w 491"/>
                <a:gd name="T77" fmla="*/ 2147483647 h 207"/>
                <a:gd name="T78" fmla="*/ 2147483647 w 491"/>
                <a:gd name="T79" fmla="*/ 2147483647 h 207"/>
                <a:gd name="T80" fmla="*/ 2147483647 w 491"/>
                <a:gd name="T81" fmla="*/ 2147483647 h 207"/>
                <a:gd name="T82" fmla="*/ 2147483647 w 491"/>
                <a:gd name="T83" fmla="*/ 2147483647 h 207"/>
                <a:gd name="T84" fmla="*/ 2147483647 w 491"/>
                <a:gd name="T85" fmla="*/ 2147483647 h 20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91"/>
                <a:gd name="T130" fmla="*/ 0 h 207"/>
                <a:gd name="T131" fmla="*/ 491 w 491"/>
                <a:gd name="T132" fmla="*/ 207 h 20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91" h="207">
                  <a:moveTo>
                    <a:pt x="187" y="23"/>
                  </a:moveTo>
                  <a:lnTo>
                    <a:pt x="303" y="135"/>
                  </a:lnTo>
                  <a:lnTo>
                    <a:pt x="306" y="133"/>
                  </a:lnTo>
                  <a:lnTo>
                    <a:pt x="314" y="133"/>
                  </a:lnTo>
                  <a:lnTo>
                    <a:pt x="318" y="131"/>
                  </a:lnTo>
                  <a:lnTo>
                    <a:pt x="323" y="131"/>
                  </a:lnTo>
                  <a:lnTo>
                    <a:pt x="329" y="131"/>
                  </a:lnTo>
                  <a:lnTo>
                    <a:pt x="337" y="131"/>
                  </a:lnTo>
                  <a:lnTo>
                    <a:pt x="344" y="129"/>
                  </a:lnTo>
                  <a:lnTo>
                    <a:pt x="352" y="129"/>
                  </a:lnTo>
                  <a:lnTo>
                    <a:pt x="360" y="129"/>
                  </a:lnTo>
                  <a:lnTo>
                    <a:pt x="367" y="129"/>
                  </a:lnTo>
                  <a:lnTo>
                    <a:pt x="375" y="127"/>
                  </a:lnTo>
                  <a:lnTo>
                    <a:pt x="384" y="127"/>
                  </a:lnTo>
                  <a:lnTo>
                    <a:pt x="392" y="127"/>
                  </a:lnTo>
                  <a:lnTo>
                    <a:pt x="401" y="127"/>
                  </a:lnTo>
                  <a:lnTo>
                    <a:pt x="409" y="125"/>
                  </a:lnTo>
                  <a:lnTo>
                    <a:pt x="419" y="123"/>
                  </a:lnTo>
                  <a:lnTo>
                    <a:pt x="426" y="123"/>
                  </a:lnTo>
                  <a:lnTo>
                    <a:pt x="434" y="123"/>
                  </a:lnTo>
                  <a:lnTo>
                    <a:pt x="441" y="121"/>
                  </a:lnTo>
                  <a:lnTo>
                    <a:pt x="449" y="121"/>
                  </a:lnTo>
                  <a:lnTo>
                    <a:pt x="457" y="121"/>
                  </a:lnTo>
                  <a:lnTo>
                    <a:pt x="464" y="121"/>
                  </a:lnTo>
                  <a:lnTo>
                    <a:pt x="474" y="120"/>
                  </a:lnTo>
                  <a:lnTo>
                    <a:pt x="483" y="120"/>
                  </a:lnTo>
                  <a:lnTo>
                    <a:pt x="489" y="120"/>
                  </a:lnTo>
                  <a:lnTo>
                    <a:pt x="491" y="120"/>
                  </a:lnTo>
                  <a:lnTo>
                    <a:pt x="489" y="120"/>
                  </a:lnTo>
                  <a:lnTo>
                    <a:pt x="487" y="120"/>
                  </a:lnTo>
                  <a:lnTo>
                    <a:pt x="483" y="121"/>
                  </a:lnTo>
                  <a:lnTo>
                    <a:pt x="477" y="123"/>
                  </a:lnTo>
                  <a:lnTo>
                    <a:pt x="470" y="127"/>
                  </a:lnTo>
                  <a:lnTo>
                    <a:pt x="462" y="129"/>
                  </a:lnTo>
                  <a:lnTo>
                    <a:pt x="451" y="133"/>
                  </a:lnTo>
                  <a:lnTo>
                    <a:pt x="441" y="137"/>
                  </a:lnTo>
                  <a:lnTo>
                    <a:pt x="434" y="139"/>
                  </a:lnTo>
                  <a:lnTo>
                    <a:pt x="426" y="140"/>
                  </a:lnTo>
                  <a:lnTo>
                    <a:pt x="420" y="142"/>
                  </a:lnTo>
                  <a:lnTo>
                    <a:pt x="415" y="144"/>
                  </a:lnTo>
                  <a:lnTo>
                    <a:pt x="407" y="146"/>
                  </a:lnTo>
                  <a:lnTo>
                    <a:pt x="399" y="148"/>
                  </a:lnTo>
                  <a:lnTo>
                    <a:pt x="392" y="150"/>
                  </a:lnTo>
                  <a:lnTo>
                    <a:pt x="384" y="154"/>
                  </a:lnTo>
                  <a:lnTo>
                    <a:pt x="377" y="154"/>
                  </a:lnTo>
                  <a:lnTo>
                    <a:pt x="369" y="156"/>
                  </a:lnTo>
                  <a:lnTo>
                    <a:pt x="360" y="159"/>
                  </a:lnTo>
                  <a:lnTo>
                    <a:pt x="352" y="161"/>
                  </a:lnTo>
                  <a:lnTo>
                    <a:pt x="342" y="163"/>
                  </a:lnTo>
                  <a:lnTo>
                    <a:pt x="335" y="165"/>
                  </a:lnTo>
                  <a:lnTo>
                    <a:pt x="325" y="167"/>
                  </a:lnTo>
                  <a:lnTo>
                    <a:pt x="318" y="171"/>
                  </a:lnTo>
                  <a:lnTo>
                    <a:pt x="306" y="171"/>
                  </a:lnTo>
                  <a:lnTo>
                    <a:pt x="297" y="175"/>
                  </a:lnTo>
                  <a:lnTo>
                    <a:pt x="285" y="175"/>
                  </a:lnTo>
                  <a:lnTo>
                    <a:pt x="276" y="177"/>
                  </a:lnTo>
                  <a:lnTo>
                    <a:pt x="263" y="178"/>
                  </a:lnTo>
                  <a:lnTo>
                    <a:pt x="253" y="180"/>
                  </a:lnTo>
                  <a:lnTo>
                    <a:pt x="242" y="182"/>
                  </a:lnTo>
                  <a:lnTo>
                    <a:pt x="230" y="184"/>
                  </a:lnTo>
                  <a:lnTo>
                    <a:pt x="225" y="184"/>
                  </a:lnTo>
                  <a:lnTo>
                    <a:pt x="219" y="186"/>
                  </a:lnTo>
                  <a:lnTo>
                    <a:pt x="213" y="186"/>
                  </a:lnTo>
                  <a:lnTo>
                    <a:pt x="207" y="186"/>
                  </a:lnTo>
                  <a:lnTo>
                    <a:pt x="196" y="188"/>
                  </a:lnTo>
                  <a:lnTo>
                    <a:pt x="185" y="190"/>
                  </a:lnTo>
                  <a:lnTo>
                    <a:pt x="173" y="192"/>
                  </a:lnTo>
                  <a:lnTo>
                    <a:pt x="162" y="194"/>
                  </a:lnTo>
                  <a:lnTo>
                    <a:pt x="150" y="194"/>
                  </a:lnTo>
                  <a:lnTo>
                    <a:pt x="141" y="197"/>
                  </a:lnTo>
                  <a:lnTo>
                    <a:pt x="131" y="197"/>
                  </a:lnTo>
                  <a:lnTo>
                    <a:pt x="122" y="197"/>
                  </a:lnTo>
                  <a:lnTo>
                    <a:pt x="110" y="199"/>
                  </a:lnTo>
                  <a:lnTo>
                    <a:pt x="103" y="199"/>
                  </a:lnTo>
                  <a:lnTo>
                    <a:pt x="93" y="201"/>
                  </a:lnTo>
                  <a:lnTo>
                    <a:pt x="86" y="201"/>
                  </a:lnTo>
                  <a:lnTo>
                    <a:pt x="78" y="203"/>
                  </a:lnTo>
                  <a:lnTo>
                    <a:pt x="72" y="203"/>
                  </a:lnTo>
                  <a:lnTo>
                    <a:pt x="65" y="203"/>
                  </a:lnTo>
                  <a:lnTo>
                    <a:pt x="59" y="205"/>
                  </a:lnTo>
                  <a:lnTo>
                    <a:pt x="53" y="205"/>
                  </a:lnTo>
                  <a:lnTo>
                    <a:pt x="52" y="207"/>
                  </a:lnTo>
                  <a:lnTo>
                    <a:pt x="46" y="207"/>
                  </a:lnTo>
                  <a:lnTo>
                    <a:pt x="44" y="207"/>
                  </a:lnTo>
                  <a:lnTo>
                    <a:pt x="0" y="0"/>
                  </a:lnTo>
                  <a:lnTo>
                    <a:pt x="187" y="23"/>
                  </a:lnTo>
                  <a:close/>
                </a:path>
              </a:pathLst>
            </a:custGeom>
            <a:solidFill>
              <a:srgbClr val="A84A3D"/>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9409" name="Freeform 101">
              <a:extLst>
                <a:ext uri="{FF2B5EF4-FFF2-40B4-BE49-F238E27FC236}">
                  <a16:creationId xmlns:a16="http://schemas.microsoft.com/office/drawing/2014/main" id="{A625FB27-7E3F-9932-A453-285B11880369}"/>
                </a:ext>
              </a:extLst>
            </p:cNvPr>
            <p:cNvSpPr>
              <a:spLocks/>
            </p:cNvSpPr>
            <p:nvPr/>
          </p:nvSpPr>
          <p:spPr bwMode="auto">
            <a:xfrm>
              <a:off x="1455711" y="4678369"/>
              <a:ext cx="263525" cy="273050"/>
            </a:xfrm>
            <a:custGeom>
              <a:avLst/>
              <a:gdLst>
                <a:gd name="T0" fmla="*/ 2147483647 w 332"/>
                <a:gd name="T1" fmla="*/ 2147483647 h 344"/>
                <a:gd name="T2" fmla="*/ 2147483647 w 332"/>
                <a:gd name="T3" fmla="*/ 2147483647 h 344"/>
                <a:gd name="T4" fmla="*/ 2147483647 w 332"/>
                <a:gd name="T5" fmla="*/ 0 h 344"/>
                <a:gd name="T6" fmla="*/ 2147483647 w 332"/>
                <a:gd name="T7" fmla="*/ 0 h 344"/>
                <a:gd name="T8" fmla="*/ 0 w 332"/>
                <a:gd name="T9" fmla="*/ 2147483647 h 344"/>
                <a:gd name="T10" fmla="*/ 2147483647 w 332"/>
                <a:gd name="T11" fmla="*/ 2147483647 h 344"/>
                <a:gd name="T12" fmla="*/ 2147483647 w 332"/>
                <a:gd name="T13" fmla="*/ 2147483647 h 344"/>
                <a:gd name="T14" fmla="*/ 2147483647 w 332"/>
                <a:gd name="T15" fmla="*/ 2147483647 h 344"/>
                <a:gd name="T16" fmla="*/ 2147483647 w 332"/>
                <a:gd name="T17" fmla="*/ 2147483647 h 344"/>
                <a:gd name="T18" fmla="*/ 2147483647 w 332"/>
                <a:gd name="T19" fmla="*/ 2147483647 h 344"/>
                <a:gd name="T20" fmla="*/ 2147483647 w 332"/>
                <a:gd name="T21" fmla="*/ 2147483647 h 34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32"/>
                <a:gd name="T34" fmla="*/ 0 h 344"/>
                <a:gd name="T35" fmla="*/ 332 w 332"/>
                <a:gd name="T36" fmla="*/ 344 h 34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32" h="344">
                  <a:moveTo>
                    <a:pt x="203" y="341"/>
                  </a:moveTo>
                  <a:lnTo>
                    <a:pt x="332" y="230"/>
                  </a:lnTo>
                  <a:lnTo>
                    <a:pt x="163" y="0"/>
                  </a:lnTo>
                  <a:lnTo>
                    <a:pt x="49" y="0"/>
                  </a:lnTo>
                  <a:lnTo>
                    <a:pt x="0" y="36"/>
                  </a:lnTo>
                  <a:lnTo>
                    <a:pt x="60" y="173"/>
                  </a:lnTo>
                  <a:lnTo>
                    <a:pt x="195" y="206"/>
                  </a:lnTo>
                  <a:lnTo>
                    <a:pt x="60" y="268"/>
                  </a:lnTo>
                  <a:lnTo>
                    <a:pt x="28" y="344"/>
                  </a:lnTo>
                  <a:lnTo>
                    <a:pt x="203" y="341"/>
                  </a:lnTo>
                  <a:close/>
                </a:path>
              </a:pathLst>
            </a:custGeom>
            <a:solidFill>
              <a:srgbClr val="BDC9D4"/>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9410" name="Freeform 102">
              <a:extLst>
                <a:ext uri="{FF2B5EF4-FFF2-40B4-BE49-F238E27FC236}">
                  <a16:creationId xmlns:a16="http://schemas.microsoft.com/office/drawing/2014/main" id="{E13026D8-2ACB-BC90-FD5A-8E6E84F6FC45}"/>
                </a:ext>
              </a:extLst>
            </p:cNvPr>
            <p:cNvSpPr>
              <a:spLocks/>
            </p:cNvSpPr>
            <p:nvPr/>
          </p:nvSpPr>
          <p:spPr bwMode="auto">
            <a:xfrm>
              <a:off x="2049436" y="4700594"/>
              <a:ext cx="55563" cy="87312"/>
            </a:xfrm>
            <a:custGeom>
              <a:avLst/>
              <a:gdLst>
                <a:gd name="T0" fmla="*/ 2147483647 w 68"/>
                <a:gd name="T1" fmla="*/ 0 h 110"/>
                <a:gd name="T2" fmla="*/ 0 w 68"/>
                <a:gd name="T3" fmla="*/ 2147483647 h 110"/>
                <a:gd name="T4" fmla="*/ 2147483647 w 68"/>
                <a:gd name="T5" fmla="*/ 2147483647 h 110"/>
                <a:gd name="T6" fmla="*/ 2147483647 w 68"/>
                <a:gd name="T7" fmla="*/ 0 h 110"/>
                <a:gd name="T8" fmla="*/ 2147483647 w 68"/>
                <a:gd name="T9" fmla="*/ 0 h 110"/>
                <a:gd name="T10" fmla="*/ 0 60000 65536"/>
                <a:gd name="T11" fmla="*/ 0 60000 65536"/>
                <a:gd name="T12" fmla="*/ 0 60000 65536"/>
                <a:gd name="T13" fmla="*/ 0 60000 65536"/>
                <a:gd name="T14" fmla="*/ 0 60000 65536"/>
                <a:gd name="T15" fmla="*/ 0 w 68"/>
                <a:gd name="T16" fmla="*/ 0 h 110"/>
                <a:gd name="T17" fmla="*/ 68 w 68"/>
                <a:gd name="T18" fmla="*/ 110 h 110"/>
              </a:gdLst>
              <a:ahLst/>
              <a:cxnLst>
                <a:cxn ang="T10">
                  <a:pos x="T0" y="T1"/>
                </a:cxn>
                <a:cxn ang="T11">
                  <a:pos x="T2" y="T3"/>
                </a:cxn>
                <a:cxn ang="T12">
                  <a:pos x="T4" y="T5"/>
                </a:cxn>
                <a:cxn ang="T13">
                  <a:pos x="T6" y="T7"/>
                </a:cxn>
                <a:cxn ang="T14">
                  <a:pos x="T8" y="T9"/>
                </a:cxn>
              </a:cxnLst>
              <a:rect l="T15" t="T16" r="T17" b="T18"/>
              <a:pathLst>
                <a:path w="68" h="110">
                  <a:moveTo>
                    <a:pt x="68" y="0"/>
                  </a:moveTo>
                  <a:lnTo>
                    <a:pt x="0" y="87"/>
                  </a:lnTo>
                  <a:lnTo>
                    <a:pt x="68" y="110"/>
                  </a:lnTo>
                  <a:lnTo>
                    <a:pt x="68" y="0"/>
                  </a:lnTo>
                  <a:close/>
                </a:path>
              </a:pathLst>
            </a:custGeom>
            <a:solidFill>
              <a:srgbClr val="A84A3D"/>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9411" name="Freeform 103">
              <a:extLst>
                <a:ext uri="{FF2B5EF4-FFF2-40B4-BE49-F238E27FC236}">
                  <a16:creationId xmlns:a16="http://schemas.microsoft.com/office/drawing/2014/main" id="{67FFA58A-AC09-F24C-6A3C-868816111CA9}"/>
                </a:ext>
              </a:extLst>
            </p:cNvPr>
            <p:cNvSpPr>
              <a:spLocks/>
            </p:cNvSpPr>
            <p:nvPr/>
          </p:nvSpPr>
          <p:spPr bwMode="auto">
            <a:xfrm>
              <a:off x="1458886" y="5627694"/>
              <a:ext cx="395288" cy="119062"/>
            </a:xfrm>
            <a:custGeom>
              <a:avLst/>
              <a:gdLst>
                <a:gd name="T0" fmla="*/ 0 w 499"/>
                <a:gd name="T1" fmla="*/ 2147483647 h 150"/>
                <a:gd name="T2" fmla="*/ 2147483647 w 499"/>
                <a:gd name="T3" fmla="*/ 0 h 150"/>
                <a:gd name="T4" fmla="*/ 2147483647 w 499"/>
                <a:gd name="T5" fmla="*/ 2147483647 h 150"/>
                <a:gd name="T6" fmla="*/ 2147483647 w 499"/>
                <a:gd name="T7" fmla="*/ 2147483647 h 150"/>
                <a:gd name="T8" fmla="*/ 2147483647 w 499"/>
                <a:gd name="T9" fmla="*/ 2147483647 h 150"/>
                <a:gd name="T10" fmla="*/ 0 w 499"/>
                <a:gd name="T11" fmla="*/ 2147483647 h 150"/>
                <a:gd name="T12" fmla="*/ 0 w 499"/>
                <a:gd name="T13" fmla="*/ 2147483647 h 150"/>
                <a:gd name="T14" fmla="*/ 0 60000 65536"/>
                <a:gd name="T15" fmla="*/ 0 60000 65536"/>
                <a:gd name="T16" fmla="*/ 0 60000 65536"/>
                <a:gd name="T17" fmla="*/ 0 60000 65536"/>
                <a:gd name="T18" fmla="*/ 0 60000 65536"/>
                <a:gd name="T19" fmla="*/ 0 60000 65536"/>
                <a:gd name="T20" fmla="*/ 0 60000 65536"/>
                <a:gd name="T21" fmla="*/ 0 w 499"/>
                <a:gd name="T22" fmla="*/ 0 h 150"/>
                <a:gd name="T23" fmla="*/ 499 w 499"/>
                <a:gd name="T24" fmla="*/ 150 h 15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99" h="150">
                  <a:moveTo>
                    <a:pt x="0" y="5"/>
                  </a:moveTo>
                  <a:lnTo>
                    <a:pt x="348" y="0"/>
                  </a:lnTo>
                  <a:lnTo>
                    <a:pt x="499" y="123"/>
                  </a:lnTo>
                  <a:lnTo>
                    <a:pt x="407" y="150"/>
                  </a:lnTo>
                  <a:lnTo>
                    <a:pt x="97" y="135"/>
                  </a:lnTo>
                  <a:lnTo>
                    <a:pt x="0" y="5"/>
                  </a:lnTo>
                  <a:close/>
                </a:path>
              </a:pathLst>
            </a:custGeom>
            <a:solidFill>
              <a:srgbClr val="54423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9412" name="Freeform 104">
              <a:extLst>
                <a:ext uri="{FF2B5EF4-FFF2-40B4-BE49-F238E27FC236}">
                  <a16:creationId xmlns:a16="http://schemas.microsoft.com/office/drawing/2014/main" id="{C555BE3E-C41A-CF1D-97BE-F53050B38B34}"/>
                </a:ext>
              </a:extLst>
            </p:cNvPr>
            <p:cNvSpPr>
              <a:spLocks/>
            </p:cNvSpPr>
            <p:nvPr/>
          </p:nvSpPr>
          <p:spPr bwMode="auto">
            <a:xfrm>
              <a:off x="817536" y="5551494"/>
              <a:ext cx="838200" cy="193675"/>
            </a:xfrm>
            <a:custGeom>
              <a:avLst/>
              <a:gdLst>
                <a:gd name="T0" fmla="*/ 2147483647 w 1058"/>
                <a:gd name="T1" fmla="*/ 0 h 243"/>
                <a:gd name="T2" fmla="*/ 2147483647 w 1058"/>
                <a:gd name="T3" fmla="*/ 2147483647 h 243"/>
                <a:gd name="T4" fmla="*/ 2147483647 w 1058"/>
                <a:gd name="T5" fmla="*/ 2147483647 h 243"/>
                <a:gd name="T6" fmla="*/ 2147483647 w 1058"/>
                <a:gd name="T7" fmla="*/ 2147483647 h 243"/>
                <a:gd name="T8" fmla="*/ 2147483647 w 1058"/>
                <a:gd name="T9" fmla="*/ 2147483647 h 243"/>
                <a:gd name="T10" fmla="*/ 2147483647 w 1058"/>
                <a:gd name="T11" fmla="*/ 2147483647 h 243"/>
                <a:gd name="T12" fmla="*/ 2147483647 w 1058"/>
                <a:gd name="T13" fmla="*/ 2147483647 h 243"/>
                <a:gd name="T14" fmla="*/ 2147483647 w 1058"/>
                <a:gd name="T15" fmla="*/ 2147483647 h 243"/>
                <a:gd name="T16" fmla="*/ 2147483647 w 1058"/>
                <a:gd name="T17" fmla="*/ 2147483647 h 243"/>
                <a:gd name="T18" fmla="*/ 2147483647 w 1058"/>
                <a:gd name="T19" fmla="*/ 2147483647 h 243"/>
                <a:gd name="T20" fmla="*/ 2147483647 w 1058"/>
                <a:gd name="T21" fmla="*/ 2147483647 h 243"/>
                <a:gd name="T22" fmla="*/ 2147483647 w 1058"/>
                <a:gd name="T23" fmla="*/ 2147483647 h 243"/>
                <a:gd name="T24" fmla="*/ 2147483647 w 1058"/>
                <a:gd name="T25" fmla="*/ 2147483647 h 243"/>
                <a:gd name="T26" fmla="*/ 2147483647 w 1058"/>
                <a:gd name="T27" fmla="*/ 2147483647 h 243"/>
                <a:gd name="T28" fmla="*/ 2147483647 w 1058"/>
                <a:gd name="T29" fmla="*/ 2147483647 h 243"/>
                <a:gd name="T30" fmla="*/ 2147483647 w 1058"/>
                <a:gd name="T31" fmla="*/ 2147483647 h 243"/>
                <a:gd name="T32" fmla="*/ 2147483647 w 1058"/>
                <a:gd name="T33" fmla="*/ 2147483647 h 243"/>
                <a:gd name="T34" fmla="*/ 2147483647 w 1058"/>
                <a:gd name="T35" fmla="*/ 2147483647 h 243"/>
                <a:gd name="T36" fmla="*/ 2147483647 w 1058"/>
                <a:gd name="T37" fmla="*/ 2147483647 h 243"/>
                <a:gd name="T38" fmla="*/ 2147483647 w 1058"/>
                <a:gd name="T39" fmla="*/ 2147483647 h 243"/>
                <a:gd name="T40" fmla="*/ 2147483647 w 1058"/>
                <a:gd name="T41" fmla="*/ 2147483647 h 243"/>
                <a:gd name="T42" fmla="*/ 0 w 1058"/>
                <a:gd name="T43" fmla="*/ 2147483647 h 243"/>
                <a:gd name="T44" fmla="*/ 2147483647 w 1058"/>
                <a:gd name="T45" fmla="*/ 0 h 243"/>
                <a:gd name="T46" fmla="*/ 2147483647 w 1058"/>
                <a:gd name="T47" fmla="*/ 0 h 24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058"/>
                <a:gd name="T73" fmla="*/ 0 h 243"/>
                <a:gd name="T74" fmla="*/ 1058 w 1058"/>
                <a:gd name="T75" fmla="*/ 243 h 24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058" h="243">
                  <a:moveTo>
                    <a:pt x="111" y="0"/>
                  </a:moveTo>
                  <a:lnTo>
                    <a:pt x="592" y="118"/>
                  </a:lnTo>
                  <a:lnTo>
                    <a:pt x="791" y="9"/>
                  </a:lnTo>
                  <a:lnTo>
                    <a:pt x="947" y="32"/>
                  </a:lnTo>
                  <a:lnTo>
                    <a:pt x="951" y="34"/>
                  </a:lnTo>
                  <a:lnTo>
                    <a:pt x="957" y="44"/>
                  </a:lnTo>
                  <a:lnTo>
                    <a:pt x="962" y="49"/>
                  </a:lnTo>
                  <a:lnTo>
                    <a:pt x="970" y="55"/>
                  </a:lnTo>
                  <a:lnTo>
                    <a:pt x="978" y="61"/>
                  </a:lnTo>
                  <a:lnTo>
                    <a:pt x="987" y="68"/>
                  </a:lnTo>
                  <a:lnTo>
                    <a:pt x="993" y="72"/>
                  </a:lnTo>
                  <a:lnTo>
                    <a:pt x="997" y="76"/>
                  </a:lnTo>
                  <a:lnTo>
                    <a:pt x="1004" y="78"/>
                  </a:lnTo>
                  <a:lnTo>
                    <a:pt x="1010" y="82"/>
                  </a:lnTo>
                  <a:lnTo>
                    <a:pt x="1021" y="87"/>
                  </a:lnTo>
                  <a:lnTo>
                    <a:pt x="1033" y="93"/>
                  </a:lnTo>
                  <a:lnTo>
                    <a:pt x="1042" y="97"/>
                  </a:lnTo>
                  <a:lnTo>
                    <a:pt x="1050" y="101"/>
                  </a:lnTo>
                  <a:lnTo>
                    <a:pt x="1054" y="102"/>
                  </a:lnTo>
                  <a:lnTo>
                    <a:pt x="1058" y="106"/>
                  </a:lnTo>
                  <a:lnTo>
                    <a:pt x="919" y="243"/>
                  </a:lnTo>
                  <a:lnTo>
                    <a:pt x="0" y="243"/>
                  </a:lnTo>
                  <a:lnTo>
                    <a:pt x="111" y="0"/>
                  </a:lnTo>
                  <a:close/>
                </a:path>
              </a:pathLst>
            </a:custGeom>
            <a:solidFill>
              <a:srgbClr val="EDA39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9413" name="Freeform 105">
              <a:extLst>
                <a:ext uri="{FF2B5EF4-FFF2-40B4-BE49-F238E27FC236}">
                  <a16:creationId xmlns:a16="http://schemas.microsoft.com/office/drawing/2014/main" id="{71752D4F-F806-929A-07F6-5168E5C6A8B8}"/>
                </a:ext>
              </a:extLst>
            </p:cNvPr>
            <p:cNvSpPr>
              <a:spLocks/>
            </p:cNvSpPr>
            <p:nvPr/>
          </p:nvSpPr>
          <p:spPr bwMode="auto">
            <a:xfrm>
              <a:off x="831823" y="5554669"/>
              <a:ext cx="901700" cy="209550"/>
            </a:xfrm>
            <a:custGeom>
              <a:avLst/>
              <a:gdLst>
                <a:gd name="T0" fmla="*/ 2147483647 w 1136"/>
                <a:gd name="T1" fmla="*/ 2147483647 h 264"/>
                <a:gd name="T2" fmla="*/ 2147483647 w 1136"/>
                <a:gd name="T3" fmla="*/ 2147483647 h 264"/>
                <a:gd name="T4" fmla="*/ 2147483647 w 1136"/>
                <a:gd name="T5" fmla="*/ 2147483647 h 264"/>
                <a:gd name="T6" fmla="*/ 2147483647 w 1136"/>
                <a:gd name="T7" fmla="*/ 2147483647 h 264"/>
                <a:gd name="T8" fmla="*/ 2147483647 w 1136"/>
                <a:gd name="T9" fmla="*/ 2147483647 h 264"/>
                <a:gd name="T10" fmla="*/ 2147483647 w 1136"/>
                <a:gd name="T11" fmla="*/ 2147483647 h 264"/>
                <a:gd name="T12" fmla="*/ 2147483647 w 1136"/>
                <a:gd name="T13" fmla="*/ 2147483647 h 264"/>
                <a:gd name="T14" fmla="*/ 2147483647 w 1136"/>
                <a:gd name="T15" fmla="*/ 2147483647 h 264"/>
                <a:gd name="T16" fmla="*/ 2147483647 w 1136"/>
                <a:gd name="T17" fmla="*/ 2147483647 h 264"/>
                <a:gd name="T18" fmla="*/ 2147483647 w 1136"/>
                <a:gd name="T19" fmla="*/ 2147483647 h 264"/>
                <a:gd name="T20" fmla="*/ 2147483647 w 1136"/>
                <a:gd name="T21" fmla="*/ 2147483647 h 264"/>
                <a:gd name="T22" fmla="*/ 2147483647 w 1136"/>
                <a:gd name="T23" fmla="*/ 2147483647 h 264"/>
                <a:gd name="T24" fmla="*/ 2147483647 w 1136"/>
                <a:gd name="T25" fmla="*/ 2147483647 h 264"/>
                <a:gd name="T26" fmla="*/ 2147483647 w 1136"/>
                <a:gd name="T27" fmla="*/ 2147483647 h 264"/>
                <a:gd name="T28" fmla="*/ 2147483647 w 1136"/>
                <a:gd name="T29" fmla="*/ 2147483647 h 264"/>
                <a:gd name="T30" fmla="*/ 2147483647 w 1136"/>
                <a:gd name="T31" fmla="*/ 2147483647 h 264"/>
                <a:gd name="T32" fmla="*/ 2147483647 w 1136"/>
                <a:gd name="T33" fmla="*/ 2147483647 h 264"/>
                <a:gd name="T34" fmla="*/ 2147483647 w 1136"/>
                <a:gd name="T35" fmla="*/ 2147483647 h 264"/>
                <a:gd name="T36" fmla="*/ 2147483647 w 1136"/>
                <a:gd name="T37" fmla="*/ 2147483647 h 264"/>
                <a:gd name="T38" fmla="*/ 2147483647 w 1136"/>
                <a:gd name="T39" fmla="*/ 2147483647 h 264"/>
                <a:gd name="T40" fmla="*/ 2147483647 w 1136"/>
                <a:gd name="T41" fmla="*/ 2147483647 h 264"/>
                <a:gd name="T42" fmla="*/ 2147483647 w 1136"/>
                <a:gd name="T43" fmla="*/ 2147483647 h 264"/>
                <a:gd name="T44" fmla="*/ 2147483647 w 1136"/>
                <a:gd name="T45" fmla="*/ 2147483647 h 264"/>
                <a:gd name="T46" fmla="*/ 2147483647 w 1136"/>
                <a:gd name="T47" fmla="*/ 2147483647 h 264"/>
                <a:gd name="T48" fmla="*/ 2147483647 w 1136"/>
                <a:gd name="T49" fmla="*/ 2147483647 h 264"/>
                <a:gd name="T50" fmla="*/ 2147483647 w 1136"/>
                <a:gd name="T51" fmla="*/ 2147483647 h 264"/>
                <a:gd name="T52" fmla="*/ 2147483647 w 1136"/>
                <a:gd name="T53" fmla="*/ 2147483647 h 264"/>
                <a:gd name="T54" fmla="*/ 2147483647 w 1136"/>
                <a:gd name="T55" fmla="*/ 2147483647 h 264"/>
                <a:gd name="T56" fmla="*/ 2147483647 w 1136"/>
                <a:gd name="T57" fmla="*/ 2147483647 h 264"/>
                <a:gd name="T58" fmla="*/ 2147483647 w 1136"/>
                <a:gd name="T59" fmla="*/ 2147483647 h 264"/>
                <a:gd name="T60" fmla="*/ 2147483647 w 1136"/>
                <a:gd name="T61" fmla="*/ 2147483647 h 264"/>
                <a:gd name="T62" fmla="*/ 2147483647 w 1136"/>
                <a:gd name="T63" fmla="*/ 2147483647 h 264"/>
                <a:gd name="T64" fmla="*/ 2147483647 w 1136"/>
                <a:gd name="T65" fmla="*/ 2147483647 h 264"/>
                <a:gd name="T66" fmla="*/ 2147483647 w 1136"/>
                <a:gd name="T67" fmla="*/ 2147483647 h 264"/>
                <a:gd name="T68" fmla="*/ 2147483647 w 1136"/>
                <a:gd name="T69" fmla="*/ 2147483647 h 264"/>
                <a:gd name="T70" fmla="*/ 2147483647 w 1136"/>
                <a:gd name="T71" fmla="*/ 2147483647 h 264"/>
                <a:gd name="T72" fmla="*/ 2147483647 w 1136"/>
                <a:gd name="T73" fmla="*/ 2147483647 h 264"/>
                <a:gd name="T74" fmla="*/ 2147483647 w 1136"/>
                <a:gd name="T75" fmla="*/ 2147483647 h 264"/>
                <a:gd name="T76" fmla="*/ 2147483647 w 1136"/>
                <a:gd name="T77" fmla="*/ 2147483647 h 264"/>
                <a:gd name="T78" fmla="*/ 2147483647 w 1136"/>
                <a:gd name="T79" fmla="*/ 2147483647 h 264"/>
                <a:gd name="T80" fmla="*/ 2147483647 w 1136"/>
                <a:gd name="T81" fmla="*/ 2147483647 h 264"/>
                <a:gd name="T82" fmla="*/ 2147483647 w 1136"/>
                <a:gd name="T83" fmla="*/ 2147483647 h 264"/>
                <a:gd name="T84" fmla="*/ 2147483647 w 1136"/>
                <a:gd name="T85" fmla="*/ 2147483647 h 264"/>
                <a:gd name="T86" fmla="*/ 2147483647 w 1136"/>
                <a:gd name="T87" fmla="*/ 2147483647 h 264"/>
                <a:gd name="T88" fmla="*/ 2147483647 w 1136"/>
                <a:gd name="T89" fmla="*/ 2147483647 h 264"/>
                <a:gd name="T90" fmla="*/ 2147483647 w 1136"/>
                <a:gd name="T91" fmla="*/ 2147483647 h 264"/>
                <a:gd name="T92" fmla="*/ 2147483647 w 1136"/>
                <a:gd name="T93" fmla="*/ 2147483647 h 264"/>
                <a:gd name="T94" fmla="*/ 2147483647 w 1136"/>
                <a:gd name="T95" fmla="*/ 2147483647 h 264"/>
                <a:gd name="T96" fmla="*/ 2147483647 w 1136"/>
                <a:gd name="T97" fmla="*/ 2147483647 h 264"/>
                <a:gd name="T98" fmla="*/ 2147483647 w 1136"/>
                <a:gd name="T99" fmla="*/ 2147483647 h 264"/>
                <a:gd name="T100" fmla="*/ 2147483647 w 1136"/>
                <a:gd name="T101" fmla="*/ 2147483647 h 264"/>
                <a:gd name="T102" fmla="*/ 2147483647 w 1136"/>
                <a:gd name="T103" fmla="*/ 2147483647 h 264"/>
                <a:gd name="T104" fmla="*/ 2147483647 w 1136"/>
                <a:gd name="T105" fmla="*/ 2147483647 h 264"/>
                <a:gd name="T106" fmla="*/ 2147483647 w 1136"/>
                <a:gd name="T107" fmla="*/ 2147483647 h 264"/>
                <a:gd name="T108" fmla="*/ 2147483647 w 1136"/>
                <a:gd name="T109" fmla="*/ 2147483647 h 264"/>
                <a:gd name="T110" fmla="*/ 2147483647 w 1136"/>
                <a:gd name="T111" fmla="*/ 2147483647 h 264"/>
                <a:gd name="T112" fmla="*/ 2147483647 w 1136"/>
                <a:gd name="T113" fmla="*/ 2147483647 h 264"/>
                <a:gd name="T114" fmla="*/ 2147483647 w 1136"/>
                <a:gd name="T115" fmla="*/ 2147483647 h 264"/>
                <a:gd name="T116" fmla="*/ 0 w 1136"/>
                <a:gd name="T117" fmla="*/ 2147483647 h 264"/>
                <a:gd name="T118" fmla="*/ 2147483647 w 1136"/>
                <a:gd name="T119" fmla="*/ 0 h 264"/>
                <a:gd name="T120" fmla="*/ 2147483647 w 1136"/>
                <a:gd name="T121" fmla="*/ 2147483647 h 264"/>
                <a:gd name="T122" fmla="*/ 2147483647 w 1136"/>
                <a:gd name="T123" fmla="*/ 2147483647 h 26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136"/>
                <a:gd name="T187" fmla="*/ 0 h 264"/>
                <a:gd name="T188" fmla="*/ 1136 w 1136"/>
                <a:gd name="T189" fmla="*/ 264 h 26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136" h="264">
                  <a:moveTo>
                    <a:pt x="202" y="17"/>
                  </a:moveTo>
                  <a:lnTo>
                    <a:pt x="202" y="19"/>
                  </a:lnTo>
                  <a:lnTo>
                    <a:pt x="206" y="26"/>
                  </a:lnTo>
                  <a:lnTo>
                    <a:pt x="208" y="30"/>
                  </a:lnTo>
                  <a:lnTo>
                    <a:pt x="211" y="38"/>
                  </a:lnTo>
                  <a:lnTo>
                    <a:pt x="217" y="45"/>
                  </a:lnTo>
                  <a:lnTo>
                    <a:pt x="223" y="55"/>
                  </a:lnTo>
                  <a:lnTo>
                    <a:pt x="228" y="62"/>
                  </a:lnTo>
                  <a:lnTo>
                    <a:pt x="236" y="72"/>
                  </a:lnTo>
                  <a:lnTo>
                    <a:pt x="246" y="81"/>
                  </a:lnTo>
                  <a:lnTo>
                    <a:pt x="255" y="91"/>
                  </a:lnTo>
                  <a:lnTo>
                    <a:pt x="261" y="95"/>
                  </a:lnTo>
                  <a:lnTo>
                    <a:pt x="267" y="100"/>
                  </a:lnTo>
                  <a:lnTo>
                    <a:pt x="274" y="104"/>
                  </a:lnTo>
                  <a:lnTo>
                    <a:pt x="282" y="110"/>
                  </a:lnTo>
                  <a:lnTo>
                    <a:pt x="287" y="114"/>
                  </a:lnTo>
                  <a:lnTo>
                    <a:pt x="297" y="119"/>
                  </a:lnTo>
                  <a:lnTo>
                    <a:pt x="303" y="125"/>
                  </a:lnTo>
                  <a:lnTo>
                    <a:pt x="312" y="131"/>
                  </a:lnTo>
                  <a:lnTo>
                    <a:pt x="320" y="135"/>
                  </a:lnTo>
                  <a:lnTo>
                    <a:pt x="331" y="138"/>
                  </a:lnTo>
                  <a:lnTo>
                    <a:pt x="341" y="142"/>
                  </a:lnTo>
                  <a:lnTo>
                    <a:pt x="350" y="148"/>
                  </a:lnTo>
                  <a:lnTo>
                    <a:pt x="360" y="152"/>
                  </a:lnTo>
                  <a:lnTo>
                    <a:pt x="369" y="156"/>
                  </a:lnTo>
                  <a:lnTo>
                    <a:pt x="381" y="159"/>
                  </a:lnTo>
                  <a:lnTo>
                    <a:pt x="390" y="165"/>
                  </a:lnTo>
                  <a:lnTo>
                    <a:pt x="400" y="169"/>
                  </a:lnTo>
                  <a:lnTo>
                    <a:pt x="411" y="171"/>
                  </a:lnTo>
                  <a:lnTo>
                    <a:pt x="421" y="175"/>
                  </a:lnTo>
                  <a:lnTo>
                    <a:pt x="432" y="178"/>
                  </a:lnTo>
                  <a:lnTo>
                    <a:pt x="441" y="182"/>
                  </a:lnTo>
                  <a:lnTo>
                    <a:pt x="453" y="186"/>
                  </a:lnTo>
                  <a:lnTo>
                    <a:pt x="462" y="190"/>
                  </a:lnTo>
                  <a:lnTo>
                    <a:pt x="472" y="194"/>
                  </a:lnTo>
                  <a:lnTo>
                    <a:pt x="481" y="195"/>
                  </a:lnTo>
                  <a:lnTo>
                    <a:pt x="491" y="197"/>
                  </a:lnTo>
                  <a:lnTo>
                    <a:pt x="499" y="199"/>
                  </a:lnTo>
                  <a:lnTo>
                    <a:pt x="508" y="203"/>
                  </a:lnTo>
                  <a:lnTo>
                    <a:pt x="516" y="203"/>
                  </a:lnTo>
                  <a:lnTo>
                    <a:pt x="523" y="207"/>
                  </a:lnTo>
                  <a:lnTo>
                    <a:pt x="531" y="209"/>
                  </a:lnTo>
                  <a:lnTo>
                    <a:pt x="538" y="211"/>
                  </a:lnTo>
                  <a:lnTo>
                    <a:pt x="548" y="213"/>
                  </a:lnTo>
                  <a:lnTo>
                    <a:pt x="557" y="216"/>
                  </a:lnTo>
                  <a:lnTo>
                    <a:pt x="563" y="216"/>
                  </a:lnTo>
                  <a:lnTo>
                    <a:pt x="565" y="218"/>
                  </a:lnTo>
                  <a:lnTo>
                    <a:pt x="607" y="197"/>
                  </a:lnTo>
                  <a:lnTo>
                    <a:pt x="683" y="213"/>
                  </a:lnTo>
                  <a:lnTo>
                    <a:pt x="845" y="178"/>
                  </a:lnTo>
                  <a:lnTo>
                    <a:pt x="822" y="74"/>
                  </a:lnTo>
                  <a:lnTo>
                    <a:pt x="797" y="64"/>
                  </a:lnTo>
                  <a:lnTo>
                    <a:pt x="833" y="21"/>
                  </a:lnTo>
                  <a:lnTo>
                    <a:pt x="1132" y="197"/>
                  </a:lnTo>
                  <a:lnTo>
                    <a:pt x="1136" y="239"/>
                  </a:lnTo>
                  <a:lnTo>
                    <a:pt x="816" y="264"/>
                  </a:lnTo>
                  <a:lnTo>
                    <a:pt x="616" y="249"/>
                  </a:lnTo>
                  <a:lnTo>
                    <a:pt x="449" y="256"/>
                  </a:lnTo>
                  <a:lnTo>
                    <a:pt x="0" y="232"/>
                  </a:lnTo>
                  <a:lnTo>
                    <a:pt x="84" y="0"/>
                  </a:lnTo>
                  <a:lnTo>
                    <a:pt x="202" y="17"/>
                  </a:lnTo>
                  <a:close/>
                </a:path>
              </a:pathLst>
            </a:custGeom>
            <a:solidFill>
              <a:srgbClr val="A84A3D"/>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9414" name="Freeform 106">
              <a:extLst>
                <a:ext uri="{FF2B5EF4-FFF2-40B4-BE49-F238E27FC236}">
                  <a16:creationId xmlns:a16="http://schemas.microsoft.com/office/drawing/2014/main" id="{4E124F45-08E4-C476-4387-E815E90DD23B}"/>
                </a:ext>
              </a:extLst>
            </p:cNvPr>
            <p:cNvSpPr>
              <a:spLocks/>
            </p:cNvSpPr>
            <p:nvPr/>
          </p:nvSpPr>
          <p:spPr bwMode="auto">
            <a:xfrm>
              <a:off x="692123" y="5429257"/>
              <a:ext cx="311150" cy="315912"/>
            </a:xfrm>
            <a:custGeom>
              <a:avLst/>
              <a:gdLst>
                <a:gd name="T0" fmla="*/ 2147483647 w 392"/>
                <a:gd name="T1" fmla="*/ 2147483647 h 397"/>
                <a:gd name="T2" fmla="*/ 2147483647 w 392"/>
                <a:gd name="T3" fmla="*/ 0 h 397"/>
                <a:gd name="T4" fmla="*/ 2147483647 w 392"/>
                <a:gd name="T5" fmla="*/ 2147483647 h 397"/>
                <a:gd name="T6" fmla="*/ 2147483647 w 392"/>
                <a:gd name="T7" fmla="*/ 2147483647 h 397"/>
                <a:gd name="T8" fmla="*/ 2147483647 w 392"/>
                <a:gd name="T9" fmla="*/ 2147483647 h 397"/>
                <a:gd name="T10" fmla="*/ 0 w 392"/>
                <a:gd name="T11" fmla="*/ 2147483647 h 397"/>
                <a:gd name="T12" fmla="*/ 2147483647 w 392"/>
                <a:gd name="T13" fmla="*/ 2147483647 h 397"/>
                <a:gd name="T14" fmla="*/ 2147483647 w 392"/>
                <a:gd name="T15" fmla="*/ 2147483647 h 397"/>
                <a:gd name="T16" fmla="*/ 2147483647 w 392"/>
                <a:gd name="T17" fmla="*/ 2147483647 h 397"/>
                <a:gd name="T18" fmla="*/ 2147483647 w 392"/>
                <a:gd name="T19" fmla="*/ 2147483647 h 397"/>
                <a:gd name="T20" fmla="*/ 2147483647 w 392"/>
                <a:gd name="T21" fmla="*/ 2147483647 h 397"/>
                <a:gd name="T22" fmla="*/ 2147483647 w 392"/>
                <a:gd name="T23" fmla="*/ 2147483647 h 397"/>
                <a:gd name="T24" fmla="*/ 2147483647 w 392"/>
                <a:gd name="T25" fmla="*/ 2147483647 h 397"/>
                <a:gd name="T26" fmla="*/ 2147483647 w 392"/>
                <a:gd name="T27" fmla="*/ 2147483647 h 397"/>
                <a:gd name="T28" fmla="*/ 2147483647 w 392"/>
                <a:gd name="T29" fmla="*/ 2147483647 h 397"/>
                <a:gd name="T30" fmla="*/ 2147483647 w 392"/>
                <a:gd name="T31" fmla="*/ 2147483647 h 397"/>
                <a:gd name="T32" fmla="*/ 2147483647 w 392"/>
                <a:gd name="T33" fmla="*/ 2147483647 h 397"/>
                <a:gd name="T34" fmla="*/ 2147483647 w 392"/>
                <a:gd name="T35" fmla="*/ 2147483647 h 397"/>
                <a:gd name="T36" fmla="*/ 2147483647 w 392"/>
                <a:gd name="T37" fmla="*/ 2147483647 h 397"/>
                <a:gd name="T38" fmla="*/ 2147483647 w 392"/>
                <a:gd name="T39" fmla="*/ 2147483647 h 397"/>
                <a:gd name="T40" fmla="*/ 2147483647 w 392"/>
                <a:gd name="T41" fmla="*/ 2147483647 h 397"/>
                <a:gd name="T42" fmla="*/ 2147483647 w 392"/>
                <a:gd name="T43" fmla="*/ 2147483647 h 397"/>
                <a:gd name="T44" fmla="*/ 2147483647 w 392"/>
                <a:gd name="T45" fmla="*/ 2147483647 h 397"/>
                <a:gd name="T46" fmla="*/ 2147483647 w 392"/>
                <a:gd name="T47" fmla="*/ 2147483647 h 397"/>
                <a:gd name="T48" fmla="*/ 2147483647 w 392"/>
                <a:gd name="T49" fmla="*/ 2147483647 h 397"/>
                <a:gd name="T50" fmla="*/ 2147483647 w 392"/>
                <a:gd name="T51" fmla="*/ 2147483647 h 397"/>
                <a:gd name="T52" fmla="*/ 2147483647 w 392"/>
                <a:gd name="T53" fmla="*/ 2147483647 h 397"/>
                <a:gd name="T54" fmla="*/ 2147483647 w 392"/>
                <a:gd name="T55" fmla="*/ 2147483647 h 397"/>
                <a:gd name="T56" fmla="*/ 2147483647 w 392"/>
                <a:gd name="T57" fmla="*/ 2147483647 h 397"/>
                <a:gd name="T58" fmla="*/ 2147483647 w 392"/>
                <a:gd name="T59" fmla="*/ 2147483647 h 397"/>
                <a:gd name="T60" fmla="*/ 2147483647 w 392"/>
                <a:gd name="T61" fmla="*/ 2147483647 h 397"/>
                <a:gd name="T62" fmla="*/ 2147483647 w 392"/>
                <a:gd name="T63" fmla="*/ 2147483647 h 397"/>
                <a:gd name="T64" fmla="*/ 2147483647 w 392"/>
                <a:gd name="T65" fmla="*/ 2147483647 h 397"/>
                <a:gd name="T66" fmla="*/ 2147483647 w 392"/>
                <a:gd name="T67" fmla="*/ 2147483647 h 397"/>
                <a:gd name="T68" fmla="*/ 2147483647 w 392"/>
                <a:gd name="T69" fmla="*/ 2147483647 h 397"/>
                <a:gd name="T70" fmla="*/ 2147483647 w 392"/>
                <a:gd name="T71" fmla="*/ 2147483647 h 397"/>
                <a:gd name="T72" fmla="*/ 2147483647 w 392"/>
                <a:gd name="T73" fmla="*/ 2147483647 h 397"/>
                <a:gd name="T74" fmla="*/ 2147483647 w 392"/>
                <a:gd name="T75" fmla="*/ 2147483647 h 397"/>
                <a:gd name="T76" fmla="*/ 2147483647 w 392"/>
                <a:gd name="T77" fmla="*/ 2147483647 h 397"/>
                <a:gd name="T78" fmla="*/ 2147483647 w 392"/>
                <a:gd name="T79" fmla="*/ 2147483647 h 397"/>
                <a:gd name="T80" fmla="*/ 2147483647 w 392"/>
                <a:gd name="T81" fmla="*/ 2147483647 h 397"/>
                <a:gd name="T82" fmla="*/ 2147483647 w 392"/>
                <a:gd name="T83" fmla="*/ 2147483647 h 397"/>
                <a:gd name="T84" fmla="*/ 2147483647 w 392"/>
                <a:gd name="T85" fmla="*/ 2147483647 h 397"/>
                <a:gd name="T86" fmla="*/ 2147483647 w 392"/>
                <a:gd name="T87" fmla="*/ 2147483647 h 39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92"/>
                <a:gd name="T133" fmla="*/ 0 h 397"/>
                <a:gd name="T134" fmla="*/ 392 w 392"/>
                <a:gd name="T135" fmla="*/ 397 h 39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92" h="397">
                  <a:moveTo>
                    <a:pt x="392" y="146"/>
                  </a:moveTo>
                  <a:lnTo>
                    <a:pt x="183" y="0"/>
                  </a:lnTo>
                  <a:lnTo>
                    <a:pt x="54" y="150"/>
                  </a:lnTo>
                  <a:lnTo>
                    <a:pt x="120" y="239"/>
                  </a:lnTo>
                  <a:lnTo>
                    <a:pt x="19" y="277"/>
                  </a:lnTo>
                  <a:lnTo>
                    <a:pt x="0" y="397"/>
                  </a:lnTo>
                  <a:lnTo>
                    <a:pt x="272" y="397"/>
                  </a:lnTo>
                  <a:lnTo>
                    <a:pt x="274" y="393"/>
                  </a:lnTo>
                  <a:lnTo>
                    <a:pt x="280" y="390"/>
                  </a:lnTo>
                  <a:lnTo>
                    <a:pt x="282" y="384"/>
                  </a:lnTo>
                  <a:lnTo>
                    <a:pt x="288" y="378"/>
                  </a:lnTo>
                  <a:lnTo>
                    <a:pt x="293" y="374"/>
                  </a:lnTo>
                  <a:lnTo>
                    <a:pt x="299" y="369"/>
                  </a:lnTo>
                  <a:lnTo>
                    <a:pt x="305" y="359"/>
                  </a:lnTo>
                  <a:lnTo>
                    <a:pt x="312" y="352"/>
                  </a:lnTo>
                  <a:lnTo>
                    <a:pt x="318" y="344"/>
                  </a:lnTo>
                  <a:lnTo>
                    <a:pt x="324" y="336"/>
                  </a:lnTo>
                  <a:lnTo>
                    <a:pt x="331" y="327"/>
                  </a:lnTo>
                  <a:lnTo>
                    <a:pt x="337" y="317"/>
                  </a:lnTo>
                  <a:lnTo>
                    <a:pt x="345" y="306"/>
                  </a:lnTo>
                  <a:lnTo>
                    <a:pt x="350" y="296"/>
                  </a:lnTo>
                  <a:lnTo>
                    <a:pt x="352" y="289"/>
                  </a:lnTo>
                  <a:lnTo>
                    <a:pt x="354" y="283"/>
                  </a:lnTo>
                  <a:lnTo>
                    <a:pt x="356" y="277"/>
                  </a:lnTo>
                  <a:lnTo>
                    <a:pt x="358" y="272"/>
                  </a:lnTo>
                  <a:lnTo>
                    <a:pt x="362" y="264"/>
                  </a:lnTo>
                  <a:lnTo>
                    <a:pt x="364" y="258"/>
                  </a:lnTo>
                  <a:lnTo>
                    <a:pt x="366" y="253"/>
                  </a:lnTo>
                  <a:lnTo>
                    <a:pt x="367" y="247"/>
                  </a:lnTo>
                  <a:lnTo>
                    <a:pt x="369" y="239"/>
                  </a:lnTo>
                  <a:lnTo>
                    <a:pt x="371" y="234"/>
                  </a:lnTo>
                  <a:lnTo>
                    <a:pt x="371" y="228"/>
                  </a:lnTo>
                  <a:lnTo>
                    <a:pt x="373" y="220"/>
                  </a:lnTo>
                  <a:lnTo>
                    <a:pt x="377" y="209"/>
                  </a:lnTo>
                  <a:lnTo>
                    <a:pt x="381" y="198"/>
                  </a:lnTo>
                  <a:lnTo>
                    <a:pt x="383" y="186"/>
                  </a:lnTo>
                  <a:lnTo>
                    <a:pt x="385" y="177"/>
                  </a:lnTo>
                  <a:lnTo>
                    <a:pt x="386" y="167"/>
                  </a:lnTo>
                  <a:lnTo>
                    <a:pt x="388" y="160"/>
                  </a:lnTo>
                  <a:lnTo>
                    <a:pt x="390" y="154"/>
                  </a:lnTo>
                  <a:lnTo>
                    <a:pt x="390" y="150"/>
                  </a:lnTo>
                  <a:lnTo>
                    <a:pt x="390" y="146"/>
                  </a:lnTo>
                  <a:lnTo>
                    <a:pt x="392" y="146"/>
                  </a:lnTo>
                  <a:close/>
                </a:path>
              </a:pathLst>
            </a:custGeom>
            <a:solidFill>
              <a:srgbClr val="BDC9D4"/>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9415" name="Freeform 107">
              <a:extLst>
                <a:ext uri="{FF2B5EF4-FFF2-40B4-BE49-F238E27FC236}">
                  <a16:creationId xmlns:a16="http://schemas.microsoft.com/office/drawing/2014/main" id="{5843B83A-E8CB-A180-68A5-F84AF7D03CD4}"/>
                </a:ext>
              </a:extLst>
            </p:cNvPr>
            <p:cNvSpPr>
              <a:spLocks/>
            </p:cNvSpPr>
            <p:nvPr/>
          </p:nvSpPr>
          <p:spPr bwMode="auto">
            <a:xfrm>
              <a:off x="760386" y="5438782"/>
              <a:ext cx="217488" cy="306387"/>
            </a:xfrm>
            <a:custGeom>
              <a:avLst/>
              <a:gdLst>
                <a:gd name="T0" fmla="*/ 2147483647 w 276"/>
                <a:gd name="T1" fmla="*/ 0 h 386"/>
                <a:gd name="T2" fmla="*/ 2147483647 w 276"/>
                <a:gd name="T3" fmla="*/ 2147483647 h 386"/>
                <a:gd name="T4" fmla="*/ 0 w 276"/>
                <a:gd name="T5" fmla="*/ 2147483647 h 386"/>
                <a:gd name="T6" fmla="*/ 2147483647 w 276"/>
                <a:gd name="T7" fmla="*/ 2147483647 h 386"/>
                <a:gd name="T8" fmla="*/ 2147483647 w 276"/>
                <a:gd name="T9" fmla="*/ 2147483647 h 386"/>
                <a:gd name="T10" fmla="*/ 2147483647 w 276"/>
                <a:gd name="T11" fmla="*/ 2147483647 h 386"/>
                <a:gd name="T12" fmla="*/ 2147483647 w 276"/>
                <a:gd name="T13" fmla="*/ 2147483647 h 386"/>
                <a:gd name="T14" fmla="*/ 2147483647 w 276"/>
                <a:gd name="T15" fmla="*/ 2147483647 h 386"/>
                <a:gd name="T16" fmla="*/ 2147483647 w 276"/>
                <a:gd name="T17" fmla="*/ 2147483647 h 386"/>
                <a:gd name="T18" fmla="*/ 2147483647 w 276"/>
                <a:gd name="T19" fmla="*/ 2147483647 h 386"/>
                <a:gd name="T20" fmla="*/ 2147483647 w 276"/>
                <a:gd name="T21" fmla="*/ 2147483647 h 386"/>
                <a:gd name="T22" fmla="*/ 2147483647 w 276"/>
                <a:gd name="T23" fmla="*/ 2147483647 h 386"/>
                <a:gd name="T24" fmla="*/ 2147483647 w 276"/>
                <a:gd name="T25" fmla="*/ 2147483647 h 386"/>
                <a:gd name="T26" fmla="*/ 2147483647 w 276"/>
                <a:gd name="T27" fmla="*/ 2147483647 h 386"/>
                <a:gd name="T28" fmla="*/ 2147483647 w 276"/>
                <a:gd name="T29" fmla="*/ 2147483647 h 386"/>
                <a:gd name="T30" fmla="*/ 2147483647 w 276"/>
                <a:gd name="T31" fmla="*/ 2147483647 h 386"/>
                <a:gd name="T32" fmla="*/ 2147483647 w 276"/>
                <a:gd name="T33" fmla="*/ 2147483647 h 386"/>
                <a:gd name="T34" fmla="*/ 2147483647 w 276"/>
                <a:gd name="T35" fmla="*/ 2147483647 h 386"/>
                <a:gd name="T36" fmla="*/ 2147483647 w 276"/>
                <a:gd name="T37" fmla="*/ 2147483647 h 386"/>
                <a:gd name="T38" fmla="*/ 2147483647 w 276"/>
                <a:gd name="T39" fmla="*/ 2147483647 h 386"/>
                <a:gd name="T40" fmla="*/ 2147483647 w 276"/>
                <a:gd name="T41" fmla="*/ 2147483647 h 386"/>
                <a:gd name="T42" fmla="*/ 2147483647 w 276"/>
                <a:gd name="T43" fmla="*/ 2147483647 h 386"/>
                <a:gd name="T44" fmla="*/ 2147483647 w 276"/>
                <a:gd name="T45" fmla="*/ 2147483647 h 386"/>
                <a:gd name="T46" fmla="*/ 2147483647 w 276"/>
                <a:gd name="T47" fmla="*/ 2147483647 h 386"/>
                <a:gd name="T48" fmla="*/ 2147483647 w 276"/>
                <a:gd name="T49" fmla="*/ 2147483647 h 386"/>
                <a:gd name="T50" fmla="*/ 2147483647 w 276"/>
                <a:gd name="T51" fmla="*/ 2147483647 h 386"/>
                <a:gd name="T52" fmla="*/ 2147483647 w 276"/>
                <a:gd name="T53" fmla="*/ 2147483647 h 386"/>
                <a:gd name="T54" fmla="*/ 2147483647 w 276"/>
                <a:gd name="T55" fmla="*/ 2147483647 h 386"/>
                <a:gd name="T56" fmla="*/ 2147483647 w 276"/>
                <a:gd name="T57" fmla="*/ 2147483647 h 386"/>
                <a:gd name="T58" fmla="*/ 2147483647 w 276"/>
                <a:gd name="T59" fmla="*/ 2147483647 h 386"/>
                <a:gd name="T60" fmla="*/ 2147483647 w 276"/>
                <a:gd name="T61" fmla="*/ 2147483647 h 386"/>
                <a:gd name="T62" fmla="*/ 2147483647 w 276"/>
                <a:gd name="T63" fmla="*/ 2147483647 h 386"/>
                <a:gd name="T64" fmla="*/ 2147483647 w 276"/>
                <a:gd name="T65" fmla="*/ 0 h 386"/>
                <a:gd name="T66" fmla="*/ 2147483647 w 276"/>
                <a:gd name="T67" fmla="*/ 0 h 38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76"/>
                <a:gd name="T103" fmla="*/ 0 h 386"/>
                <a:gd name="T104" fmla="*/ 276 w 276"/>
                <a:gd name="T105" fmla="*/ 386 h 38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76" h="386">
                  <a:moveTo>
                    <a:pt x="108" y="0"/>
                  </a:moveTo>
                  <a:lnTo>
                    <a:pt x="108" y="278"/>
                  </a:lnTo>
                  <a:lnTo>
                    <a:pt x="0" y="386"/>
                  </a:lnTo>
                  <a:lnTo>
                    <a:pt x="196" y="386"/>
                  </a:lnTo>
                  <a:lnTo>
                    <a:pt x="196" y="382"/>
                  </a:lnTo>
                  <a:lnTo>
                    <a:pt x="204" y="373"/>
                  </a:lnTo>
                  <a:lnTo>
                    <a:pt x="205" y="367"/>
                  </a:lnTo>
                  <a:lnTo>
                    <a:pt x="211" y="360"/>
                  </a:lnTo>
                  <a:lnTo>
                    <a:pt x="215" y="354"/>
                  </a:lnTo>
                  <a:lnTo>
                    <a:pt x="223" y="346"/>
                  </a:lnTo>
                  <a:lnTo>
                    <a:pt x="228" y="337"/>
                  </a:lnTo>
                  <a:lnTo>
                    <a:pt x="232" y="325"/>
                  </a:lnTo>
                  <a:lnTo>
                    <a:pt x="238" y="316"/>
                  </a:lnTo>
                  <a:lnTo>
                    <a:pt x="245" y="306"/>
                  </a:lnTo>
                  <a:lnTo>
                    <a:pt x="249" y="295"/>
                  </a:lnTo>
                  <a:lnTo>
                    <a:pt x="255" y="284"/>
                  </a:lnTo>
                  <a:lnTo>
                    <a:pt x="259" y="274"/>
                  </a:lnTo>
                  <a:lnTo>
                    <a:pt x="264" y="264"/>
                  </a:lnTo>
                  <a:lnTo>
                    <a:pt x="266" y="253"/>
                  </a:lnTo>
                  <a:lnTo>
                    <a:pt x="268" y="242"/>
                  </a:lnTo>
                  <a:lnTo>
                    <a:pt x="270" y="232"/>
                  </a:lnTo>
                  <a:lnTo>
                    <a:pt x="272" y="221"/>
                  </a:lnTo>
                  <a:lnTo>
                    <a:pt x="274" y="209"/>
                  </a:lnTo>
                  <a:lnTo>
                    <a:pt x="276" y="198"/>
                  </a:lnTo>
                  <a:lnTo>
                    <a:pt x="276" y="188"/>
                  </a:lnTo>
                  <a:lnTo>
                    <a:pt x="276" y="179"/>
                  </a:lnTo>
                  <a:lnTo>
                    <a:pt x="276" y="169"/>
                  </a:lnTo>
                  <a:lnTo>
                    <a:pt x="276" y="160"/>
                  </a:lnTo>
                  <a:lnTo>
                    <a:pt x="276" y="152"/>
                  </a:lnTo>
                  <a:lnTo>
                    <a:pt x="276" y="147"/>
                  </a:lnTo>
                  <a:lnTo>
                    <a:pt x="276" y="137"/>
                  </a:lnTo>
                  <a:lnTo>
                    <a:pt x="276" y="135"/>
                  </a:lnTo>
                  <a:lnTo>
                    <a:pt x="108" y="0"/>
                  </a:lnTo>
                  <a:close/>
                </a:path>
              </a:pathLst>
            </a:custGeom>
            <a:solidFill>
              <a:srgbClr val="7A94A8"/>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9416" name="Freeform 120">
              <a:extLst>
                <a:ext uri="{FF2B5EF4-FFF2-40B4-BE49-F238E27FC236}">
                  <a16:creationId xmlns:a16="http://schemas.microsoft.com/office/drawing/2014/main" id="{760B614C-9572-A6F8-DEC4-2090599B133C}"/>
                </a:ext>
              </a:extLst>
            </p:cNvPr>
            <p:cNvSpPr>
              <a:spLocks/>
            </p:cNvSpPr>
            <p:nvPr/>
          </p:nvSpPr>
          <p:spPr bwMode="auto">
            <a:xfrm>
              <a:off x="981048" y="4870457"/>
              <a:ext cx="28575" cy="88900"/>
            </a:xfrm>
            <a:custGeom>
              <a:avLst/>
              <a:gdLst>
                <a:gd name="T0" fmla="*/ 2147483647 w 36"/>
                <a:gd name="T1" fmla="*/ 0 h 112"/>
                <a:gd name="T2" fmla="*/ 2147483647 w 36"/>
                <a:gd name="T3" fmla="*/ 2147483647 h 112"/>
                <a:gd name="T4" fmla="*/ 0 w 36"/>
                <a:gd name="T5" fmla="*/ 2147483647 h 112"/>
                <a:gd name="T6" fmla="*/ 2147483647 w 36"/>
                <a:gd name="T7" fmla="*/ 0 h 112"/>
                <a:gd name="T8" fmla="*/ 2147483647 w 36"/>
                <a:gd name="T9" fmla="*/ 0 h 112"/>
                <a:gd name="T10" fmla="*/ 0 60000 65536"/>
                <a:gd name="T11" fmla="*/ 0 60000 65536"/>
                <a:gd name="T12" fmla="*/ 0 60000 65536"/>
                <a:gd name="T13" fmla="*/ 0 60000 65536"/>
                <a:gd name="T14" fmla="*/ 0 60000 65536"/>
                <a:gd name="T15" fmla="*/ 0 w 36"/>
                <a:gd name="T16" fmla="*/ 0 h 112"/>
                <a:gd name="T17" fmla="*/ 36 w 36"/>
                <a:gd name="T18" fmla="*/ 112 h 112"/>
              </a:gdLst>
              <a:ahLst/>
              <a:cxnLst>
                <a:cxn ang="T10">
                  <a:pos x="T0" y="T1"/>
                </a:cxn>
                <a:cxn ang="T11">
                  <a:pos x="T2" y="T3"/>
                </a:cxn>
                <a:cxn ang="T12">
                  <a:pos x="T4" y="T5"/>
                </a:cxn>
                <a:cxn ang="T13">
                  <a:pos x="T6" y="T7"/>
                </a:cxn>
                <a:cxn ang="T14">
                  <a:pos x="T8" y="T9"/>
                </a:cxn>
              </a:cxnLst>
              <a:rect l="T15" t="T16" r="T17" b="T18"/>
              <a:pathLst>
                <a:path w="36" h="112">
                  <a:moveTo>
                    <a:pt x="36" y="0"/>
                  </a:moveTo>
                  <a:lnTo>
                    <a:pt x="36" y="112"/>
                  </a:lnTo>
                  <a:lnTo>
                    <a:pt x="0" y="60"/>
                  </a:lnTo>
                  <a:lnTo>
                    <a:pt x="36" y="0"/>
                  </a:lnTo>
                  <a:close/>
                </a:path>
              </a:pathLst>
            </a:custGeom>
            <a:solidFill>
              <a:srgbClr val="8AA1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9417" name="Freeform 121">
              <a:extLst>
                <a:ext uri="{FF2B5EF4-FFF2-40B4-BE49-F238E27FC236}">
                  <a16:creationId xmlns:a16="http://schemas.microsoft.com/office/drawing/2014/main" id="{9D017B40-F2C4-BBC8-41F4-3C4E3A78EE0E}"/>
                </a:ext>
              </a:extLst>
            </p:cNvPr>
            <p:cNvSpPr>
              <a:spLocks/>
            </p:cNvSpPr>
            <p:nvPr/>
          </p:nvSpPr>
          <p:spPr bwMode="auto">
            <a:xfrm>
              <a:off x="965173" y="4979994"/>
              <a:ext cx="46038" cy="311150"/>
            </a:xfrm>
            <a:custGeom>
              <a:avLst/>
              <a:gdLst>
                <a:gd name="T0" fmla="*/ 2147483647 w 59"/>
                <a:gd name="T1" fmla="*/ 0 h 394"/>
                <a:gd name="T2" fmla="*/ 2147483647 w 59"/>
                <a:gd name="T3" fmla="*/ 2147483647 h 394"/>
                <a:gd name="T4" fmla="*/ 0 w 59"/>
                <a:gd name="T5" fmla="*/ 2147483647 h 394"/>
                <a:gd name="T6" fmla="*/ 2147483647 w 59"/>
                <a:gd name="T7" fmla="*/ 0 h 394"/>
                <a:gd name="T8" fmla="*/ 2147483647 w 59"/>
                <a:gd name="T9" fmla="*/ 0 h 394"/>
                <a:gd name="T10" fmla="*/ 0 60000 65536"/>
                <a:gd name="T11" fmla="*/ 0 60000 65536"/>
                <a:gd name="T12" fmla="*/ 0 60000 65536"/>
                <a:gd name="T13" fmla="*/ 0 60000 65536"/>
                <a:gd name="T14" fmla="*/ 0 60000 65536"/>
                <a:gd name="T15" fmla="*/ 0 w 59"/>
                <a:gd name="T16" fmla="*/ 0 h 394"/>
                <a:gd name="T17" fmla="*/ 59 w 59"/>
                <a:gd name="T18" fmla="*/ 394 h 394"/>
              </a:gdLst>
              <a:ahLst/>
              <a:cxnLst>
                <a:cxn ang="T10">
                  <a:pos x="T0" y="T1"/>
                </a:cxn>
                <a:cxn ang="T11">
                  <a:pos x="T2" y="T3"/>
                </a:cxn>
                <a:cxn ang="T12">
                  <a:pos x="T4" y="T5"/>
                </a:cxn>
                <a:cxn ang="T13">
                  <a:pos x="T6" y="T7"/>
                </a:cxn>
                <a:cxn ang="T14">
                  <a:pos x="T8" y="T9"/>
                </a:cxn>
              </a:cxnLst>
              <a:rect l="T15" t="T16" r="T17" b="T18"/>
              <a:pathLst>
                <a:path w="59" h="394">
                  <a:moveTo>
                    <a:pt x="59" y="0"/>
                  </a:moveTo>
                  <a:lnTo>
                    <a:pt x="53" y="394"/>
                  </a:lnTo>
                  <a:lnTo>
                    <a:pt x="0" y="352"/>
                  </a:lnTo>
                  <a:lnTo>
                    <a:pt x="59" y="0"/>
                  </a:lnTo>
                  <a:close/>
                </a:path>
              </a:pathLst>
            </a:custGeom>
            <a:solidFill>
              <a:srgbClr val="8AA1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9418" name="Freeform 122">
              <a:extLst>
                <a:ext uri="{FF2B5EF4-FFF2-40B4-BE49-F238E27FC236}">
                  <a16:creationId xmlns:a16="http://schemas.microsoft.com/office/drawing/2014/main" id="{F35B4ACD-0F49-291D-BCB1-84125585A88F}"/>
                </a:ext>
              </a:extLst>
            </p:cNvPr>
            <p:cNvSpPr>
              <a:spLocks/>
            </p:cNvSpPr>
            <p:nvPr/>
          </p:nvSpPr>
          <p:spPr bwMode="auto">
            <a:xfrm>
              <a:off x="1420786" y="5392744"/>
              <a:ext cx="161925" cy="238125"/>
            </a:xfrm>
            <a:custGeom>
              <a:avLst/>
              <a:gdLst>
                <a:gd name="T0" fmla="*/ 2147483647 w 203"/>
                <a:gd name="T1" fmla="*/ 2147483647 h 301"/>
                <a:gd name="T2" fmla="*/ 2147483647 w 203"/>
                <a:gd name="T3" fmla="*/ 2147483647 h 301"/>
                <a:gd name="T4" fmla="*/ 2147483647 w 203"/>
                <a:gd name="T5" fmla="*/ 2147483647 h 301"/>
                <a:gd name="T6" fmla="*/ 2147483647 w 203"/>
                <a:gd name="T7" fmla="*/ 2147483647 h 301"/>
                <a:gd name="T8" fmla="*/ 2147483647 w 203"/>
                <a:gd name="T9" fmla="*/ 2147483647 h 301"/>
                <a:gd name="T10" fmla="*/ 2147483647 w 203"/>
                <a:gd name="T11" fmla="*/ 2147483647 h 301"/>
                <a:gd name="T12" fmla="*/ 2147483647 w 203"/>
                <a:gd name="T13" fmla="*/ 2147483647 h 301"/>
                <a:gd name="T14" fmla="*/ 2147483647 w 203"/>
                <a:gd name="T15" fmla="*/ 2147483647 h 301"/>
                <a:gd name="T16" fmla="*/ 2147483647 w 203"/>
                <a:gd name="T17" fmla="*/ 2147483647 h 301"/>
                <a:gd name="T18" fmla="*/ 2147483647 w 203"/>
                <a:gd name="T19" fmla="*/ 2147483647 h 301"/>
                <a:gd name="T20" fmla="*/ 2147483647 w 203"/>
                <a:gd name="T21" fmla="*/ 2147483647 h 301"/>
                <a:gd name="T22" fmla="*/ 2147483647 w 203"/>
                <a:gd name="T23" fmla="*/ 2147483647 h 301"/>
                <a:gd name="T24" fmla="*/ 2147483647 w 203"/>
                <a:gd name="T25" fmla="*/ 2147483647 h 301"/>
                <a:gd name="T26" fmla="*/ 2147483647 w 203"/>
                <a:gd name="T27" fmla="*/ 2147483647 h 301"/>
                <a:gd name="T28" fmla="*/ 2147483647 w 203"/>
                <a:gd name="T29" fmla="*/ 2147483647 h 301"/>
                <a:gd name="T30" fmla="*/ 2147483647 w 203"/>
                <a:gd name="T31" fmla="*/ 2147483647 h 301"/>
                <a:gd name="T32" fmla="*/ 2147483647 w 203"/>
                <a:gd name="T33" fmla="*/ 2147483647 h 301"/>
                <a:gd name="T34" fmla="*/ 2147483647 w 203"/>
                <a:gd name="T35" fmla="*/ 2147483647 h 301"/>
                <a:gd name="T36" fmla="*/ 2147483647 w 203"/>
                <a:gd name="T37" fmla="*/ 2147483647 h 301"/>
                <a:gd name="T38" fmla="*/ 2147483647 w 203"/>
                <a:gd name="T39" fmla="*/ 2147483647 h 301"/>
                <a:gd name="T40" fmla="*/ 2147483647 w 203"/>
                <a:gd name="T41" fmla="*/ 2147483647 h 301"/>
                <a:gd name="T42" fmla="*/ 0 w 203"/>
                <a:gd name="T43" fmla="*/ 0 h 301"/>
                <a:gd name="T44" fmla="*/ 0 w 203"/>
                <a:gd name="T45" fmla="*/ 2147483647 h 301"/>
                <a:gd name="T46" fmla="*/ 2147483647 w 203"/>
                <a:gd name="T47" fmla="*/ 2147483647 h 301"/>
                <a:gd name="T48" fmla="*/ 2147483647 w 203"/>
                <a:gd name="T49" fmla="*/ 2147483647 h 301"/>
                <a:gd name="T50" fmla="*/ 2147483647 w 203"/>
                <a:gd name="T51" fmla="*/ 2147483647 h 301"/>
                <a:gd name="T52" fmla="*/ 2147483647 w 203"/>
                <a:gd name="T53" fmla="*/ 2147483647 h 301"/>
                <a:gd name="T54" fmla="*/ 2147483647 w 203"/>
                <a:gd name="T55" fmla="*/ 2147483647 h 301"/>
                <a:gd name="T56" fmla="*/ 2147483647 w 203"/>
                <a:gd name="T57" fmla="*/ 2147483647 h 301"/>
                <a:gd name="T58" fmla="*/ 2147483647 w 203"/>
                <a:gd name="T59" fmla="*/ 2147483647 h 301"/>
                <a:gd name="T60" fmla="*/ 2147483647 w 203"/>
                <a:gd name="T61" fmla="*/ 2147483647 h 301"/>
                <a:gd name="T62" fmla="*/ 2147483647 w 203"/>
                <a:gd name="T63" fmla="*/ 2147483647 h 301"/>
                <a:gd name="T64" fmla="*/ 2147483647 w 203"/>
                <a:gd name="T65" fmla="*/ 2147483647 h 301"/>
                <a:gd name="T66" fmla="*/ 2147483647 w 203"/>
                <a:gd name="T67" fmla="*/ 2147483647 h 301"/>
                <a:gd name="T68" fmla="*/ 2147483647 w 203"/>
                <a:gd name="T69" fmla="*/ 2147483647 h 301"/>
                <a:gd name="T70" fmla="*/ 2147483647 w 203"/>
                <a:gd name="T71" fmla="*/ 2147483647 h 301"/>
                <a:gd name="T72" fmla="*/ 2147483647 w 203"/>
                <a:gd name="T73" fmla="*/ 2147483647 h 301"/>
                <a:gd name="T74" fmla="*/ 2147483647 w 203"/>
                <a:gd name="T75" fmla="*/ 2147483647 h 301"/>
                <a:gd name="T76" fmla="*/ 2147483647 w 203"/>
                <a:gd name="T77" fmla="*/ 2147483647 h 301"/>
                <a:gd name="T78" fmla="*/ 2147483647 w 203"/>
                <a:gd name="T79" fmla="*/ 2147483647 h 301"/>
                <a:gd name="T80" fmla="*/ 2147483647 w 203"/>
                <a:gd name="T81" fmla="*/ 2147483647 h 301"/>
                <a:gd name="T82" fmla="*/ 2147483647 w 203"/>
                <a:gd name="T83" fmla="*/ 2147483647 h 301"/>
                <a:gd name="T84" fmla="*/ 2147483647 w 203"/>
                <a:gd name="T85" fmla="*/ 2147483647 h 30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03"/>
                <a:gd name="T130" fmla="*/ 0 h 301"/>
                <a:gd name="T131" fmla="*/ 203 w 203"/>
                <a:gd name="T132" fmla="*/ 301 h 30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03" h="301">
                  <a:moveTo>
                    <a:pt x="203" y="301"/>
                  </a:moveTo>
                  <a:lnTo>
                    <a:pt x="201" y="297"/>
                  </a:lnTo>
                  <a:lnTo>
                    <a:pt x="201" y="289"/>
                  </a:lnTo>
                  <a:lnTo>
                    <a:pt x="200" y="282"/>
                  </a:lnTo>
                  <a:lnTo>
                    <a:pt x="196" y="276"/>
                  </a:lnTo>
                  <a:lnTo>
                    <a:pt x="194" y="266"/>
                  </a:lnTo>
                  <a:lnTo>
                    <a:pt x="192" y="259"/>
                  </a:lnTo>
                  <a:lnTo>
                    <a:pt x="188" y="249"/>
                  </a:lnTo>
                  <a:lnTo>
                    <a:pt x="184" y="238"/>
                  </a:lnTo>
                  <a:lnTo>
                    <a:pt x="179" y="226"/>
                  </a:lnTo>
                  <a:lnTo>
                    <a:pt x="175" y="215"/>
                  </a:lnTo>
                  <a:lnTo>
                    <a:pt x="169" y="209"/>
                  </a:lnTo>
                  <a:lnTo>
                    <a:pt x="167" y="202"/>
                  </a:lnTo>
                  <a:lnTo>
                    <a:pt x="163" y="196"/>
                  </a:lnTo>
                  <a:lnTo>
                    <a:pt x="160" y="188"/>
                  </a:lnTo>
                  <a:lnTo>
                    <a:pt x="156" y="183"/>
                  </a:lnTo>
                  <a:lnTo>
                    <a:pt x="152" y="177"/>
                  </a:lnTo>
                  <a:lnTo>
                    <a:pt x="146" y="169"/>
                  </a:lnTo>
                  <a:lnTo>
                    <a:pt x="144" y="164"/>
                  </a:lnTo>
                  <a:lnTo>
                    <a:pt x="139" y="156"/>
                  </a:lnTo>
                  <a:lnTo>
                    <a:pt x="133" y="149"/>
                  </a:lnTo>
                  <a:lnTo>
                    <a:pt x="127" y="141"/>
                  </a:lnTo>
                  <a:lnTo>
                    <a:pt x="122" y="133"/>
                  </a:lnTo>
                  <a:lnTo>
                    <a:pt x="116" y="126"/>
                  </a:lnTo>
                  <a:lnTo>
                    <a:pt x="110" y="118"/>
                  </a:lnTo>
                  <a:lnTo>
                    <a:pt x="104" y="112"/>
                  </a:lnTo>
                  <a:lnTo>
                    <a:pt x="101" y="105"/>
                  </a:lnTo>
                  <a:lnTo>
                    <a:pt x="93" y="97"/>
                  </a:lnTo>
                  <a:lnTo>
                    <a:pt x="87" y="92"/>
                  </a:lnTo>
                  <a:lnTo>
                    <a:pt x="80" y="84"/>
                  </a:lnTo>
                  <a:lnTo>
                    <a:pt x="74" y="76"/>
                  </a:lnTo>
                  <a:lnTo>
                    <a:pt x="68" y="71"/>
                  </a:lnTo>
                  <a:lnTo>
                    <a:pt x="63" y="65"/>
                  </a:lnTo>
                  <a:lnTo>
                    <a:pt x="59" y="59"/>
                  </a:lnTo>
                  <a:lnTo>
                    <a:pt x="53" y="53"/>
                  </a:lnTo>
                  <a:lnTo>
                    <a:pt x="46" y="46"/>
                  </a:lnTo>
                  <a:lnTo>
                    <a:pt x="40" y="40"/>
                  </a:lnTo>
                  <a:lnTo>
                    <a:pt x="36" y="34"/>
                  </a:lnTo>
                  <a:lnTo>
                    <a:pt x="30" y="31"/>
                  </a:lnTo>
                  <a:lnTo>
                    <a:pt x="21" y="21"/>
                  </a:lnTo>
                  <a:lnTo>
                    <a:pt x="15" y="15"/>
                  </a:lnTo>
                  <a:lnTo>
                    <a:pt x="8" y="8"/>
                  </a:lnTo>
                  <a:lnTo>
                    <a:pt x="4" y="4"/>
                  </a:lnTo>
                  <a:lnTo>
                    <a:pt x="0" y="0"/>
                  </a:lnTo>
                  <a:lnTo>
                    <a:pt x="0" y="2"/>
                  </a:lnTo>
                  <a:lnTo>
                    <a:pt x="0" y="8"/>
                  </a:lnTo>
                  <a:lnTo>
                    <a:pt x="0" y="12"/>
                  </a:lnTo>
                  <a:lnTo>
                    <a:pt x="4" y="17"/>
                  </a:lnTo>
                  <a:lnTo>
                    <a:pt x="4" y="23"/>
                  </a:lnTo>
                  <a:lnTo>
                    <a:pt x="8" y="31"/>
                  </a:lnTo>
                  <a:lnTo>
                    <a:pt x="9" y="36"/>
                  </a:lnTo>
                  <a:lnTo>
                    <a:pt x="13" y="46"/>
                  </a:lnTo>
                  <a:lnTo>
                    <a:pt x="15" y="55"/>
                  </a:lnTo>
                  <a:lnTo>
                    <a:pt x="21" y="65"/>
                  </a:lnTo>
                  <a:lnTo>
                    <a:pt x="23" y="74"/>
                  </a:lnTo>
                  <a:lnTo>
                    <a:pt x="30" y="88"/>
                  </a:lnTo>
                  <a:lnTo>
                    <a:pt x="32" y="92"/>
                  </a:lnTo>
                  <a:lnTo>
                    <a:pt x="36" y="97"/>
                  </a:lnTo>
                  <a:lnTo>
                    <a:pt x="38" y="105"/>
                  </a:lnTo>
                  <a:lnTo>
                    <a:pt x="44" y="111"/>
                  </a:lnTo>
                  <a:lnTo>
                    <a:pt x="46" y="116"/>
                  </a:lnTo>
                  <a:lnTo>
                    <a:pt x="49" y="122"/>
                  </a:lnTo>
                  <a:lnTo>
                    <a:pt x="53" y="130"/>
                  </a:lnTo>
                  <a:lnTo>
                    <a:pt x="55" y="135"/>
                  </a:lnTo>
                  <a:lnTo>
                    <a:pt x="59" y="141"/>
                  </a:lnTo>
                  <a:lnTo>
                    <a:pt x="63" y="149"/>
                  </a:lnTo>
                  <a:lnTo>
                    <a:pt x="66" y="154"/>
                  </a:lnTo>
                  <a:lnTo>
                    <a:pt x="70" y="162"/>
                  </a:lnTo>
                  <a:lnTo>
                    <a:pt x="74" y="166"/>
                  </a:lnTo>
                  <a:lnTo>
                    <a:pt x="78" y="173"/>
                  </a:lnTo>
                  <a:lnTo>
                    <a:pt x="82" y="179"/>
                  </a:lnTo>
                  <a:lnTo>
                    <a:pt x="85" y="187"/>
                  </a:lnTo>
                  <a:lnTo>
                    <a:pt x="89" y="192"/>
                  </a:lnTo>
                  <a:lnTo>
                    <a:pt x="93" y="198"/>
                  </a:lnTo>
                  <a:lnTo>
                    <a:pt x="97" y="204"/>
                  </a:lnTo>
                  <a:lnTo>
                    <a:pt x="103" y="209"/>
                  </a:lnTo>
                  <a:lnTo>
                    <a:pt x="108" y="219"/>
                  </a:lnTo>
                  <a:lnTo>
                    <a:pt x="114" y="230"/>
                  </a:lnTo>
                  <a:lnTo>
                    <a:pt x="120" y="238"/>
                  </a:lnTo>
                  <a:lnTo>
                    <a:pt x="125" y="245"/>
                  </a:lnTo>
                  <a:lnTo>
                    <a:pt x="127" y="251"/>
                  </a:lnTo>
                  <a:lnTo>
                    <a:pt x="131" y="257"/>
                  </a:lnTo>
                  <a:lnTo>
                    <a:pt x="135" y="259"/>
                  </a:lnTo>
                  <a:lnTo>
                    <a:pt x="135" y="261"/>
                  </a:lnTo>
                  <a:lnTo>
                    <a:pt x="203" y="301"/>
                  </a:lnTo>
                  <a:close/>
                </a:path>
              </a:pathLst>
            </a:custGeom>
            <a:solidFill>
              <a:srgbClr val="63632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9419" name="Freeform 123">
              <a:extLst>
                <a:ext uri="{FF2B5EF4-FFF2-40B4-BE49-F238E27FC236}">
                  <a16:creationId xmlns:a16="http://schemas.microsoft.com/office/drawing/2014/main" id="{593E7630-BF01-BE33-8B7F-B7C3E60B52FD}"/>
                </a:ext>
              </a:extLst>
            </p:cNvPr>
            <p:cNvSpPr>
              <a:spLocks/>
            </p:cNvSpPr>
            <p:nvPr/>
          </p:nvSpPr>
          <p:spPr bwMode="auto">
            <a:xfrm>
              <a:off x="1419198" y="5384807"/>
              <a:ext cx="84138" cy="131762"/>
            </a:xfrm>
            <a:custGeom>
              <a:avLst/>
              <a:gdLst>
                <a:gd name="T0" fmla="*/ 0 w 106"/>
                <a:gd name="T1" fmla="*/ 0 h 165"/>
                <a:gd name="T2" fmla="*/ 2147483647 w 106"/>
                <a:gd name="T3" fmla="*/ 2147483647 h 165"/>
                <a:gd name="T4" fmla="*/ 2147483647 w 106"/>
                <a:gd name="T5" fmla="*/ 2147483647 h 165"/>
                <a:gd name="T6" fmla="*/ 0 w 106"/>
                <a:gd name="T7" fmla="*/ 0 h 165"/>
                <a:gd name="T8" fmla="*/ 0 w 106"/>
                <a:gd name="T9" fmla="*/ 0 h 165"/>
                <a:gd name="T10" fmla="*/ 0 60000 65536"/>
                <a:gd name="T11" fmla="*/ 0 60000 65536"/>
                <a:gd name="T12" fmla="*/ 0 60000 65536"/>
                <a:gd name="T13" fmla="*/ 0 60000 65536"/>
                <a:gd name="T14" fmla="*/ 0 60000 65536"/>
                <a:gd name="T15" fmla="*/ 0 w 106"/>
                <a:gd name="T16" fmla="*/ 0 h 165"/>
                <a:gd name="T17" fmla="*/ 106 w 106"/>
                <a:gd name="T18" fmla="*/ 165 h 165"/>
              </a:gdLst>
              <a:ahLst/>
              <a:cxnLst>
                <a:cxn ang="T10">
                  <a:pos x="T0" y="T1"/>
                </a:cxn>
                <a:cxn ang="T11">
                  <a:pos x="T2" y="T3"/>
                </a:cxn>
                <a:cxn ang="T12">
                  <a:pos x="T4" y="T5"/>
                </a:cxn>
                <a:cxn ang="T13">
                  <a:pos x="T6" y="T7"/>
                </a:cxn>
                <a:cxn ang="T14">
                  <a:pos x="T8" y="T9"/>
                </a:cxn>
              </a:cxnLst>
              <a:rect l="T15" t="T16" r="T17" b="T18"/>
              <a:pathLst>
                <a:path w="106" h="165">
                  <a:moveTo>
                    <a:pt x="0" y="0"/>
                  </a:moveTo>
                  <a:lnTo>
                    <a:pt x="106" y="133"/>
                  </a:lnTo>
                  <a:lnTo>
                    <a:pt x="80" y="165"/>
                  </a:lnTo>
                  <a:lnTo>
                    <a:pt x="0" y="0"/>
                  </a:lnTo>
                  <a:close/>
                </a:path>
              </a:pathLst>
            </a:custGeom>
            <a:solidFill>
              <a:srgbClr val="BDAB2B"/>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59420" name="Freeform 124">
              <a:extLst>
                <a:ext uri="{FF2B5EF4-FFF2-40B4-BE49-F238E27FC236}">
                  <a16:creationId xmlns:a16="http://schemas.microsoft.com/office/drawing/2014/main" id="{FD38456F-2665-4BD5-9849-87DF4216BB6B}"/>
                </a:ext>
              </a:extLst>
            </p:cNvPr>
            <p:cNvSpPr>
              <a:spLocks/>
            </p:cNvSpPr>
            <p:nvPr/>
          </p:nvSpPr>
          <p:spPr bwMode="auto">
            <a:xfrm>
              <a:off x="1493811" y="5514982"/>
              <a:ext cx="68263" cy="100012"/>
            </a:xfrm>
            <a:custGeom>
              <a:avLst/>
              <a:gdLst>
                <a:gd name="T0" fmla="*/ 2147483647 w 88"/>
                <a:gd name="T1" fmla="*/ 0 h 126"/>
                <a:gd name="T2" fmla="*/ 0 w 88"/>
                <a:gd name="T3" fmla="*/ 2147483647 h 126"/>
                <a:gd name="T4" fmla="*/ 2147483647 w 88"/>
                <a:gd name="T5" fmla="*/ 2147483647 h 126"/>
                <a:gd name="T6" fmla="*/ 2147483647 w 88"/>
                <a:gd name="T7" fmla="*/ 2147483647 h 126"/>
                <a:gd name="T8" fmla="*/ 2147483647 w 88"/>
                <a:gd name="T9" fmla="*/ 0 h 126"/>
                <a:gd name="T10" fmla="*/ 2147483647 w 88"/>
                <a:gd name="T11" fmla="*/ 0 h 126"/>
                <a:gd name="T12" fmla="*/ 0 60000 65536"/>
                <a:gd name="T13" fmla="*/ 0 60000 65536"/>
                <a:gd name="T14" fmla="*/ 0 60000 65536"/>
                <a:gd name="T15" fmla="*/ 0 60000 65536"/>
                <a:gd name="T16" fmla="*/ 0 60000 65536"/>
                <a:gd name="T17" fmla="*/ 0 60000 65536"/>
                <a:gd name="T18" fmla="*/ 0 w 88"/>
                <a:gd name="T19" fmla="*/ 0 h 126"/>
                <a:gd name="T20" fmla="*/ 88 w 88"/>
                <a:gd name="T21" fmla="*/ 126 h 126"/>
              </a:gdLst>
              <a:ahLst/>
              <a:cxnLst>
                <a:cxn ang="T12">
                  <a:pos x="T0" y="T1"/>
                </a:cxn>
                <a:cxn ang="T13">
                  <a:pos x="T2" y="T3"/>
                </a:cxn>
                <a:cxn ang="T14">
                  <a:pos x="T4" y="T5"/>
                </a:cxn>
                <a:cxn ang="T15">
                  <a:pos x="T6" y="T7"/>
                </a:cxn>
                <a:cxn ang="T16">
                  <a:pos x="T8" y="T9"/>
                </a:cxn>
                <a:cxn ang="T17">
                  <a:pos x="T10" y="T11"/>
                </a:cxn>
              </a:cxnLst>
              <a:rect l="T18" t="T19" r="T20" b="T21"/>
              <a:pathLst>
                <a:path w="88" h="126">
                  <a:moveTo>
                    <a:pt x="25" y="0"/>
                  </a:moveTo>
                  <a:lnTo>
                    <a:pt x="0" y="25"/>
                  </a:lnTo>
                  <a:lnTo>
                    <a:pt x="33" y="82"/>
                  </a:lnTo>
                  <a:lnTo>
                    <a:pt x="88" y="126"/>
                  </a:lnTo>
                  <a:lnTo>
                    <a:pt x="25" y="0"/>
                  </a:lnTo>
                  <a:close/>
                </a:path>
              </a:pathLst>
            </a:custGeom>
            <a:solidFill>
              <a:srgbClr val="BDAB2B"/>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grpSp>
      <p:sp>
        <p:nvSpPr>
          <p:cNvPr id="245" name="Oval Callout 244">
            <a:extLst>
              <a:ext uri="{FF2B5EF4-FFF2-40B4-BE49-F238E27FC236}">
                <a16:creationId xmlns:a16="http://schemas.microsoft.com/office/drawing/2014/main" id="{8CF1396E-F261-B312-A490-35E8A26927AB}"/>
              </a:ext>
            </a:extLst>
          </p:cNvPr>
          <p:cNvSpPr/>
          <p:nvPr/>
        </p:nvSpPr>
        <p:spPr bwMode="auto">
          <a:xfrm>
            <a:off x="4500563" y="142875"/>
            <a:ext cx="2857500" cy="2208213"/>
          </a:xfrm>
          <a:prstGeom prst="wedgeEllipseCallout">
            <a:avLst>
              <a:gd name="adj1" fmla="val 50000"/>
              <a:gd name="adj2" fmla="val 68028"/>
            </a:avLst>
          </a:prstGeom>
          <a:solidFill>
            <a:schemeClr val="accent3"/>
          </a:solidFill>
          <a:ln w="57150" cap="flat" cmpd="sng" algn="ctr">
            <a:solidFill>
              <a:srgbClr val="FFCC00"/>
            </a:solidFill>
            <a:prstDash val="solid"/>
            <a:round/>
            <a:headEnd type="none" w="sm" len="sm"/>
            <a:tailEnd type="none" w="sm" len="sm"/>
          </a:ln>
          <a:effectLst/>
        </p:spPr>
        <p:txBody>
          <a:bodyPr lIns="92075" tIns="46038" rIns="92075" bIns="46038" anchor="ctr">
            <a:spAutoFit/>
          </a:bodyPr>
          <a:lstStyle/>
          <a:p>
            <a:pPr>
              <a:defRPr/>
            </a:pPr>
            <a:r>
              <a:rPr lang="en-US" sz="3200" dirty="0">
                <a:solidFill>
                  <a:schemeClr val="tx2">
                    <a:lumMod val="75000"/>
                  </a:schemeClr>
                </a:solidFill>
                <a:cs typeface="+mn-cs"/>
              </a:rPr>
              <a:t>What’s the problem?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Callout 2">
            <a:extLst>
              <a:ext uri="{FF2B5EF4-FFF2-40B4-BE49-F238E27FC236}">
                <a16:creationId xmlns:a16="http://schemas.microsoft.com/office/drawing/2014/main" id="{BA8F661B-FBE9-21FB-9545-7A3DFFFA9396}"/>
              </a:ext>
            </a:extLst>
          </p:cNvPr>
          <p:cNvSpPr/>
          <p:nvPr/>
        </p:nvSpPr>
        <p:spPr bwMode="auto">
          <a:xfrm>
            <a:off x="1500188" y="285750"/>
            <a:ext cx="4286250" cy="2208213"/>
          </a:xfrm>
          <a:prstGeom prst="wedgeEllipseCallout">
            <a:avLst>
              <a:gd name="adj1" fmla="val -48493"/>
              <a:gd name="adj2" fmla="val 71068"/>
            </a:avLst>
          </a:prstGeom>
          <a:solidFill>
            <a:schemeClr val="accent3"/>
          </a:solidFill>
          <a:ln w="57150" cap="flat" cmpd="sng" algn="ctr">
            <a:solidFill>
              <a:srgbClr val="FFCC00"/>
            </a:solidFill>
            <a:prstDash val="solid"/>
            <a:round/>
            <a:headEnd type="none" w="sm" len="sm"/>
            <a:tailEnd type="none" w="sm" len="sm"/>
          </a:ln>
          <a:effectLst/>
        </p:spPr>
        <p:txBody>
          <a:bodyPr lIns="92075" tIns="46038" rIns="92075" bIns="46038" anchor="ctr">
            <a:spAutoFit/>
          </a:bodyPr>
          <a:lstStyle/>
          <a:p>
            <a:pPr>
              <a:defRPr/>
            </a:pPr>
            <a:r>
              <a:rPr lang="en-US" sz="3200" dirty="0">
                <a:solidFill>
                  <a:schemeClr val="tx2">
                    <a:lumMod val="75000"/>
                  </a:schemeClr>
                </a:solidFill>
                <a:cs typeface="+mn-cs"/>
              </a:rPr>
              <a:t>It won’t get accepted if I don’t. Duh!</a:t>
            </a:r>
          </a:p>
        </p:txBody>
      </p:sp>
      <p:grpSp>
        <p:nvGrpSpPr>
          <p:cNvPr id="60419" name="Group 243">
            <a:extLst>
              <a:ext uri="{FF2B5EF4-FFF2-40B4-BE49-F238E27FC236}">
                <a16:creationId xmlns:a16="http://schemas.microsoft.com/office/drawing/2014/main" id="{A78D2EA9-39DC-6A76-7EA6-8F02132D2897}"/>
              </a:ext>
            </a:extLst>
          </p:cNvPr>
          <p:cNvGrpSpPr>
            <a:grpSpLocks/>
          </p:cNvGrpSpPr>
          <p:nvPr/>
        </p:nvGrpSpPr>
        <p:grpSpPr bwMode="auto">
          <a:xfrm flipH="1">
            <a:off x="142875" y="2000250"/>
            <a:ext cx="2571750" cy="4119563"/>
            <a:chOff x="4849801" y="2665405"/>
            <a:chExt cx="623888" cy="1071562"/>
          </a:xfrm>
        </p:grpSpPr>
        <p:sp>
          <p:nvSpPr>
            <p:cNvPr id="60445" name="Freeform 86">
              <a:extLst>
                <a:ext uri="{FF2B5EF4-FFF2-40B4-BE49-F238E27FC236}">
                  <a16:creationId xmlns:a16="http://schemas.microsoft.com/office/drawing/2014/main" id="{6285C485-F57D-31EF-5233-FD7D46A98E67}"/>
                </a:ext>
              </a:extLst>
            </p:cNvPr>
            <p:cNvSpPr>
              <a:spLocks/>
            </p:cNvSpPr>
            <p:nvPr/>
          </p:nvSpPr>
          <p:spPr bwMode="auto">
            <a:xfrm>
              <a:off x="5103801" y="3411530"/>
              <a:ext cx="365125" cy="307975"/>
            </a:xfrm>
            <a:custGeom>
              <a:avLst/>
              <a:gdLst>
                <a:gd name="T0" fmla="*/ 2147483647 w 460"/>
                <a:gd name="T1" fmla="*/ 2147483647 h 387"/>
                <a:gd name="T2" fmla="*/ 2147483647 w 460"/>
                <a:gd name="T3" fmla="*/ 2147483647 h 387"/>
                <a:gd name="T4" fmla="*/ 2147483647 w 460"/>
                <a:gd name="T5" fmla="*/ 2147483647 h 387"/>
                <a:gd name="T6" fmla="*/ 2147483647 w 460"/>
                <a:gd name="T7" fmla="*/ 2147483647 h 387"/>
                <a:gd name="T8" fmla="*/ 0 w 460"/>
                <a:gd name="T9" fmla="*/ 0 h 387"/>
                <a:gd name="T10" fmla="*/ 2147483647 w 460"/>
                <a:gd name="T11" fmla="*/ 2147483647 h 387"/>
                <a:gd name="T12" fmla="*/ 2147483647 w 460"/>
                <a:gd name="T13" fmla="*/ 2147483647 h 387"/>
                <a:gd name="T14" fmla="*/ 0 60000 65536"/>
                <a:gd name="T15" fmla="*/ 0 60000 65536"/>
                <a:gd name="T16" fmla="*/ 0 60000 65536"/>
                <a:gd name="T17" fmla="*/ 0 60000 65536"/>
                <a:gd name="T18" fmla="*/ 0 60000 65536"/>
                <a:gd name="T19" fmla="*/ 0 60000 65536"/>
                <a:gd name="T20" fmla="*/ 0 60000 65536"/>
                <a:gd name="T21" fmla="*/ 0 w 460"/>
                <a:gd name="T22" fmla="*/ 0 h 387"/>
                <a:gd name="T23" fmla="*/ 460 w 460"/>
                <a:gd name="T24" fmla="*/ 387 h 38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60" h="387">
                  <a:moveTo>
                    <a:pt x="399" y="387"/>
                  </a:moveTo>
                  <a:lnTo>
                    <a:pt x="458" y="359"/>
                  </a:lnTo>
                  <a:lnTo>
                    <a:pt x="460" y="233"/>
                  </a:lnTo>
                  <a:lnTo>
                    <a:pt x="192" y="26"/>
                  </a:lnTo>
                  <a:lnTo>
                    <a:pt x="0" y="0"/>
                  </a:lnTo>
                  <a:lnTo>
                    <a:pt x="399" y="387"/>
                  </a:lnTo>
                  <a:close/>
                </a:path>
              </a:pathLst>
            </a:custGeom>
            <a:solidFill>
              <a:srgbClr val="54423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60446" name="Freeform 87">
              <a:extLst>
                <a:ext uri="{FF2B5EF4-FFF2-40B4-BE49-F238E27FC236}">
                  <a16:creationId xmlns:a16="http://schemas.microsoft.com/office/drawing/2014/main" id="{4979A286-942A-30D8-1C8F-99BA0709A87C}"/>
                </a:ext>
              </a:extLst>
            </p:cNvPr>
            <p:cNvSpPr>
              <a:spLocks/>
            </p:cNvSpPr>
            <p:nvPr/>
          </p:nvSpPr>
          <p:spPr bwMode="auto">
            <a:xfrm>
              <a:off x="4849801" y="2925755"/>
              <a:ext cx="598488" cy="560387"/>
            </a:xfrm>
            <a:custGeom>
              <a:avLst/>
              <a:gdLst>
                <a:gd name="T0" fmla="*/ 0 w 753"/>
                <a:gd name="T1" fmla="*/ 2147483647 h 705"/>
                <a:gd name="T2" fmla="*/ 2147483647 w 753"/>
                <a:gd name="T3" fmla="*/ 2147483647 h 705"/>
                <a:gd name="T4" fmla="*/ 2147483647 w 753"/>
                <a:gd name="T5" fmla="*/ 2147483647 h 705"/>
                <a:gd name="T6" fmla="*/ 2147483647 w 753"/>
                <a:gd name="T7" fmla="*/ 2147483647 h 705"/>
                <a:gd name="T8" fmla="*/ 2147483647 w 753"/>
                <a:gd name="T9" fmla="*/ 2147483647 h 705"/>
                <a:gd name="T10" fmla="*/ 2147483647 w 753"/>
                <a:gd name="T11" fmla="*/ 2147483647 h 705"/>
                <a:gd name="T12" fmla="*/ 2147483647 w 753"/>
                <a:gd name="T13" fmla="*/ 2147483647 h 705"/>
                <a:gd name="T14" fmla="*/ 2147483647 w 753"/>
                <a:gd name="T15" fmla="*/ 2147483647 h 705"/>
                <a:gd name="T16" fmla="*/ 2147483647 w 753"/>
                <a:gd name="T17" fmla="*/ 2147483647 h 705"/>
                <a:gd name="T18" fmla="*/ 2147483647 w 753"/>
                <a:gd name="T19" fmla="*/ 2147483647 h 705"/>
                <a:gd name="T20" fmla="*/ 2147483647 w 753"/>
                <a:gd name="T21" fmla="*/ 2147483647 h 705"/>
                <a:gd name="T22" fmla="*/ 2147483647 w 753"/>
                <a:gd name="T23" fmla="*/ 2147483647 h 705"/>
                <a:gd name="T24" fmla="*/ 2147483647 w 753"/>
                <a:gd name="T25" fmla="*/ 2147483647 h 705"/>
                <a:gd name="T26" fmla="*/ 2147483647 w 753"/>
                <a:gd name="T27" fmla="*/ 2147483647 h 705"/>
                <a:gd name="T28" fmla="*/ 2147483647 w 753"/>
                <a:gd name="T29" fmla="*/ 2147483647 h 705"/>
                <a:gd name="T30" fmla="*/ 2147483647 w 753"/>
                <a:gd name="T31" fmla="*/ 2147483647 h 705"/>
                <a:gd name="T32" fmla="*/ 2147483647 w 753"/>
                <a:gd name="T33" fmla="*/ 2147483647 h 705"/>
                <a:gd name="T34" fmla="*/ 2147483647 w 753"/>
                <a:gd name="T35" fmla="*/ 2147483647 h 705"/>
                <a:gd name="T36" fmla="*/ 2147483647 w 753"/>
                <a:gd name="T37" fmla="*/ 2147483647 h 705"/>
                <a:gd name="T38" fmla="*/ 2147483647 w 753"/>
                <a:gd name="T39" fmla="*/ 2147483647 h 705"/>
                <a:gd name="T40" fmla="*/ 2147483647 w 753"/>
                <a:gd name="T41" fmla="*/ 2147483647 h 705"/>
                <a:gd name="T42" fmla="*/ 2147483647 w 753"/>
                <a:gd name="T43" fmla="*/ 2147483647 h 705"/>
                <a:gd name="T44" fmla="*/ 2147483647 w 753"/>
                <a:gd name="T45" fmla="*/ 2147483647 h 705"/>
                <a:gd name="T46" fmla="*/ 2147483647 w 753"/>
                <a:gd name="T47" fmla="*/ 2147483647 h 705"/>
                <a:gd name="T48" fmla="*/ 2147483647 w 753"/>
                <a:gd name="T49" fmla="*/ 2147483647 h 705"/>
                <a:gd name="T50" fmla="*/ 2147483647 w 753"/>
                <a:gd name="T51" fmla="*/ 2147483647 h 705"/>
                <a:gd name="T52" fmla="*/ 2147483647 w 753"/>
                <a:gd name="T53" fmla="*/ 2147483647 h 705"/>
                <a:gd name="T54" fmla="*/ 2147483647 w 753"/>
                <a:gd name="T55" fmla="*/ 2147483647 h 705"/>
                <a:gd name="T56" fmla="*/ 2147483647 w 753"/>
                <a:gd name="T57" fmla="*/ 2147483647 h 705"/>
                <a:gd name="T58" fmla="*/ 2147483647 w 753"/>
                <a:gd name="T59" fmla="*/ 2147483647 h 705"/>
                <a:gd name="T60" fmla="*/ 2147483647 w 753"/>
                <a:gd name="T61" fmla="*/ 2147483647 h 705"/>
                <a:gd name="T62" fmla="*/ 2147483647 w 753"/>
                <a:gd name="T63" fmla="*/ 2147483647 h 705"/>
                <a:gd name="T64" fmla="*/ 2147483647 w 753"/>
                <a:gd name="T65" fmla="*/ 2147483647 h 705"/>
                <a:gd name="T66" fmla="*/ 2147483647 w 753"/>
                <a:gd name="T67" fmla="*/ 2147483647 h 705"/>
                <a:gd name="T68" fmla="*/ 2147483647 w 753"/>
                <a:gd name="T69" fmla="*/ 0 h 705"/>
                <a:gd name="T70" fmla="*/ 2147483647 w 753"/>
                <a:gd name="T71" fmla="*/ 2147483647 h 705"/>
                <a:gd name="T72" fmla="*/ 2147483647 w 753"/>
                <a:gd name="T73" fmla="*/ 2147483647 h 70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53"/>
                <a:gd name="T112" fmla="*/ 0 h 705"/>
                <a:gd name="T113" fmla="*/ 753 w 753"/>
                <a:gd name="T114" fmla="*/ 705 h 70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53" h="705">
                  <a:moveTo>
                    <a:pt x="104" y="705"/>
                  </a:moveTo>
                  <a:lnTo>
                    <a:pt x="0" y="614"/>
                  </a:lnTo>
                  <a:lnTo>
                    <a:pt x="49" y="511"/>
                  </a:lnTo>
                  <a:lnTo>
                    <a:pt x="32" y="456"/>
                  </a:lnTo>
                  <a:lnTo>
                    <a:pt x="32" y="454"/>
                  </a:lnTo>
                  <a:lnTo>
                    <a:pt x="38" y="448"/>
                  </a:lnTo>
                  <a:lnTo>
                    <a:pt x="40" y="442"/>
                  </a:lnTo>
                  <a:lnTo>
                    <a:pt x="43" y="439"/>
                  </a:lnTo>
                  <a:lnTo>
                    <a:pt x="47" y="431"/>
                  </a:lnTo>
                  <a:lnTo>
                    <a:pt x="53" y="427"/>
                  </a:lnTo>
                  <a:lnTo>
                    <a:pt x="57" y="418"/>
                  </a:lnTo>
                  <a:lnTo>
                    <a:pt x="62" y="410"/>
                  </a:lnTo>
                  <a:lnTo>
                    <a:pt x="68" y="401"/>
                  </a:lnTo>
                  <a:lnTo>
                    <a:pt x="76" y="391"/>
                  </a:lnTo>
                  <a:lnTo>
                    <a:pt x="81" y="382"/>
                  </a:lnTo>
                  <a:lnTo>
                    <a:pt x="89" y="372"/>
                  </a:lnTo>
                  <a:lnTo>
                    <a:pt x="97" y="363"/>
                  </a:lnTo>
                  <a:lnTo>
                    <a:pt x="106" y="351"/>
                  </a:lnTo>
                  <a:lnTo>
                    <a:pt x="110" y="346"/>
                  </a:lnTo>
                  <a:lnTo>
                    <a:pt x="114" y="340"/>
                  </a:lnTo>
                  <a:lnTo>
                    <a:pt x="118" y="334"/>
                  </a:lnTo>
                  <a:lnTo>
                    <a:pt x="121" y="328"/>
                  </a:lnTo>
                  <a:lnTo>
                    <a:pt x="131" y="317"/>
                  </a:lnTo>
                  <a:lnTo>
                    <a:pt x="140" y="306"/>
                  </a:lnTo>
                  <a:lnTo>
                    <a:pt x="144" y="300"/>
                  </a:lnTo>
                  <a:lnTo>
                    <a:pt x="150" y="292"/>
                  </a:lnTo>
                  <a:lnTo>
                    <a:pt x="154" y="287"/>
                  </a:lnTo>
                  <a:lnTo>
                    <a:pt x="159" y="281"/>
                  </a:lnTo>
                  <a:lnTo>
                    <a:pt x="163" y="275"/>
                  </a:lnTo>
                  <a:lnTo>
                    <a:pt x="169" y="269"/>
                  </a:lnTo>
                  <a:lnTo>
                    <a:pt x="173" y="262"/>
                  </a:lnTo>
                  <a:lnTo>
                    <a:pt x="178" y="258"/>
                  </a:lnTo>
                  <a:lnTo>
                    <a:pt x="182" y="250"/>
                  </a:lnTo>
                  <a:lnTo>
                    <a:pt x="188" y="245"/>
                  </a:lnTo>
                  <a:lnTo>
                    <a:pt x="192" y="237"/>
                  </a:lnTo>
                  <a:lnTo>
                    <a:pt x="197" y="231"/>
                  </a:lnTo>
                  <a:lnTo>
                    <a:pt x="201" y="226"/>
                  </a:lnTo>
                  <a:lnTo>
                    <a:pt x="209" y="220"/>
                  </a:lnTo>
                  <a:lnTo>
                    <a:pt x="213" y="212"/>
                  </a:lnTo>
                  <a:lnTo>
                    <a:pt x="218" y="207"/>
                  </a:lnTo>
                  <a:lnTo>
                    <a:pt x="228" y="195"/>
                  </a:lnTo>
                  <a:lnTo>
                    <a:pt x="239" y="186"/>
                  </a:lnTo>
                  <a:lnTo>
                    <a:pt x="249" y="173"/>
                  </a:lnTo>
                  <a:lnTo>
                    <a:pt x="260" y="163"/>
                  </a:lnTo>
                  <a:lnTo>
                    <a:pt x="270" y="152"/>
                  </a:lnTo>
                  <a:lnTo>
                    <a:pt x="279" y="142"/>
                  </a:lnTo>
                  <a:lnTo>
                    <a:pt x="289" y="133"/>
                  </a:lnTo>
                  <a:lnTo>
                    <a:pt x="298" y="123"/>
                  </a:lnTo>
                  <a:lnTo>
                    <a:pt x="308" y="114"/>
                  </a:lnTo>
                  <a:lnTo>
                    <a:pt x="317" y="104"/>
                  </a:lnTo>
                  <a:lnTo>
                    <a:pt x="327" y="97"/>
                  </a:lnTo>
                  <a:lnTo>
                    <a:pt x="336" y="89"/>
                  </a:lnTo>
                  <a:lnTo>
                    <a:pt x="346" y="81"/>
                  </a:lnTo>
                  <a:lnTo>
                    <a:pt x="353" y="74"/>
                  </a:lnTo>
                  <a:lnTo>
                    <a:pt x="363" y="66"/>
                  </a:lnTo>
                  <a:lnTo>
                    <a:pt x="370" y="60"/>
                  </a:lnTo>
                  <a:lnTo>
                    <a:pt x="378" y="53"/>
                  </a:lnTo>
                  <a:lnTo>
                    <a:pt x="388" y="49"/>
                  </a:lnTo>
                  <a:lnTo>
                    <a:pt x="395" y="43"/>
                  </a:lnTo>
                  <a:lnTo>
                    <a:pt x="403" y="39"/>
                  </a:lnTo>
                  <a:lnTo>
                    <a:pt x="408" y="32"/>
                  </a:lnTo>
                  <a:lnTo>
                    <a:pt x="414" y="28"/>
                  </a:lnTo>
                  <a:lnTo>
                    <a:pt x="422" y="24"/>
                  </a:lnTo>
                  <a:lnTo>
                    <a:pt x="427" y="20"/>
                  </a:lnTo>
                  <a:lnTo>
                    <a:pt x="439" y="13"/>
                  </a:lnTo>
                  <a:lnTo>
                    <a:pt x="448" y="9"/>
                  </a:lnTo>
                  <a:lnTo>
                    <a:pt x="454" y="3"/>
                  </a:lnTo>
                  <a:lnTo>
                    <a:pt x="460" y="1"/>
                  </a:lnTo>
                  <a:lnTo>
                    <a:pt x="464" y="0"/>
                  </a:lnTo>
                  <a:lnTo>
                    <a:pt x="466" y="0"/>
                  </a:lnTo>
                  <a:lnTo>
                    <a:pt x="753" y="60"/>
                  </a:lnTo>
                  <a:lnTo>
                    <a:pt x="730" y="539"/>
                  </a:lnTo>
                  <a:lnTo>
                    <a:pt x="374" y="576"/>
                  </a:lnTo>
                  <a:lnTo>
                    <a:pt x="104" y="705"/>
                  </a:lnTo>
                  <a:close/>
                </a:path>
              </a:pathLst>
            </a:custGeom>
            <a:solidFill>
              <a:srgbClr val="C2D6C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60447" name="Freeform 88">
              <a:extLst>
                <a:ext uri="{FF2B5EF4-FFF2-40B4-BE49-F238E27FC236}">
                  <a16:creationId xmlns:a16="http://schemas.microsoft.com/office/drawing/2014/main" id="{32545ABE-6BB5-9526-66A4-3DA0E0CE6241}"/>
                </a:ext>
              </a:extLst>
            </p:cNvPr>
            <p:cNvSpPr>
              <a:spLocks/>
            </p:cNvSpPr>
            <p:nvPr/>
          </p:nvSpPr>
          <p:spPr bwMode="auto">
            <a:xfrm>
              <a:off x="5281601" y="2732080"/>
              <a:ext cx="187325" cy="431800"/>
            </a:xfrm>
            <a:custGeom>
              <a:avLst/>
              <a:gdLst>
                <a:gd name="T0" fmla="*/ 2147483647 w 236"/>
                <a:gd name="T1" fmla="*/ 0 h 546"/>
                <a:gd name="T2" fmla="*/ 2147483647 w 236"/>
                <a:gd name="T3" fmla="*/ 2147483647 h 546"/>
                <a:gd name="T4" fmla="*/ 2147483647 w 236"/>
                <a:gd name="T5" fmla="*/ 2147483647 h 546"/>
                <a:gd name="T6" fmla="*/ 2147483647 w 236"/>
                <a:gd name="T7" fmla="*/ 2147483647 h 546"/>
                <a:gd name="T8" fmla="*/ 2147483647 w 236"/>
                <a:gd name="T9" fmla="*/ 2147483647 h 546"/>
                <a:gd name="T10" fmla="*/ 2147483647 w 236"/>
                <a:gd name="T11" fmla="*/ 2147483647 h 546"/>
                <a:gd name="T12" fmla="*/ 2147483647 w 236"/>
                <a:gd name="T13" fmla="*/ 2147483647 h 546"/>
                <a:gd name="T14" fmla="*/ 2147483647 w 236"/>
                <a:gd name="T15" fmla="*/ 2147483647 h 546"/>
                <a:gd name="T16" fmla="*/ 2147483647 w 236"/>
                <a:gd name="T17" fmla="*/ 2147483647 h 546"/>
                <a:gd name="T18" fmla="*/ 2147483647 w 236"/>
                <a:gd name="T19" fmla="*/ 2147483647 h 546"/>
                <a:gd name="T20" fmla="*/ 2147483647 w 236"/>
                <a:gd name="T21" fmla="*/ 2147483647 h 546"/>
                <a:gd name="T22" fmla="*/ 0 w 236"/>
                <a:gd name="T23" fmla="*/ 2147483647 h 546"/>
                <a:gd name="T24" fmla="*/ 2147483647 w 236"/>
                <a:gd name="T25" fmla="*/ 2147483647 h 546"/>
                <a:gd name="T26" fmla="*/ 2147483647 w 236"/>
                <a:gd name="T27" fmla="*/ 2147483647 h 546"/>
                <a:gd name="T28" fmla="*/ 2147483647 w 236"/>
                <a:gd name="T29" fmla="*/ 2147483647 h 546"/>
                <a:gd name="T30" fmla="*/ 2147483647 w 236"/>
                <a:gd name="T31" fmla="*/ 2147483647 h 546"/>
                <a:gd name="T32" fmla="*/ 2147483647 w 236"/>
                <a:gd name="T33" fmla="*/ 2147483647 h 546"/>
                <a:gd name="T34" fmla="*/ 2147483647 w 236"/>
                <a:gd name="T35" fmla="*/ 2147483647 h 546"/>
                <a:gd name="T36" fmla="*/ 2147483647 w 236"/>
                <a:gd name="T37" fmla="*/ 2147483647 h 546"/>
                <a:gd name="T38" fmla="*/ 2147483647 w 236"/>
                <a:gd name="T39" fmla="*/ 2147483647 h 546"/>
                <a:gd name="T40" fmla="*/ 2147483647 w 236"/>
                <a:gd name="T41" fmla="*/ 2147483647 h 546"/>
                <a:gd name="T42" fmla="*/ 2147483647 w 236"/>
                <a:gd name="T43" fmla="*/ 2147483647 h 546"/>
                <a:gd name="T44" fmla="*/ 2147483647 w 236"/>
                <a:gd name="T45" fmla="*/ 2147483647 h 546"/>
                <a:gd name="T46" fmla="*/ 2147483647 w 236"/>
                <a:gd name="T47" fmla="*/ 2147483647 h 546"/>
                <a:gd name="T48" fmla="*/ 2147483647 w 236"/>
                <a:gd name="T49" fmla="*/ 2147483647 h 546"/>
                <a:gd name="T50" fmla="*/ 2147483647 w 236"/>
                <a:gd name="T51" fmla="*/ 2147483647 h 546"/>
                <a:gd name="T52" fmla="*/ 2147483647 w 236"/>
                <a:gd name="T53" fmla="*/ 2147483647 h 546"/>
                <a:gd name="T54" fmla="*/ 2147483647 w 236"/>
                <a:gd name="T55" fmla="*/ 2147483647 h 546"/>
                <a:gd name="T56" fmla="*/ 2147483647 w 236"/>
                <a:gd name="T57" fmla="*/ 2147483647 h 546"/>
                <a:gd name="T58" fmla="*/ 2147483647 w 236"/>
                <a:gd name="T59" fmla="*/ 2147483647 h 546"/>
                <a:gd name="T60" fmla="*/ 2147483647 w 236"/>
                <a:gd name="T61" fmla="*/ 2147483647 h 546"/>
                <a:gd name="T62" fmla="*/ 2147483647 w 236"/>
                <a:gd name="T63" fmla="*/ 2147483647 h 546"/>
                <a:gd name="T64" fmla="*/ 2147483647 w 236"/>
                <a:gd name="T65" fmla="*/ 2147483647 h 546"/>
                <a:gd name="T66" fmla="*/ 2147483647 w 236"/>
                <a:gd name="T67" fmla="*/ 0 h 54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36"/>
                <a:gd name="T103" fmla="*/ 0 h 546"/>
                <a:gd name="T104" fmla="*/ 236 w 236"/>
                <a:gd name="T105" fmla="*/ 546 h 54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36" h="546">
                  <a:moveTo>
                    <a:pt x="78" y="0"/>
                  </a:moveTo>
                  <a:lnTo>
                    <a:pt x="78" y="0"/>
                  </a:lnTo>
                  <a:lnTo>
                    <a:pt x="75" y="4"/>
                  </a:lnTo>
                  <a:lnTo>
                    <a:pt x="71" y="8"/>
                  </a:lnTo>
                  <a:lnTo>
                    <a:pt x="69" y="14"/>
                  </a:lnTo>
                  <a:lnTo>
                    <a:pt x="61" y="21"/>
                  </a:lnTo>
                  <a:lnTo>
                    <a:pt x="56" y="31"/>
                  </a:lnTo>
                  <a:lnTo>
                    <a:pt x="52" y="35"/>
                  </a:lnTo>
                  <a:lnTo>
                    <a:pt x="48" y="40"/>
                  </a:lnTo>
                  <a:lnTo>
                    <a:pt x="46" y="48"/>
                  </a:lnTo>
                  <a:lnTo>
                    <a:pt x="42" y="54"/>
                  </a:lnTo>
                  <a:lnTo>
                    <a:pt x="39" y="61"/>
                  </a:lnTo>
                  <a:lnTo>
                    <a:pt x="33" y="67"/>
                  </a:lnTo>
                  <a:lnTo>
                    <a:pt x="29" y="75"/>
                  </a:lnTo>
                  <a:lnTo>
                    <a:pt x="25" y="82"/>
                  </a:lnTo>
                  <a:lnTo>
                    <a:pt x="21" y="88"/>
                  </a:lnTo>
                  <a:lnTo>
                    <a:pt x="18" y="95"/>
                  </a:lnTo>
                  <a:lnTo>
                    <a:pt x="16" y="103"/>
                  </a:lnTo>
                  <a:lnTo>
                    <a:pt x="14" y="111"/>
                  </a:lnTo>
                  <a:lnTo>
                    <a:pt x="10" y="116"/>
                  </a:lnTo>
                  <a:lnTo>
                    <a:pt x="6" y="122"/>
                  </a:lnTo>
                  <a:lnTo>
                    <a:pt x="4" y="128"/>
                  </a:lnTo>
                  <a:lnTo>
                    <a:pt x="4" y="133"/>
                  </a:lnTo>
                  <a:lnTo>
                    <a:pt x="0" y="139"/>
                  </a:lnTo>
                  <a:lnTo>
                    <a:pt x="0" y="143"/>
                  </a:lnTo>
                  <a:lnTo>
                    <a:pt x="25" y="177"/>
                  </a:lnTo>
                  <a:lnTo>
                    <a:pt x="6" y="257"/>
                  </a:lnTo>
                  <a:lnTo>
                    <a:pt x="6" y="261"/>
                  </a:lnTo>
                  <a:lnTo>
                    <a:pt x="6" y="265"/>
                  </a:lnTo>
                  <a:lnTo>
                    <a:pt x="8" y="270"/>
                  </a:lnTo>
                  <a:lnTo>
                    <a:pt x="8" y="278"/>
                  </a:lnTo>
                  <a:lnTo>
                    <a:pt x="10" y="285"/>
                  </a:lnTo>
                  <a:lnTo>
                    <a:pt x="12" y="295"/>
                  </a:lnTo>
                  <a:lnTo>
                    <a:pt x="14" y="306"/>
                  </a:lnTo>
                  <a:lnTo>
                    <a:pt x="14" y="316"/>
                  </a:lnTo>
                  <a:lnTo>
                    <a:pt x="16" y="327"/>
                  </a:lnTo>
                  <a:lnTo>
                    <a:pt x="18" y="335"/>
                  </a:lnTo>
                  <a:lnTo>
                    <a:pt x="18" y="341"/>
                  </a:lnTo>
                  <a:lnTo>
                    <a:pt x="19" y="346"/>
                  </a:lnTo>
                  <a:lnTo>
                    <a:pt x="21" y="354"/>
                  </a:lnTo>
                  <a:lnTo>
                    <a:pt x="21" y="360"/>
                  </a:lnTo>
                  <a:lnTo>
                    <a:pt x="23" y="365"/>
                  </a:lnTo>
                  <a:lnTo>
                    <a:pt x="23" y="371"/>
                  </a:lnTo>
                  <a:lnTo>
                    <a:pt x="25" y="379"/>
                  </a:lnTo>
                  <a:lnTo>
                    <a:pt x="27" y="384"/>
                  </a:lnTo>
                  <a:lnTo>
                    <a:pt x="29" y="392"/>
                  </a:lnTo>
                  <a:lnTo>
                    <a:pt x="31" y="398"/>
                  </a:lnTo>
                  <a:lnTo>
                    <a:pt x="33" y="403"/>
                  </a:lnTo>
                  <a:lnTo>
                    <a:pt x="35" y="415"/>
                  </a:lnTo>
                  <a:lnTo>
                    <a:pt x="39" y="426"/>
                  </a:lnTo>
                  <a:lnTo>
                    <a:pt x="40" y="436"/>
                  </a:lnTo>
                  <a:lnTo>
                    <a:pt x="44" y="447"/>
                  </a:lnTo>
                  <a:lnTo>
                    <a:pt x="48" y="455"/>
                  </a:lnTo>
                  <a:lnTo>
                    <a:pt x="50" y="464"/>
                  </a:lnTo>
                  <a:lnTo>
                    <a:pt x="54" y="472"/>
                  </a:lnTo>
                  <a:lnTo>
                    <a:pt x="58" y="479"/>
                  </a:lnTo>
                  <a:lnTo>
                    <a:pt x="59" y="483"/>
                  </a:lnTo>
                  <a:lnTo>
                    <a:pt x="61" y="491"/>
                  </a:lnTo>
                  <a:lnTo>
                    <a:pt x="63" y="495"/>
                  </a:lnTo>
                  <a:lnTo>
                    <a:pt x="67" y="498"/>
                  </a:lnTo>
                  <a:lnTo>
                    <a:pt x="69" y="504"/>
                  </a:lnTo>
                  <a:lnTo>
                    <a:pt x="71" y="508"/>
                  </a:lnTo>
                  <a:lnTo>
                    <a:pt x="183" y="546"/>
                  </a:lnTo>
                  <a:lnTo>
                    <a:pt x="234" y="483"/>
                  </a:lnTo>
                  <a:lnTo>
                    <a:pt x="236" y="204"/>
                  </a:lnTo>
                  <a:lnTo>
                    <a:pt x="236" y="21"/>
                  </a:lnTo>
                  <a:lnTo>
                    <a:pt x="78" y="0"/>
                  </a:lnTo>
                  <a:close/>
                </a:path>
              </a:pathLst>
            </a:custGeom>
            <a:solidFill>
              <a:srgbClr val="F59E9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60448" name="Freeform 89">
              <a:extLst>
                <a:ext uri="{FF2B5EF4-FFF2-40B4-BE49-F238E27FC236}">
                  <a16:creationId xmlns:a16="http://schemas.microsoft.com/office/drawing/2014/main" id="{F6C034FA-B541-C6FB-5118-B98556CC13A1}"/>
                </a:ext>
              </a:extLst>
            </p:cNvPr>
            <p:cNvSpPr>
              <a:spLocks/>
            </p:cNvSpPr>
            <p:nvPr/>
          </p:nvSpPr>
          <p:spPr bwMode="auto">
            <a:xfrm>
              <a:off x="4930764" y="3071805"/>
              <a:ext cx="538163" cy="525462"/>
            </a:xfrm>
            <a:custGeom>
              <a:avLst/>
              <a:gdLst>
                <a:gd name="T0" fmla="*/ 0 w 679"/>
                <a:gd name="T1" fmla="*/ 2147483647 h 663"/>
                <a:gd name="T2" fmla="*/ 0 w 679"/>
                <a:gd name="T3" fmla="*/ 2147483647 h 663"/>
                <a:gd name="T4" fmla="*/ 2147483647 w 679"/>
                <a:gd name="T5" fmla="*/ 2147483647 h 663"/>
                <a:gd name="T6" fmla="*/ 2147483647 w 679"/>
                <a:gd name="T7" fmla="*/ 2147483647 h 663"/>
                <a:gd name="T8" fmla="*/ 2147483647 w 679"/>
                <a:gd name="T9" fmla="*/ 2147483647 h 663"/>
                <a:gd name="T10" fmla="*/ 2147483647 w 679"/>
                <a:gd name="T11" fmla="*/ 2147483647 h 663"/>
                <a:gd name="T12" fmla="*/ 2147483647 w 679"/>
                <a:gd name="T13" fmla="*/ 2147483647 h 663"/>
                <a:gd name="T14" fmla="*/ 2147483647 w 679"/>
                <a:gd name="T15" fmla="*/ 2147483647 h 663"/>
                <a:gd name="T16" fmla="*/ 2147483647 w 679"/>
                <a:gd name="T17" fmla="*/ 2147483647 h 663"/>
                <a:gd name="T18" fmla="*/ 2147483647 w 679"/>
                <a:gd name="T19" fmla="*/ 2147483647 h 663"/>
                <a:gd name="T20" fmla="*/ 2147483647 w 679"/>
                <a:gd name="T21" fmla="*/ 2147483647 h 663"/>
                <a:gd name="T22" fmla="*/ 2147483647 w 679"/>
                <a:gd name="T23" fmla="*/ 2147483647 h 663"/>
                <a:gd name="T24" fmla="*/ 2147483647 w 679"/>
                <a:gd name="T25" fmla="*/ 2147483647 h 663"/>
                <a:gd name="T26" fmla="*/ 2147483647 w 679"/>
                <a:gd name="T27" fmla="*/ 2147483647 h 663"/>
                <a:gd name="T28" fmla="*/ 2147483647 w 679"/>
                <a:gd name="T29" fmla="*/ 2147483647 h 663"/>
                <a:gd name="T30" fmla="*/ 2147483647 w 679"/>
                <a:gd name="T31" fmla="*/ 2147483647 h 663"/>
                <a:gd name="T32" fmla="*/ 2147483647 w 679"/>
                <a:gd name="T33" fmla="*/ 2147483647 h 663"/>
                <a:gd name="T34" fmla="*/ 2147483647 w 679"/>
                <a:gd name="T35" fmla="*/ 2147483647 h 663"/>
                <a:gd name="T36" fmla="*/ 2147483647 w 679"/>
                <a:gd name="T37" fmla="*/ 2147483647 h 663"/>
                <a:gd name="T38" fmla="*/ 2147483647 w 679"/>
                <a:gd name="T39" fmla="*/ 2147483647 h 663"/>
                <a:gd name="T40" fmla="*/ 2147483647 w 679"/>
                <a:gd name="T41" fmla="*/ 2147483647 h 663"/>
                <a:gd name="T42" fmla="*/ 2147483647 w 679"/>
                <a:gd name="T43" fmla="*/ 2147483647 h 663"/>
                <a:gd name="T44" fmla="*/ 2147483647 w 679"/>
                <a:gd name="T45" fmla="*/ 2147483647 h 663"/>
                <a:gd name="T46" fmla="*/ 2147483647 w 679"/>
                <a:gd name="T47" fmla="*/ 2147483647 h 663"/>
                <a:gd name="T48" fmla="*/ 2147483647 w 679"/>
                <a:gd name="T49" fmla="*/ 2147483647 h 663"/>
                <a:gd name="T50" fmla="*/ 2147483647 w 679"/>
                <a:gd name="T51" fmla="*/ 2147483647 h 663"/>
                <a:gd name="T52" fmla="*/ 2147483647 w 679"/>
                <a:gd name="T53" fmla="*/ 2147483647 h 663"/>
                <a:gd name="T54" fmla="*/ 2147483647 w 679"/>
                <a:gd name="T55" fmla="*/ 2147483647 h 663"/>
                <a:gd name="T56" fmla="*/ 2147483647 w 679"/>
                <a:gd name="T57" fmla="*/ 2147483647 h 663"/>
                <a:gd name="T58" fmla="*/ 2147483647 w 679"/>
                <a:gd name="T59" fmla="*/ 2147483647 h 663"/>
                <a:gd name="T60" fmla="*/ 2147483647 w 679"/>
                <a:gd name="T61" fmla="*/ 2147483647 h 663"/>
                <a:gd name="T62" fmla="*/ 2147483647 w 679"/>
                <a:gd name="T63" fmla="*/ 2147483647 h 663"/>
                <a:gd name="T64" fmla="*/ 2147483647 w 679"/>
                <a:gd name="T65" fmla="*/ 2147483647 h 663"/>
                <a:gd name="T66" fmla="*/ 2147483647 w 679"/>
                <a:gd name="T67" fmla="*/ 2147483647 h 663"/>
                <a:gd name="T68" fmla="*/ 2147483647 w 679"/>
                <a:gd name="T69" fmla="*/ 2147483647 h 663"/>
                <a:gd name="T70" fmla="*/ 2147483647 w 679"/>
                <a:gd name="T71" fmla="*/ 2147483647 h 663"/>
                <a:gd name="T72" fmla="*/ 2147483647 w 679"/>
                <a:gd name="T73" fmla="*/ 2147483647 h 663"/>
                <a:gd name="T74" fmla="*/ 2147483647 w 679"/>
                <a:gd name="T75" fmla="*/ 2147483647 h 663"/>
                <a:gd name="T76" fmla="*/ 2147483647 w 679"/>
                <a:gd name="T77" fmla="*/ 2147483647 h 663"/>
                <a:gd name="T78" fmla="*/ 2147483647 w 679"/>
                <a:gd name="T79" fmla="*/ 2147483647 h 663"/>
                <a:gd name="T80" fmla="*/ 2147483647 w 679"/>
                <a:gd name="T81" fmla="*/ 2147483647 h 663"/>
                <a:gd name="T82" fmla="*/ 2147483647 w 679"/>
                <a:gd name="T83" fmla="*/ 2147483647 h 663"/>
                <a:gd name="T84" fmla="*/ 2147483647 w 679"/>
                <a:gd name="T85" fmla="*/ 2147483647 h 663"/>
                <a:gd name="T86" fmla="*/ 2147483647 w 679"/>
                <a:gd name="T87" fmla="*/ 2147483647 h 663"/>
                <a:gd name="T88" fmla="*/ 2147483647 w 679"/>
                <a:gd name="T89" fmla="*/ 2147483647 h 663"/>
                <a:gd name="T90" fmla="*/ 2147483647 w 679"/>
                <a:gd name="T91" fmla="*/ 0 h 663"/>
                <a:gd name="T92" fmla="*/ 2147483647 w 679"/>
                <a:gd name="T93" fmla="*/ 2147483647 h 663"/>
                <a:gd name="T94" fmla="*/ 2147483647 w 679"/>
                <a:gd name="T95" fmla="*/ 2147483647 h 663"/>
                <a:gd name="T96" fmla="*/ 2147483647 w 679"/>
                <a:gd name="T97" fmla="*/ 2147483647 h 663"/>
                <a:gd name="T98" fmla="*/ 2147483647 w 679"/>
                <a:gd name="T99" fmla="*/ 2147483647 h 66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79"/>
                <a:gd name="T151" fmla="*/ 0 h 663"/>
                <a:gd name="T152" fmla="*/ 679 w 679"/>
                <a:gd name="T153" fmla="*/ 663 h 663"/>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79" h="663">
                  <a:moveTo>
                    <a:pt x="113" y="519"/>
                  </a:moveTo>
                  <a:lnTo>
                    <a:pt x="0" y="519"/>
                  </a:lnTo>
                  <a:lnTo>
                    <a:pt x="0" y="517"/>
                  </a:lnTo>
                  <a:lnTo>
                    <a:pt x="0" y="515"/>
                  </a:lnTo>
                  <a:lnTo>
                    <a:pt x="0" y="509"/>
                  </a:lnTo>
                  <a:lnTo>
                    <a:pt x="2" y="504"/>
                  </a:lnTo>
                  <a:lnTo>
                    <a:pt x="4" y="496"/>
                  </a:lnTo>
                  <a:lnTo>
                    <a:pt x="6" y="489"/>
                  </a:lnTo>
                  <a:lnTo>
                    <a:pt x="10" y="479"/>
                  </a:lnTo>
                  <a:lnTo>
                    <a:pt x="14" y="470"/>
                  </a:lnTo>
                  <a:lnTo>
                    <a:pt x="18" y="458"/>
                  </a:lnTo>
                  <a:lnTo>
                    <a:pt x="25" y="447"/>
                  </a:lnTo>
                  <a:lnTo>
                    <a:pt x="27" y="441"/>
                  </a:lnTo>
                  <a:lnTo>
                    <a:pt x="29" y="435"/>
                  </a:lnTo>
                  <a:lnTo>
                    <a:pt x="35" y="430"/>
                  </a:lnTo>
                  <a:lnTo>
                    <a:pt x="38" y="424"/>
                  </a:lnTo>
                  <a:lnTo>
                    <a:pt x="42" y="416"/>
                  </a:lnTo>
                  <a:lnTo>
                    <a:pt x="44" y="411"/>
                  </a:lnTo>
                  <a:lnTo>
                    <a:pt x="50" y="405"/>
                  </a:lnTo>
                  <a:lnTo>
                    <a:pt x="54" y="399"/>
                  </a:lnTo>
                  <a:lnTo>
                    <a:pt x="59" y="394"/>
                  </a:lnTo>
                  <a:lnTo>
                    <a:pt x="65" y="388"/>
                  </a:lnTo>
                  <a:lnTo>
                    <a:pt x="71" y="382"/>
                  </a:lnTo>
                  <a:lnTo>
                    <a:pt x="76" y="378"/>
                  </a:lnTo>
                  <a:lnTo>
                    <a:pt x="82" y="371"/>
                  </a:lnTo>
                  <a:lnTo>
                    <a:pt x="90" y="367"/>
                  </a:lnTo>
                  <a:lnTo>
                    <a:pt x="95" y="361"/>
                  </a:lnTo>
                  <a:lnTo>
                    <a:pt x="101" y="357"/>
                  </a:lnTo>
                  <a:lnTo>
                    <a:pt x="109" y="352"/>
                  </a:lnTo>
                  <a:lnTo>
                    <a:pt x="116" y="348"/>
                  </a:lnTo>
                  <a:lnTo>
                    <a:pt x="124" y="344"/>
                  </a:lnTo>
                  <a:lnTo>
                    <a:pt x="132" y="340"/>
                  </a:lnTo>
                  <a:lnTo>
                    <a:pt x="137" y="335"/>
                  </a:lnTo>
                  <a:lnTo>
                    <a:pt x="145" y="331"/>
                  </a:lnTo>
                  <a:lnTo>
                    <a:pt x="151" y="327"/>
                  </a:lnTo>
                  <a:lnTo>
                    <a:pt x="158" y="325"/>
                  </a:lnTo>
                  <a:lnTo>
                    <a:pt x="166" y="321"/>
                  </a:lnTo>
                  <a:lnTo>
                    <a:pt x="173" y="317"/>
                  </a:lnTo>
                  <a:lnTo>
                    <a:pt x="181" y="314"/>
                  </a:lnTo>
                  <a:lnTo>
                    <a:pt x="189" y="312"/>
                  </a:lnTo>
                  <a:lnTo>
                    <a:pt x="192" y="310"/>
                  </a:lnTo>
                  <a:lnTo>
                    <a:pt x="200" y="306"/>
                  </a:lnTo>
                  <a:lnTo>
                    <a:pt x="206" y="302"/>
                  </a:lnTo>
                  <a:lnTo>
                    <a:pt x="211" y="302"/>
                  </a:lnTo>
                  <a:lnTo>
                    <a:pt x="223" y="297"/>
                  </a:lnTo>
                  <a:lnTo>
                    <a:pt x="232" y="295"/>
                  </a:lnTo>
                  <a:lnTo>
                    <a:pt x="240" y="291"/>
                  </a:lnTo>
                  <a:lnTo>
                    <a:pt x="246" y="289"/>
                  </a:lnTo>
                  <a:lnTo>
                    <a:pt x="250" y="289"/>
                  </a:lnTo>
                  <a:lnTo>
                    <a:pt x="251" y="289"/>
                  </a:lnTo>
                  <a:lnTo>
                    <a:pt x="295" y="367"/>
                  </a:lnTo>
                  <a:lnTo>
                    <a:pt x="301" y="264"/>
                  </a:lnTo>
                  <a:lnTo>
                    <a:pt x="244" y="217"/>
                  </a:lnTo>
                  <a:lnTo>
                    <a:pt x="246" y="217"/>
                  </a:lnTo>
                  <a:lnTo>
                    <a:pt x="250" y="215"/>
                  </a:lnTo>
                  <a:lnTo>
                    <a:pt x="253" y="213"/>
                  </a:lnTo>
                  <a:lnTo>
                    <a:pt x="259" y="211"/>
                  </a:lnTo>
                  <a:lnTo>
                    <a:pt x="265" y="209"/>
                  </a:lnTo>
                  <a:lnTo>
                    <a:pt x="270" y="207"/>
                  </a:lnTo>
                  <a:lnTo>
                    <a:pt x="276" y="203"/>
                  </a:lnTo>
                  <a:lnTo>
                    <a:pt x="284" y="200"/>
                  </a:lnTo>
                  <a:lnTo>
                    <a:pt x="289" y="194"/>
                  </a:lnTo>
                  <a:lnTo>
                    <a:pt x="297" y="188"/>
                  </a:lnTo>
                  <a:lnTo>
                    <a:pt x="303" y="181"/>
                  </a:lnTo>
                  <a:lnTo>
                    <a:pt x="310" y="175"/>
                  </a:lnTo>
                  <a:lnTo>
                    <a:pt x="318" y="165"/>
                  </a:lnTo>
                  <a:lnTo>
                    <a:pt x="326" y="158"/>
                  </a:lnTo>
                  <a:lnTo>
                    <a:pt x="327" y="150"/>
                  </a:lnTo>
                  <a:lnTo>
                    <a:pt x="329" y="145"/>
                  </a:lnTo>
                  <a:lnTo>
                    <a:pt x="333" y="139"/>
                  </a:lnTo>
                  <a:lnTo>
                    <a:pt x="337" y="133"/>
                  </a:lnTo>
                  <a:lnTo>
                    <a:pt x="341" y="127"/>
                  </a:lnTo>
                  <a:lnTo>
                    <a:pt x="343" y="120"/>
                  </a:lnTo>
                  <a:lnTo>
                    <a:pt x="346" y="114"/>
                  </a:lnTo>
                  <a:lnTo>
                    <a:pt x="350" y="108"/>
                  </a:lnTo>
                  <a:lnTo>
                    <a:pt x="352" y="101"/>
                  </a:lnTo>
                  <a:lnTo>
                    <a:pt x="354" y="95"/>
                  </a:lnTo>
                  <a:lnTo>
                    <a:pt x="356" y="87"/>
                  </a:lnTo>
                  <a:lnTo>
                    <a:pt x="360" y="82"/>
                  </a:lnTo>
                  <a:lnTo>
                    <a:pt x="362" y="76"/>
                  </a:lnTo>
                  <a:lnTo>
                    <a:pt x="366" y="68"/>
                  </a:lnTo>
                  <a:lnTo>
                    <a:pt x="367" y="63"/>
                  </a:lnTo>
                  <a:lnTo>
                    <a:pt x="369" y="57"/>
                  </a:lnTo>
                  <a:lnTo>
                    <a:pt x="371" y="51"/>
                  </a:lnTo>
                  <a:lnTo>
                    <a:pt x="373" y="44"/>
                  </a:lnTo>
                  <a:lnTo>
                    <a:pt x="375" y="38"/>
                  </a:lnTo>
                  <a:lnTo>
                    <a:pt x="377" y="32"/>
                  </a:lnTo>
                  <a:lnTo>
                    <a:pt x="379" y="23"/>
                  </a:lnTo>
                  <a:lnTo>
                    <a:pt x="383" y="15"/>
                  </a:lnTo>
                  <a:lnTo>
                    <a:pt x="385" y="8"/>
                  </a:lnTo>
                  <a:lnTo>
                    <a:pt x="386" y="4"/>
                  </a:lnTo>
                  <a:lnTo>
                    <a:pt x="386" y="0"/>
                  </a:lnTo>
                  <a:lnTo>
                    <a:pt x="388" y="0"/>
                  </a:lnTo>
                  <a:lnTo>
                    <a:pt x="508" y="289"/>
                  </a:lnTo>
                  <a:lnTo>
                    <a:pt x="590" y="181"/>
                  </a:lnTo>
                  <a:lnTo>
                    <a:pt x="679" y="120"/>
                  </a:lnTo>
                  <a:lnTo>
                    <a:pt x="679" y="663"/>
                  </a:lnTo>
                  <a:lnTo>
                    <a:pt x="322" y="399"/>
                  </a:lnTo>
                  <a:lnTo>
                    <a:pt x="238" y="494"/>
                  </a:lnTo>
                  <a:lnTo>
                    <a:pt x="113" y="519"/>
                  </a:lnTo>
                  <a:close/>
                </a:path>
              </a:pathLst>
            </a:custGeom>
            <a:solidFill>
              <a:srgbClr val="8A998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60449" name="Freeform 90">
              <a:extLst>
                <a:ext uri="{FF2B5EF4-FFF2-40B4-BE49-F238E27FC236}">
                  <a16:creationId xmlns:a16="http://schemas.microsoft.com/office/drawing/2014/main" id="{126B3343-9DC6-45F9-7A65-2CBF5BF922B2}"/>
                </a:ext>
              </a:extLst>
            </p:cNvPr>
            <p:cNvSpPr>
              <a:spLocks/>
            </p:cNvSpPr>
            <p:nvPr/>
          </p:nvSpPr>
          <p:spPr bwMode="auto">
            <a:xfrm>
              <a:off x="5335576" y="2851142"/>
              <a:ext cx="133350" cy="373062"/>
            </a:xfrm>
            <a:custGeom>
              <a:avLst/>
              <a:gdLst>
                <a:gd name="T0" fmla="*/ 2147483647 w 169"/>
                <a:gd name="T1" fmla="*/ 2147483647 h 469"/>
                <a:gd name="T2" fmla="*/ 2147483647 w 169"/>
                <a:gd name="T3" fmla="*/ 2147483647 h 469"/>
                <a:gd name="T4" fmla="*/ 2147483647 w 169"/>
                <a:gd name="T5" fmla="*/ 2147483647 h 469"/>
                <a:gd name="T6" fmla="*/ 2147483647 w 169"/>
                <a:gd name="T7" fmla="*/ 2147483647 h 469"/>
                <a:gd name="T8" fmla="*/ 2147483647 w 169"/>
                <a:gd name="T9" fmla="*/ 2147483647 h 469"/>
                <a:gd name="T10" fmla="*/ 2147483647 w 169"/>
                <a:gd name="T11" fmla="*/ 2147483647 h 469"/>
                <a:gd name="T12" fmla="*/ 2147483647 w 169"/>
                <a:gd name="T13" fmla="*/ 2147483647 h 469"/>
                <a:gd name="T14" fmla="*/ 0 w 169"/>
                <a:gd name="T15" fmla="*/ 2147483647 h 469"/>
                <a:gd name="T16" fmla="*/ 2147483647 w 169"/>
                <a:gd name="T17" fmla="*/ 2147483647 h 469"/>
                <a:gd name="T18" fmla="*/ 2147483647 w 169"/>
                <a:gd name="T19" fmla="*/ 0 h 469"/>
                <a:gd name="T20" fmla="*/ 2147483647 w 169"/>
                <a:gd name="T21" fmla="*/ 2147483647 h 469"/>
                <a:gd name="T22" fmla="*/ 2147483647 w 169"/>
                <a:gd name="T23" fmla="*/ 2147483647 h 469"/>
                <a:gd name="T24" fmla="*/ 2147483647 w 169"/>
                <a:gd name="T25" fmla="*/ 2147483647 h 469"/>
                <a:gd name="T26" fmla="*/ 2147483647 w 169"/>
                <a:gd name="T27" fmla="*/ 2147483647 h 46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69"/>
                <a:gd name="T43" fmla="*/ 0 h 469"/>
                <a:gd name="T44" fmla="*/ 169 w 169"/>
                <a:gd name="T45" fmla="*/ 469 h 46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69" h="469">
                  <a:moveTo>
                    <a:pt x="78" y="469"/>
                  </a:moveTo>
                  <a:lnTo>
                    <a:pt x="19" y="342"/>
                  </a:lnTo>
                  <a:lnTo>
                    <a:pt x="67" y="366"/>
                  </a:lnTo>
                  <a:lnTo>
                    <a:pt x="120" y="349"/>
                  </a:lnTo>
                  <a:lnTo>
                    <a:pt x="59" y="338"/>
                  </a:lnTo>
                  <a:lnTo>
                    <a:pt x="34" y="250"/>
                  </a:lnTo>
                  <a:lnTo>
                    <a:pt x="34" y="188"/>
                  </a:lnTo>
                  <a:lnTo>
                    <a:pt x="0" y="155"/>
                  </a:lnTo>
                  <a:lnTo>
                    <a:pt x="48" y="26"/>
                  </a:lnTo>
                  <a:lnTo>
                    <a:pt x="126" y="0"/>
                  </a:lnTo>
                  <a:lnTo>
                    <a:pt x="169" y="39"/>
                  </a:lnTo>
                  <a:lnTo>
                    <a:pt x="169" y="410"/>
                  </a:lnTo>
                  <a:lnTo>
                    <a:pt x="78" y="469"/>
                  </a:lnTo>
                  <a:close/>
                </a:path>
              </a:pathLst>
            </a:custGeom>
            <a:solidFill>
              <a:srgbClr val="A84A3D"/>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60450" name="Freeform 91">
              <a:extLst>
                <a:ext uri="{FF2B5EF4-FFF2-40B4-BE49-F238E27FC236}">
                  <a16:creationId xmlns:a16="http://schemas.microsoft.com/office/drawing/2014/main" id="{BAA5A9BC-23F8-57E9-8420-F3B6DDA57E9A}"/>
                </a:ext>
              </a:extLst>
            </p:cNvPr>
            <p:cNvSpPr>
              <a:spLocks/>
            </p:cNvSpPr>
            <p:nvPr/>
          </p:nvSpPr>
          <p:spPr bwMode="auto">
            <a:xfrm>
              <a:off x="5367326" y="3228967"/>
              <a:ext cx="61913" cy="128587"/>
            </a:xfrm>
            <a:custGeom>
              <a:avLst/>
              <a:gdLst>
                <a:gd name="T0" fmla="*/ 2147483647 w 78"/>
                <a:gd name="T1" fmla="*/ 0 h 161"/>
                <a:gd name="T2" fmla="*/ 2147483647 w 78"/>
                <a:gd name="T3" fmla="*/ 2147483647 h 161"/>
                <a:gd name="T4" fmla="*/ 2147483647 w 78"/>
                <a:gd name="T5" fmla="*/ 2147483647 h 161"/>
                <a:gd name="T6" fmla="*/ 0 w 78"/>
                <a:gd name="T7" fmla="*/ 2147483647 h 161"/>
                <a:gd name="T8" fmla="*/ 2147483647 w 78"/>
                <a:gd name="T9" fmla="*/ 0 h 161"/>
                <a:gd name="T10" fmla="*/ 2147483647 w 78"/>
                <a:gd name="T11" fmla="*/ 0 h 161"/>
                <a:gd name="T12" fmla="*/ 0 60000 65536"/>
                <a:gd name="T13" fmla="*/ 0 60000 65536"/>
                <a:gd name="T14" fmla="*/ 0 60000 65536"/>
                <a:gd name="T15" fmla="*/ 0 60000 65536"/>
                <a:gd name="T16" fmla="*/ 0 60000 65536"/>
                <a:gd name="T17" fmla="*/ 0 60000 65536"/>
                <a:gd name="T18" fmla="*/ 0 w 78"/>
                <a:gd name="T19" fmla="*/ 0 h 161"/>
                <a:gd name="T20" fmla="*/ 78 w 78"/>
                <a:gd name="T21" fmla="*/ 161 h 161"/>
              </a:gdLst>
              <a:ahLst/>
              <a:cxnLst>
                <a:cxn ang="T12">
                  <a:pos x="T0" y="T1"/>
                </a:cxn>
                <a:cxn ang="T13">
                  <a:pos x="T2" y="T3"/>
                </a:cxn>
                <a:cxn ang="T14">
                  <a:pos x="T4" y="T5"/>
                </a:cxn>
                <a:cxn ang="T15">
                  <a:pos x="T6" y="T7"/>
                </a:cxn>
                <a:cxn ang="T16">
                  <a:pos x="T8" y="T9"/>
                </a:cxn>
                <a:cxn ang="T17">
                  <a:pos x="T10" y="T11"/>
                </a:cxn>
              </a:cxnLst>
              <a:rect l="T18" t="T19" r="T20" b="T21"/>
              <a:pathLst>
                <a:path w="78" h="161">
                  <a:moveTo>
                    <a:pt x="36" y="0"/>
                  </a:moveTo>
                  <a:lnTo>
                    <a:pt x="78" y="74"/>
                  </a:lnTo>
                  <a:lnTo>
                    <a:pt x="23" y="161"/>
                  </a:lnTo>
                  <a:lnTo>
                    <a:pt x="0" y="53"/>
                  </a:lnTo>
                  <a:lnTo>
                    <a:pt x="36"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60451" name="Freeform 92">
              <a:extLst>
                <a:ext uri="{FF2B5EF4-FFF2-40B4-BE49-F238E27FC236}">
                  <a16:creationId xmlns:a16="http://schemas.microsoft.com/office/drawing/2014/main" id="{1DE575C0-9325-2B0E-7DF9-5A8119C05A3E}"/>
                </a:ext>
              </a:extLst>
            </p:cNvPr>
            <p:cNvSpPr>
              <a:spLocks/>
            </p:cNvSpPr>
            <p:nvPr/>
          </p:nvSpPr>
          <p:spPr bwMode="auto">
            <a:xfrm>
              <a:off x="5337164" y="3340092"/>
              <a:ext cx="93663" cy="231775"/>
            </a:xfrm>
            <a:custGeom>
              <a:avLst/>
              <a:gdLst>
                <a:gd name="T0" fmla="*/ 2147483647 w 118"/>
                <a:gd name="T1" fmla="*/ 0 h 293"/>
                <a:gd name="T2" fmla="*/ 2147483647 w 118"/>
                <a:gd name="T3" fmla="*/ 2147483647 h 293"/>
                <a:gd name="T4" fmla="*/ 2147483647 w 118"/>
                <a:gd name="T5" fmla="*/ 2147483647 h 293"/>
                <a:gd name="T6" fmla="*/ 2147483647 w 118"/>
                <a:gd name="T7" fmla="*/ 2147483647 h 293"/>
                <a:gd name="T8" fmla="*/ 2147483647 w 118"/>
                <a:gd name="T9" fmla="*/ 2147483647 h 293"/>
                <a:gd name="T10" fmla="*/ 2147483647 w 118"/>
                <a:gd name="T11" fmla="*/ 2147483647 h 293"/>
                <a:gd name="T12" fmla="*/ 2147483647 w 118"/>
                <a:gd name="T13" fmla="*/ 2147483647 h 293"/>
                <a:gd name="T14" fmla="*/ 2147483647 w 118"/>
                <a:gd name="T15" fmla="*/ 2147483647 h 293"/>
                <a:gd name="T16" fmla="*/ 2147483647 w 118"/>
                <a:gd name="T17" fmla="*/ 2147483647 h 293"/>
                <a:gd name="T18" fmla="*/ 2147483647 w 118"/>
                <a:gd name="T19" fmla="*/ 2147483647 h 293"/>
                <a:gd name="T20" fmla="*/ 2147483647 w 118"/>
                <a:gd name="T21" fmla="*/ 2147483647 h 293"/>
                <a:gd name="T22" fmla="*/ 2147483647 w 118"/>
                <a:gd name="T23" fmla="*/ 2147483647 h 293"/>
                <a:gd name="T24" fmla="*/ 2147483647 w 118"/>
                <a:gd name="T25" fmla="*/ 2147483647 h 293"/>
                <a:gd name="T26" fmla="*/ 2147483647 w 118"/>
                <a:gd name="T27" fmla="*/ 2147483647 h 293"/>
                <a:gd name="T28" fmla="*/ 2147483647 w 118"/>
                <a:gd name="T29" fmla="*/ 2147483647 h 293"/>
                <a:gd name="T30" fmla="*/ 2147483647 w 118"/>
                <a:gd name="T31" fmla="*/ 2147483647 h 293"/>
                <a:gd name="T32" fmla="*/ 2147483647 w 118"/>
                <a:gd name="T33" fmla="*/ 2147483647 h 293"/>
                <a:gd name="T34" fmla="*/ 2147483647 w 118"/>
                <a:gd name="T35" fmla="*/ 2147483647 h 293"/>
                <a:gd name="T36" fmla="*/ 2147483647 w 118"/>
                <a:gd name="T37" fmla="*/ 2147483647 h 293"/>
                <a:gd name="T38" fmla="*/ 2147483647 w 118"/>
                <a:gd name="T39" fmla="*/ 2147483647 h 293"/>
                <a:gd name="T40" fmla="*/ 2147483647 w 118"/>
                <a:gd name="T41" fmla="*/ 2147483647 h 293"/>
                <a:gd name="T42" fmla="*/ 2147483647 w 118"/>
                <a:gd name="T43" fmla="*/ 2147483647 h 293"/>
                <a:gd name="T44" fmla="*/ 2147483647 w 118"/>
                <a:gd name="T45" fmla="*/ 2147483647 h 293"/>
                <a:gd name="T46" fmla="*/ 2147483647 w 118"/>
                <a:gd name="T47" fmla="*/ 2147483647 h 293"/>
                <a:gd name="T48" fmla="*/ 2147483647 w 118"/>
                <a:gd name="T49" fmla="*/ 2147483647 h 293"/>
                <a:gd name="T50" fmla="*/ 2147483647 w 118"/>
                <a:gd name="T51" fmla="*/ 2147483647 h 293"/>
                <a:gd name="T52" fmla="*/ 2147483647 w 118"/>
                <a:gd name="T53" fmla="*/ 2147483647 h 293"/>
                <a:gd name="T54" fmla="*/ 2147483647 w 118"/>
                <a:gd name="T55" fmla="*/ 2147483647 h 293"/>
                <a:gd name="T56" fmla="*/ 2147483647 w 118"/>
                <a:gd name="T57" fmla="*/ 2147483647 h 293"/>
                <a:gd name="T58" fmla="*/ 2147483647 w 118"/>
                <a:gd name="T59" fmla="*/ 2147483647 h 293"/>
                <a:gd name="T60" fmla="*/ 2147483647 w 118"/>
                <a:gd name="T61" fmla="*/ 2147483647 h 293"/>
                <a:gd name="T62" fmla="*/ 2147483647 w 118"/>
                <a:gd name="T63" fmla="*/ 2147483647 h 293"/>
                <a:gd name="T64" fmla="*/ 2147483647 w 118"/>
                <a:gd name="T65" fmla="*/ 2147483647 h 293"/>
                <a:gd name="T66" fmla="*/ 2147483647 w 118"/>
                <a:gd name="T67" fmla="*/ 2147483647 h 293"/>
                <a:gd name="T68" fmla="*/ 2147483647 w 118"/>
                <a:gd name="T69" fmla="*/ 2147483647 h 293"/>
                <a:gd name="T70" fmla="*/ 2147483647 w 118"/>
                <a:gd name="T71" fmla="*/ 2147483647 h 293"/>
                <a:gd name="T72" fmla="*/ 2147483647 w 118"/>
                <a:gd name="T73" fmla="*/ 2147483647 h 293"/>
                <a:gd name="T74" fmla="*/ 2147483647 w 118"/>
                <a:gd name="T75" fmla="*/ 2147483647 h 293"/>
                <a:gd name="T76" fmla="*/ 2147483647 w 118"/>
                <a:gd name="T77" fmla="*/ 2147483647 h 293"/>
                <a:gd name="T78" fmla="*/ 2147483647 w 118"/>
                <a:gd name="T79" fmla="*/ 2147483647 h 293"/>
                <a:gd name="T80" fmla="*/ 2147483647 w 118"/>
                <a:gd name="T81" fmla="*/ 2147483647 h 293"/>
                <a:gd name="T82" fmla="*/ 2147483647 w 118"/>
                <a:gd name="T83" fmla="*/ 2147483647 h 293"/>
                <a:gd name="T84" fmla="*/ 2147483647 w 118"/>
                <a:gd name="T85" fmla="*/ 2147483647 h 293"/>
                <a:gd name="T86" fmla="*/ 0 w 118"/>
                <a:gd name="T87" fmla="*/ 2147483647 h 293"/>
                <a:gd name="T88" fmla="*/ 2147483647 w 118"/>
                <a:gd name="T89" fmla="*/ 0 h 293"/>
                <a:gd name="T90" fmla="*/ 2147483647 w 118"/>
                <a:gd name="T91" fmla="*/ 0 h 2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8"/>
                <a:gd name="T139" fmla="*/ 0 h 293"/>
                <a:gd name="T140" fmla="*/ 118 w 118"/>
                <a:gd name="T141" fmla="*/ 293 h 29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8" h="293">
                  <a:moveTo>
                    <a:pt x="63" y="0"/>
                  </a:moveTo>
                  <a:lnTo>
                    <a:pt x="63" y="2"/>
                  </a:lnTo>
                  <a:lnTo>
                    <a:pt x="64" y="10"/>
                  </a:lnTo>
                  <a:lnTo>
                    <a:pt x="64" y="14"/>
                  </a:lnTo>
                  <a:lnTo>
                    <a:pt x="66" y="21"/>
                  </a:lnTo>
                  <a:lnTo>
                    <a:pt x="68" y="27"/>
                  </a:lnTo>
                  <a:lnTo>
                    <a:pt x="70" y="37"/>
                  </a:lnTo>
                  <a:lnTo>
                    <a:pt x="72" y="46"/>
                  </a:lnTo>
                  <a:lnTo>
                    <a:pt x="74" y="56"/>
                  </a:lnTo>
                  <a:lnTo>
                    <a:pt x="74" y="65"/>
                  </a:lnTo>
                  <a:lnTo>
                    <a:pt x="78" y="78"/>
                  </a:lnTo>
                  <a:lnTo>
                    <a:pt x="78" y="84"/>
                  </a:lnTo>
                  <a:lnTo>
                    <a:pt x="80" y="90"/>
                  </a:lnTo>
                  <a:lnTo>
                    <a:pt x="80" y="95"/>
                  </a:lnTo>
                  <a:lnTo>
                    <a:pt x="82" y="103"/>
                  </a:lnTo>
                  <a:lnTo>
                    <a:pt x="83" y="109"/>
                  </a:lnTo>
                  <a:lnTo>
                    <a:pt x="83" y="116"/>
                  </a:lnTo>
                  <a:lnTo>
                    <a:pt x="85" y="122"/>
                  </a:lnTo>
                  <a:lnTo>
                    <a:pt x="87" y="130"/>
                  </a:lnTo>
                  <a:lnTo>
                    <a:pt x="87" y="135"/>
                  </a:lnTo>
                  <a:lnTo>
                    <a:pt x="89" y="143"/>
                  </a:lnTo>
                  <a:lnTo>
                    <a:pt x="89" y="149"/>
                  </a:lnTo>
                  <a:lnTo>
                    <a:pt x="91" y="156"/>
                  </a:lnTo>
                  <a:lnTo>
                    <a:pt x="93" y="162"/>
                  </a:lnTo>
                  <a:lnTo>
                    <a:pt x="95" y="170"/>
                  </a:lnTo>
                  <a:lnTo>
                    <a:pt x="95" y="177"/>
                  </a:lnTo>
                  <a:lnTo>
                    <a:pt x="97" y="185"/>
                  </a:lnTo>
                  <a:lnTo>
                    <a:pt x="97" y="192"/>
                  </a:lnTo>
                  <a:lnTo>
                    <a:pt x="99" y="198"/>
                  </a:lnTo>
                  <a:lnTo>
                    <a:pt x="99" y="206"/>
                  </a:lnTo>
                  <a:lnTo>
                    <a:pt x="101" y="213"/>
                  </a:lnTo>
                  <a:lnTo>
                    <a:pt x="103" y="219"/>
                  </a:lnTo>
                  <a:lnTo>
                    <a:pt x="104" y="225"/>
                  </a:lnTo>
                  <a:lnTo>
                    <a:pt x="104" y="232"/>
                  </a:lnTo>
                  <a:lnTo>
                    <a:pt x="106" y="238"/>
                  </a:lnTo>
                  <a:lnTo>
                    <a:pt x="108" y="247"/>
                  </a:lnTo>
                  <a:lnTo>
                    <a:pt x="110" y="259"/>
                  </a:lnTo>
                  <a:lnTo>
                    <a:pt x="112" y="266"/>
                  </a:lnTo>
                  <a:lnTo>
                    <a:pt x="114" y="276"/>
                  </a:lnTo>
                  <a:lnTo>
                    <a:pt x="116" y="282"/>
                  </a:lnTo>
                  <a:lnTo>
                    <a:pt x="116" y="287"/>
                  </a:lnTo>
                  <a:lnTo>
                    <a:pt x="116" y="289"/>
                  </a:lnTo>
                  <a:lnTo>
                    <a:pt x="118" y="293"/>
                  </a:lnTo>
                  <a:lnTo>
                    <a:pt x="0" y="204"/>
                  </a:lnTo>
                  <a:lnTo>
                    <a:pt x="63"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60452" name="Freeform 93">
              <a:extLst>
                <a:ext uri="{FF2B5EF4-FFF2-40B4-BE49-F238E27FC236}">
                  <a16:creationId xmlns:a16="http://schemas.microsoft.com/office/drawing/2014/main" id="{3B721D87-0926-A96E-46FB-493D0586017D}"/>
                </a:ext>
              </a:extLst>
            </p:cNvPr>
            <p:cNvSpPr>
              <a:spLocks/>
            </p:cNvSpPr>
            <p:nvPr/>
          </p:nvSpPr>
          <p:spPr bwMode="auto">
            <a:xfrm>
              <a:off x="4965689" y="3344855"/>
              <a:ext cx="484188" cy="392112"/>
            </a:xfrm>
            <a:custGeom>
              <a:avLst/>
              <a:gdLst>
                <a:gd name="T0" fmla="*/ 0 w 611"/>
                <a:gd name="T1" fmla="*/ 2147483647 h 494"/>
                <a:gd name="T2" fmla="*/ 0 w 611"/>
                <a:gd name="T3" fmla="*/ 2147483647 h 494"/>
                <a:gd name="T4" fmla="*/ 2147483647 w 611"/>
                <a:gd name="T5" fmla="*/ 2147483647 h 494"/>
                <a:gd name="T6" fmla="*/ 2147483647 w 611"/>
                <a:gd name="T7" fmla="*/ 2147483647 h 494"/>
                <a:gd name="T8" fmla="*/ 2147483647 w 611"/>
                <a:gd name="T9" fmla="*/ 2147483647 h 494"/>
                <a:gd name="T10" fmla="*/ 2147483647 w 611"/>
                <a:gd name="T11" fmla="*/ 2147483647 h 494"/>
                <a:gd name="T12" fmla="*/ 2147483647 w 611"/>
                <a:gd name="T13" fmla="*/ 2147483647 h 494"/>
                <a:gd name="T14" fmla="*/ 2147483647 w 611"/>
                <a:gd name="T15" fmla="*/ 2147483647 h 494"/>
                <a:gd name="T16" fmla="*/ 2147483647 w 611"/>
                <a:gd name="T17" fmla="*/ 2147483647 h 494"/>
                <a:gd name="T18" fmla="*/ 2147483647 w 611"/>
                <a:gd name="T19" fmla="*/ 2147483647 h 494"/>
                <a:gd name="T20" fmla="*/ 2147483647 w 611"/>
                <a:gd name="T21" fmla="*/ 2147483647 h 494"/>
                <a:gd name="T22" fmla="*/ 2147483647 w 611"/>
                <a:gd name="T23" fmla="*/ 2147483647 h 494"/>
                <a:gd name="T24" fmla="*/ 2147483647 w 611"/>
                <a:gd name="T25" fmla="*/ 2147483647 h 494"/>
                <a:gd name="T26" fmla="*/ 2147483647 w 611"/>
                <a:gd name="T27" fmla="*/ 2147483647 h 494"/>
                <a:gd name="T28" fmla="*/ 2147483647 w 611"/>
                <a:gd name="T29" fmla="*/ 2147483647 h 494"/>
                <a:gd name="T30" fmla="*/ 2147483647 w 611"/>
                <a:gd name="T31" fmla="*/ 2147483647 h 494"/>
                <a:gd name="T32" fmla="*/ 2147483647 w 611"/>
                <a:gd name="T33" fmla="*/ 2147483647 h 494"/>
                <a:gd name="T34" fmla="*/ 2147483647 w 611"/>
                <a:gd name="T35" fmla="*/ 2147483647 h 494"/>
                <a:gd name="T36" fmla="*/ 2147483647 w 611"/>
                <a:gd name="T37" fmla="*/ 2147483647 h 494"/>
                <a:gd name="T38" fmla="*/ 2147483647 w 611"/>
                <a:gd name="T39" fmla="*/ 2147483647 h 494"/>
                <a:gd name="T40" fmla="*/ 2147483647 w 611"/>
                <a:gd name="T41" fmla="*/ 2147483647 h 494"/>
                <a:gd name="T42" fmla="*/ 2147483647 w 611"/>
                <a:gd name="T43" fmla="*/ 2147483647 h 494"/>
                <a:gd name="T44" fmla="*/ 2147483647 w 611"/>
                <a:gd name="T45" fmla="*/ 2147483647 h 494"/>
                <a:gd name="T46" fmla="*/ 2147483647 w 611"/>
                <a:gd name="T47" fmla="*/ 2147483647 h 494"/>
                <a:gd name="T48" fmla="*/ 2147483647 w 611"/>
                <a:gd name="T49" fmla="*/ 2147483647 h 494"/>
                <a:gd name="T50" fmla="*/ 2147483647 w 611"/>
                <a:gd name="T51" fmla="*/ 2147483647 h 494"/>
                <a:gd name="T52" fmla="*/ 2147483647 w 611"/>
                <a:gd name="T53" fmla="*/ 2147483647 h 494"/>
                <a:gd name="T54" fmla="*/ 2147483647 w 611"/>
                <a:gd name="T55" fmla="*/ 2147483647 h 494"/>
                <a:gd name="T56" fmla="*/ 2147483647 w 611"/>
                <a:gd name="T57" fmla="*/ 2147483647 h 494"/>
                <a:gd name="T58" fmla="*/ 2147483647 w 611"/>
                <a:gd name="T59" fmla="*/ 2147483647 h 494"/>
                <a:gd name="T60" fmla="*/ 2147483647 w 611"/>
                <a:gd name="T61" fmla="*/ 2147483647 h 494"/>
                <a:gd name="T62" fmla="*/ 2147483647 w 611"/>
                <a:gd name="T63" fmla="*/ 2147483647 h 494"/>
                <a:gd name="T64" fmla="*/ 2147483647 w 611"/>
                <a:gd name="T65" fmla="*/ 2147483647 h 494"/>
                <a:gd name="T66" fmla="*/ 2147483647 w 611"/>
                <a:gd name="T67" fmla="*/ 2147483647 h 494"/>
                <a:gd name="T68" fmla="*/ 2147483647 w 611"/>
                <a:gd name="T69" fmla="*/ 2147483647 h 494"/>
                <a:gd name="T70" fmla="*/ 2147483647 w 611"/>
                <a:gd name="T71" fmla="*/ 0 h 494"/>
                <a:gd name="T72" fmla="*/ 2147483647 w 611"/>
                <a:gd name="T73" fmla="*/ 0 h 494"/>
                <a:gd name="T74" fmla="*/ 2147483647 w 611"/>
                <a:gd name="T75" fmla="*/ 0 h 494"/>
                <a:gd name="T76" fmla="*/ 2147483647 w 611"/>
                <a:gd name="T77" fmla="*/ 0 h 494"/>
                <a:gd name="T78" fmla="*/ 2147483647 w 611"/>
                <a:gd name="T79" fmla="*/ 2147483647 h 494"/>
                <a:gd name="T80" fmla="*/ 2147483647 w 611"/>
                <a:gd name="T81" fmla="*/ 2147483647 h 494"/>
                <a:gd name="T82" fmla="*/ 2147483647 w 611"/>
                <a:gd name="T83" fmla="*/ 2147483647 h 494"/>
                <a:gd name="T84" fmla="*/ 2147483647 w 611"/>
                <a:gd name="T85" fmla="*/ 2147483647 h 494"/>
                <a:gd name="T86" fmla="*/ 2147483647 w 611"/>
                <a:gd name="T87" fmla="*/ 2147483647 h 494"/>
                <a:gd name="T88" fmla="*/ 2147483647 w 611"/>
                <a:gd name="T89" fmla="*/ 2147483647 h 494"/>
                <a:gd name="T90" fmla="*/ 2147483647 w 611"/>
                <a:gd name="T91" fmla="*/ 2147483647 h 494"/>
                <a:gd name="T92" fmla="*/ 2147483647 w 611"/>
                <a:gd name="T93" fmla="*/ 2147483647 h 494"/>
                <a:gd name="T94" fmla="*/ 2147483647 w 611"/>
                <a:gd name="T95" fmla="*/ 2147483647 h 494"/>
                <a:gd name="T96" fmla="*/ 2147483647 w 611"/>
                <a:gd name="T97" fmla="*/ 2147483647 h 494"/>
                <a:gd name="T98" fmla="*/ 2147483647 w 611"/>
                <a:gd name="T99" fmla="*/ 2147483647 h 494"/>
                <a:gd name="T100" fmla="*/ 0 w 611"/>
                <a:gd name="T101" fmla="*/ 2147483647 h 494"/>
                <a:gd name="T102" fmla="*/ 0 w 611"/>
                <a:gd name="T103" fmla="*/ 2147483647 h 49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11"/>
                <a:gd name="T157" fmla="*/ 0 h 494"/>
                <a:gd name="T158" fmla="*/ 611 w 611"/>
                <a:gd name="T159" fmla="*/ 494 h 49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11" h="494">
                  <a:moveTo>
                    <a:pt x="0" y="154"/>
                  </a:moveTo>
                  <a:lnTo>
                    <a:pt x="0" y="152"/>
                  </a:lnTo>
                  <a:lnTo>
                    <a:pt x="4" y="145"/>
                  </a:lnTo>
                  <a:lnTo>
                    <a:pt x="4" y="139"/>
                  </a:lnTo>
                  <a:lnTo>
                    <a:pt x="6" y="135"/>
                  </a:lnTo>
                  <a:lnTo>
                    <a:pt x="10" y="127"/>
                  </a:lnTo>
                  <a:lnTo>
                    <a:pt x="13" y="122"/>
                  </a:lnTo>
                  <a:lnTo>
                    <a:pt x="17" y="114"/>
                  </a:lnTo>
                  <a:lnTo>
                    <a:pt x="23" y="107"/>
                  </a:lnTo>
                  <a:lnTo>
                    <a:pt x="27" y="99"/>
                  </a:lnTo>
                  <a:lnTo>
                    <a:pt x="34" y="93"/>
                  </a:lnTo>
                  <a:lnTo>
                    <a:pt x="42" y="84"/>
                  </a:lnTo>
                  <a:lnTo>
                    <a:pt x="50" y="78"/>
                  </a:lnTo>
                  <a:lnTo>
                    <a:pt x="59" y="70"/>
                  </a:lnTo>
                  <a:lnTo>
                    <a:pt x="71" y="63"/>
                  </a:lnTo>
                  <a:lnTo>
                    <a:pt x="74" y="59"/>
                  </a:lnTo>
                  <a:lnTo>
                    <a:pt x="80" y="55"/>
                  </a:lnTo>
                  <a:lnTo>
                    <a:pt x="84" y="51"/>
                  </a:lnTo>
                  <a:lnTo>
                    <a:pt x="91" y="48"/>
                  </a:lnTo>
                  <a:lnTo>
                    <a:pt x="97" y="46"/>
                  </a:lnTo>
                  <a:lnTo>
                    <a:pt x="103" y="42"/>
                  </a:lnTo>
                  <a:lnTo>
                    <a:pt x="110" y="38"/>
                  </a:lnTo>
                  <a:lnTo>
                    <a:pt x="116" y="36"/>
                  </a:lnTo>
                  <a:lnTo>
                    <a:pt x="122" y="32"/>
                  </a:lnTo>
                  <a:lnTo>
                    <a:pt x="128" y="31"/>
                  </a:lnTo>
                  <a:lnTo>
                    <a:pt x="135" y="27"/>
                  </a:lnTo>
                  <a:lnTo>
                    <a:pt x="141" y="25"/>
                  </a:lnTo>
                  <a:lnTo>
                    <a:pt x="147" y="23"/>
                  </a:lnTo>
                  <a:lnTo>
                    <a:pt x="152" y="19"/>
                  </a:lnTo>
                  <a:lnTo>
                    <a:pt x="160" y="17"/>
                  </a:lnTo>
                  <a:lnTo>
                    <a:pt x="166" y="17"/>
                  </a:lnTo>
                  <a:lnTo>
                    <a:pt x="175" y="11"/>
                  </a:lnTo>
                  <a:lnTo>
                    <a:pt x="187" y="8"/>
                  </a:lnTo>
                  <a:lnTo>
                    <a:pt x="194" y="6"/>
                  </a:lnTo>
                  <a:lnTo>
                    <a:pt x="204" y="2"/>
                  </a:lnTo>
                  <a:lnTo>
                    <a:pt x="209" y="0"/>
                  </a:lnTo>
                  <a:lnTo>
                    <a:pt x="215" y="0"/>
                  </a:lnTo>
                  <a:lnTo>
                    <a:pt x="219" y="0"/>
                  </a:lnTo>
                  <a:lnTo>
                    <a:pt x="221" y="0"/>
                  </a:lnTo>
                  <a:lnTo>
                    <a:pt x="411" y="270"/>
                  </a:lnTo>
                  <a:lnTo>
                    <a:pt x="519" y="257"/>
                  </a:lnTo>
                  <a:lnTo>
                    <a:pt x="561" y="319"/>
                  </a:lnTo>
                  <a:lnTo>
                    <a:pt x="601" y="359"/>
                  </a:lnTo>
                  <a:lnTo>
                    <a:pt x="576" y="388"/>
                  </a:lnTo>
                  <a:lnTo>
                    <a:pt x="611" y="489"/>
                  </a:lnTo>
                  <a:lnTo>
                    <a:pt x="588" y="494"/>
                  </a:lnTo>
                  <a:lnTo>
                    <a:pt x="567" y="475"/>
                  </a:lnTo>
                  <a:lnTo>
                    <a:pt x="500" y="481"/>
                  </a:lnTo>
                  <a:lnTo>
                    <a:pt x="350" y="378"/>
                  </a:lnTo>
                  <a:lnTo>
                    <a:pt x="350" y="344"/>
                  </a:lnTo>
                  <a:lnTo>
                    <a:pt x="0" y="154"/>
                  </a:lnTo>
                  <a:close/>
                </a:path>
              </a:pathLst>
            </a:custGeom>
            <a:solidFill>
              <a:srgbClr val="C7695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60453" name="Freeform 94">
              <a:extLst>
                <a:ext uri="{FF2B5EF4-FFF2-40B4-BE49-F238E27FC236}">
                  <a16:creationId xmlns:a16="http://schemas.microsoft.com/office/drawing/2014/main" id="{3E987591-5FE5-977B-D999-F03EF36E0FC8}"/>
                </a:ext>
              </a:extLst>
            </p:cNvPr>
            <p:cNvSpPr>
              <a:spLocks/>
            </p:cNvSpPr>
            <p:nvPr/>
          </p:nvSpPr>
          <p:spPr bwMode="auto">
            <a:xfrm>
              <a:off x="5010139" y="3406767"/>
              <a:ext cx="417513" cy="261937"/>
            </a:xfrm>
            <a:custGeom>
              <a:avLst/>
              <a:gdLst>
                <a:gd name="T0" fmla="*/ 0 w 525"/>
                <a:gd name="T1" fmla="*/ 2147483647 h 331"/>
                <a:gd name="T2" fmla="*/ 0 w 525"/>
                <a:gd name="T3" fmla="*/ 2147483647 h 331"/>
                <a:gd name="T4" fmla="*/ 2147483647 w 525"/>
                <a:gd name="T5" fmla="*/ 2147483647 h 331"/>
                <a:gd name="T6" fmla="*/ 2147483647 w 525"/>
                <a:gd name="T7" fmla="*/ 2147483647 h 331"/>
                <a:gd name="T8" fmla="*/ 2147483647 w 525"/>
                <a:gd name="T9" fmla="*/ 2147483647 h 331"/>
                <a:gd name="T10" fmla="*/ 2147483647 w 525"/>
                <a:gd name="T11" fmla="*/ 2147483647 h 331"/>
                <a:gd name="T12" fmla="*/ 2147483647 w 525"/>
                <a:gd name="T13" fmla="*/ 2147483647 h 331"/>
                <a:gd name="T14" fmla="*/ 2147483647 w 525"/>
                <a:gd name="T15" fmla="*/ 2147483647 h 331"/>
                <a:gd name="T16" fmla="*/ 2147483647 w 525"/>
                <a:gd name="T17" fmla="*/ 2147483647 h 331"/>
                <a:gd name="T18" fmla="*/ 2147483647 w 525"/>
                <a:gd name="T19" fmla="*/ 2147483647 h 331"/>
                <a:gd name="T20" fmla="*/ 2147483647 w 525"/>
                <a:gd name="T21" fmla="*/ 0 h 331"/>
                <a:gd name="T22" fmla="*/ 2147483647 w 525"/>
                <a:gd name="T23" fmla="*/ 2147483647 h 331"/>
                <a:gd name="T24" fmla="*/ 2147483647 w 525"/>
                <a:gd name="T25" fmla="*/ 2147483647 h 331"/>
                <a:gd name="T26" fmla="*/ 2147483647 w 525"/>
                <a:gd name="T27" fmla="*/ 2147483647 h 331"/>
                <a:gd name="T28" fmla="*/ 2147483647 w 525"/>
                <a:gd name="T29" fmla="*/ 2147483647 h 331"/>
                <a:gd name="T30" fmla="*/ 2147483647 w 525"/>
                <a:gd name="T31" fmla="*/ 2147483647 h 331"/>
                <a:gd name="T32" fmla="*/ 2147483647 w 525"/>
                <a:gd name="T33" fmla="*/ 2147483647 h 331"/>
                <a:gd name="T34" fmla="*/ 2147483647 w 525"/>
                <a:gd name="T35" fmla="*/ 2147483647 h 331"/>
                <a:gd name="T36" fmla="*/ 2147483647 w 525"/>
                <a:gd name="T37" fmla="*/ 2147483647 h 331"/>
                <a:gd name="T38" fmla="*/ 2147483647 w 525"/>
                <a:gd name="T39" fmla="*/ 2147483647 h 331"/>
                <a:gd name="T40" fmla="*/ 2147483647 w 525"/>
                <a:gd name="T41" fmla="*/ 2147483647 h 331"/>
                <a:gd name="T42" fmla="*/ 2147483647 w 525"/>
                <a:gd name="T43" fmla="*/ 2147483647 h 331"/>
                <a:gd name="T44" fmla="*/ 2147483647 w 525"/>
                <a:gd name="T45" fmla="*/ 2147483647 h 331"/>
                <a:gd name="T46" fmla="*/ 2147483647 w 525"/>
                <a:gd name="T47" fmla="*/ 2147483647 h 331"/>
                <a:gd name="T48" fmla="*/ 2147483647 w 525"/>
                <a:gd name="T49" fmla="*/ 2147483647 h 331"/>
                <a:gd name="T50" fmla="*/ 2147483647 w 525"/>
                <a:gd name="T51" fmla="*/ 2147483647 h 331"/>
                <a:gd name="T52" fmla="*/ 2147483647 w 525"/>
                <a:gd name="T53" fmla="*/ 2147483647 h 331"/>
                <a:gd name="T54" fmla="*/ 2147483647 w 525"/>
                <a:gd name="T55" fmla="*/ 2147483647 h 331"/>
                <a:gd name="T56" fmla="*/ 2147483647 w 525"/>
                <a:gd name="T57" fmla="*/ 2147483647 h 331"/>
                <a:gd name="T58" fmla="*/ 2147483647 w 525"/>
                <a:gd name="T59" fmla="*/ 2147483647 h 331"/>
                <a:gd name="T60" fmla="*/ 2147483647 w 525"/>
                <a:gd name="T61" fmla="*/ 2147483647 h 331"/>
                <a:gd name="T62" fmla="*/ 2147483647 w 525"/>
                <a:gd name="T63" fmla="*/ 2147483647 h 331"/>
                <a:gd name="T64" fmla="*/ 2147483647 w 525"/>
                <a:gd name="T65" fmla="*/ 2147483647 h 331"/>
                <a:gd name="T66" fmla="*/ 2147483647 w 525"/>
                <a:gd name="T67" fmla="*/ 2147483647 h 331"/>
                <a:gd name="T68" fmla="*/ 2147483647 w 525"/>
                <a:gd name="T69" fmla="*/ 2147483647 h 331"/>
                <a:gd name="T70" fmla="*/ 2147483647 w 525"/>
                <a:gd name="T71" fmla="*/ 2147483647 h 331"/>
                <a:gd name="T72" fmla="*/ 0 w 525"/>
                <a:gd name="T73" fmla="*/ 2147483647 h 33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25"/>
                <a:gd name="T112" fmla="*/ 0 h 331"/>
                <a:gd name="T113" fmla="*/ 525 w 525"/>
                <a:gd name="T114" fmla="*/ 331 h 33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25" h="331">
                  <a:moveTo>
                    <a:pt x="0" y="108"/>
                  </a:moveTo>
                  <a:lnTo>
                    <a:pt x="0" y="106"/>
                  </a:lnTo>
                  <a:lnTo>
                    <a:pt x="0" y="105"/>
                  </a:lnTo>
                  <a:lnTo>
                    <a:pt x="0" y="99"/>
                  </a:lnTo>
                  <a:lnTo>
                    <a:pt x="4" y="93"/>
                  </a:lnTo>
                  <a:lnTo>
                    <a:pt x="6" y="84"/>
                  </a:lnTo>
                  <a:lnTo>
                    <a:pt x="12" y="76"/>
                  </a:lnTo>
                  <a:lnTo>
                    <a:pt x="17" y="67"/>
                  </a:lnTo>
                  <a:lnTo>
                    <a:pt x="29" y="59"/>
                  </a:lnTo>
                  <a:lnTo>
                    <a:pt x="34" y="51"/>
                  </a:lnTo>
                  <a:lnTo>
                    <a:pt x="40" y="46"/>
                  </a:lnTo>
                  <a:lnTo>
                    <a:pt x="48" y="42"/>
                  </a:lnTo>
                  <a:lnTo>
                    <a:pt x="55" y="36"/>
                  </a:lnTo>
                  <a:lnTo>
                    <a:pt x="63" y="30"/>
                  </a:lnTo>
                  <a:lnTo>
                    <a:pt x="72" y="27"/>
                  </a:lnTo>
                  <a:lnTo>
                    <a:pt x="80" y="21"/>
                  </a:lnTo>
                  <a:lnTo>
                    <a:pt x="88" y="17"/>
                  </a:lnTo>
                  <a:lnTo>
                    <a:pt x="95" y="13"/>
                  </a:lnTo>
                  <a:lnTo>
                    <a:pt x="101" y="10"/>
                  </a:lnTo>
                  <a:lnTo>
                    <a:pt x="107" y="6"/>
                  </a:lnTo>
                  <a:lnTo>
                    <a:pt x="112" y="4"/>
                  </a:lnTo>
                  <a:lnTo>
                    <a:pt x="122" y="0"/>
                  </a:lnTo>
                  <a:lnTo>
                    <a:pt x="126" y="0"/>
                  </a:lnTo>
                  <a:lnTo>
                    <a:pt x="344" y="203"/>
                  </a:lnTo>
                  <a:lnTo>
                    <a:pt x="453" y="184"/>
                  </a:lnTo>
                  <a:lnTo>
                    <a:pt x="525" y="316"/>
                  </a:lnTo>
                  <a:lnTo>
                    <a:pt x="493" y="325"/>
                  </a:lnTo>
                  <a:lnTo>
                    <a:pt x="419" y="247"/>
                  </a:lnTo>
                  <a:lnTo>
                    <a:pt x="398" y="272"/>
                  </a:lnTo>
                  <a:lnTo>
                    <a:pt x="375" y="266"/>
                  </a:lnTo>
                  <a:lnTo>
                    <a:pt x="348" y="331"/>
                  </a:lnTo>
                  <a:lnTo>
                    <a:pt x="289" y="306"/>
                  </a:lnTo>
                  <a:lnTo>
                    <a:pt x="289" y="272"/>
                  </a:lnTo>
                  <a:lnTo>
                    <a:pt x="285" y="270"/>
                  </a:lnTo>
                  <a:lnTo>
                    <a:pt x="276" y="264"/>
                  </a:lnTo>
                  <a:lnTo>
                    <a:pt x="268" y="259"/>
                  </a:lnTo>
                  <a:lnTo>
                    <a:pt x="261" y="255"/>
                  </a:lnTo>
                  <a:lnTo>
                    <a:pt x="253" y="249"/>
                  </a:lnTo>
                  <a:lnTo>
                    <a:pt x="244" y="245"/>
                  </a:lnTo>
                  <a:lnTo>
                    <a:pt x="232" y="238"/>
                  </a:lnTo>
                  <a:lnTo>
                    <a:pt x="221" y="232"/>
                  </a:lnTo>
                  <a:lnTo>
                    <a:pt x="215" y="228"/>
                  </a:lnTo>
                  <a:lnTo>
                    <a:pt x="209" y="224"/>
                  </a:lnTo>
                  <a:lnTo>
                    <a:pt x="204" y="221"/>
                  </a:lnTo>
                  <a:lnTo>
                    <a:pt x="198" y="219"/>
                  </a:lnTo>
                  <a:lnTo>
                    <a:pt x="190" y="213"/>
                  </a:lnTo>
                  <a:lnTo>
                    <a:pt x="185" y="211"/>
                  </a:lnTo>
                  <a:lnTo>
                    <a:pt x="177" y="205"/>
                  </a:lnTo>
                  <a:lnTo>
                    <a:pt x="171" y="203"/>
                  </a:lnTo>
                  <a:lnTo>
                    <a:pt x="164" y="198"/>
                  </a:lnTo>
                  <a:lnTo>
                    <a:pt x="158" y="196"/>
                  </a:lnTo>
                  <a:lnTo>
                    <a:pt x="152" y="192"/>
                  </a:lnTo>
                  <a:lnTo>
                    <a:pt x="145" y="188"/>
                  </a:lnTo>
                  <a:lnTo>
                    <a:pt x="137" y="184"/>
                  </a:lnTo>
                  <a:lnTo>
                    <a:pt x="131" y="181"/>
                  </a:lnTo>
                  <a:lnTo>
                    <a:pt x="124" y="177"/>
                  </a:lnTo>
                  <a:lnTo>
                    <a:pt x="118" y="173"/>
                  </a:lnTo>
                  <a:lnTo>
                    <a:pt x="110" y="169"/>
                  </a:lnTo>
                  <a:lnTo>
                    <a:pt x="105" y="165"/>
                  </a:lnTo>
                  <a:lnTo>
                    <a:pt x="97" y="162"/>
                  </a:lnTo>
                  <a:lnTo>
                    <a:pt x="91" y="158"/>
                  </a:lnTo>
                  <a:lnTo>
                    <a:pt x="84" y="154"/>
                  </a:lnTo>
                  <a:lnTo>
                    <a:pt x="78" y="150"/>
                  </a:lnTo>
                  <a:lnTo>
                    <a:pt x="72" y="148"/>
                  </a:lnTo>
                  <a:lnTo>
                    <a:pt x="67" y="144"/>
                  </a:lnTo>
                  <a:lnTo>
                    <a:pt x="55" y="139"/>
                  </a:lnTo>
                  <a:lnTo>
                    <a:pt x="46" y="133"/>
                  </a:lnTo>
                  <a:lnTo>
                    <a:pt x="34" y="125"/>
                  </a:lnTo>
                  <a:lnTo>
                    <a:pt x="25" y="122"/>
                  </a:lnTo>
                  <a:lnTo>
                    <a:pt x="17" y="118"/>
                  </a:lnTo>
                  <a:lnTo>
                    <a:pt x="14" y="114"/>
                  </a:lnTo>
                  <a:lnTo>
                    <a:pt x="4" y="108"/>
                  </a:lnTo>
                  <a:lnTo>
                    <a:pt x="0" y="108"/>
                  </a:lnTo>
                  <a:close/>
                </a:path>
              </a:pathLst>
            </a:custGeom>
            <a:solidFill>
              <a:srgbClr val="F59E9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60454" name="Freeform 95">
              <a:extLst>
                <a:ext uri="{FF2B5EF4-FFF2-40B4-BE49-F238E27FC236}">
                  <a16:creationId xmlns:a16="http://schemas.microsoft.com/office/drawing/2014/main" id="{DF35D1BE-09D8-6388-2BF3-D3D7070FA9A3}"/>
                </a:ext>
              </a:extLst>
            </p:cNvPr>
            <p:cNvSpPr>
              <a:spLocks/>
            </p:cNvSpPr>
            <p:nvPr/>
          </p:nvSpPr>
          <p:spPr bwMode="auto">
            <a:xfrm>
              <a:off x="5267314" y="2665405"/>
              <a:ext cx="201613" cy="180975"/>
            </a:xfrm>
            <a:custGeom>
              <a:avLst/>
              <a:gdLst>
                <a:gd name="T0" fmla="*/ 2147483647 w 255"/>
                <a:gd name="T1" fmla="*/ 2147483647 h 228"/>
                <a:gd name="T2" fmla="*/ 2147483647 w 255"/>
                <a:gd name="T3" fmla="*/ 2147483647 h 228"/>
                <a:gd name="T4" fmla="*/ 2147483647 w 255"/>
                <a:gd name="T5" fmla="*/ 2147483647 h 228"/>
                <a:gd name="T6" fmla="*/ 2147483647 w 255"/>
                <a:gd name="T7" fmla="*/ 2147483647 h 228"/>
                <a:gd name="T8" fmla="*/ 2147483647 w 255"/>
                <a:gd name="T9" fmla="*/ 2147483647 h 228"/>
                <a:gd name="T10" fmla="*/ 2147483647 w 255"/>
                <a:gd name="T11" fmla="*/ 2147483647 h 228"/>
                <a:gd name="T12" fmla="*/ 2147483647 w 255"/>
                <a:gd name="T13" fmla="*/ 2147483647 h 228"/>
                <a:gd name="T14" fmla="*/ 2147483647 w 255"/>
                <a:gd name="T15" fmla="*/ 2147483647 h 228"/>
                <a:gd name="T16" fmla="*/ 0 w 255"/>
                <a:gd name="T17" fmla="*/ 2147483647 h 228"/>
                <a:gd name="T18" fmla="*/ 2147483647 w 255"/>
                <a:gd name="T19" fmla="*/ 2147483647 h 228"/>
                <a:gd name="T20" fmla="*/ 2147483647 w 255"/>
                <a:gd name="T21" fmla="*/ 2147483647 h 228"/>
                <a:gd name="T22" fmla="*/ 2147483647 w 255"/>
                <a:gd name="T23" fmla="*/ 2147483647 h 228"/>
                <a:gd name="T24" fmla="*/ 2147483647 w 255"/>
                <a:gd name="T25" fmla="*/ 2147483647 h 228"/>
                <a:gd name="T26" fmla="*/ 2147483647 w 255"/>
                <a:gd name="T27" fmla="*/ 2147483647 h 228"/>
                <a:gd name="T28" fmla="*/ 2147483647 w 255"/>
                <a:gd name="T29" fmla="*/ 2147483647 h 228"/>
                <a:gd name="T30" fmla="*/ 2147483647 w 255"/>
                <a:gd name="T31" fmla="*/ 2147483647 h 228"/>
                <a:gd name="T32" fmla="*/ 2147483647 w 255"/>
                <a:gd name="T33" fmla="*/ 2147483647 h 228"/>
                <a:gd name="T34" fmla="*/ 2147483647 w 255"/>
                <a:gd name="T35" fmla="*/ 2147483647 h 228"/>
                <a:gd name="T36" fmla="*/ 2147483647 w 255"/>
                <a:gd name="T37" fmla="*/ 0 h 228"/>
                <a:gd name="T38" fmla="*/ 2147483647 w 255"/>
                <a:gd name="T39" fmla="*/ 0 h 228"/>
                <a:gd name="T40" fmla="*/ 2147483647 w 255"/>
                <a:gd name="T41" fmla="*/ 2147483647 h 228"/>
                <a:gd name="T42" fmla="*/ 2147483647 w 255"/>
                <a:gd name="T43" fmla="*/ 2147483647 h 228"/>
                <a:gd name="T44" fmla="*/ 2147483647 w 255"/>
                <a:gd name="T45" fmla="*/ 2147483647 h 228"/>
                <a:gd name="T46" fmla="*/ 2147483647 w 255"/>
                <a:gd name="T47" fmla="*/ 2147483647 h 228"/>
                <a:gd name="T48" fmla="*/ 2147483647 w 255"/>
                <a:gd name="T49" fmla="*/ 2147483647 h 228"/>
                <a:gd name="T50" fmla="*/ 2147483647 w 255"/>
                <a:gd name="T51" fmla="*/ 2147483647 h 228"/>
                <a:gd name="T52" fmla="*/ 2147483647 w 255"/>
                <a:gd name="T53" fmla="*/ 2147483647 h 228"/>
                <a:gd name="T54" fmla="*/ 2147483647 w 255"/>
                <a:gd name="T55" fmla="*/ 2147483647 h 228"/>
                <a:gd name="T56" fmla="*/ 2147483647 w 255"/>
                <a:gd name="T57" fmla="*/ 2147483647 h 228"/>
                <a:gd name="T58" fmla="*/ 2147483647 w 255"/>
                <a:gd name="T59" fmla="*/ 2147483647 h 228"/>
                <a:gd name="T60" fmla="*/ 2147483647 w 255"/>
                <a:gd name="T61" fmla="*/ 2147483647 h 228"/>
                <a:gd name="T62" fmla="*/ 2147483647 w 255"/>
                <a:gd name="T63" fmla="*/ 2147483647 h 228"/>
                <a:gd name="T64" fmla="*/ 2147483647 w 255"/>
                <a:gd name="T65" fmla="*/ 2147483647 h 228"/>
                <a:gd name="T66" fmla="*/ 2147483647 w 255"/>
                <a:gd name="T67" fmla="*/ 2147483647 h 228"/>
                <a:gd name="T68" fmla="*/ 2147483647 w 255"/>
                <a:gd name="T69" fmla="*/ 2147483647 h 228"/>
                <a:gd name="T70" fmla="*/ 2147483647 w 255"/>
                <a:gd name="T71" fmla="*/ 2147483647 h 228"/>
                <a:gd name="T72" fmla="*/ 2147483647 w 255"/>
                <a:gd name="T73" fmla="*/ 2147483647 h 228"/>
                <a:gd name="T74" fmla="*/ 2147483647 w 255"/>
                <a:gd name="T75" fmla="*/ 2147483647 h 228"/>
                <a:gd name="T76" fmla="*/ 2147483647 w 255"/>
                <a:gd name="T77" fmla="*/ 2147483647 h 228"/>
                <a:gd name="T78" fmla="*/ 2147483647 w 255"/>
                <a:gd name="T79" fmla="*/ 2147483647 h 228"/>
                <a:gd name="T80" fmla="*/ 2147483647 w 255"/>
                <a:gd name="T81" fmla="*/ 2147483647 h 228"/>
                <a:gd name="T82" fmla="*/ 2147483647 w 255"/>
                <a:gd name="T83" fmla="*/ 2147483647 h 228"/>
                <a:gd name="T84" fmla="*/ 2147483647 w 255"/>
                <a:gd name="T85" fmla="*/ 2147483647 h 228"/>
                <a:gd name="T86" fmla="*/ 2147483647 w 255"/>
                <a:gd name="T87" fmla="*/ 2147483647 h 228"/>
                <a:gd name="T88" fmla="*/ 2147483647 w 255"/>
                <a:gd name="T89" fmla="*/ 2147483647 h 228"/>
                <a:gd name="T90" fmla="*/ 2147483647 w 255"/>
                <a:gd name="T91" fmla="*/ 2147483647 h 228"/>
                <a:gd name="T92" fmla="*/ 2147483647 w 255"/>
                <a:gd name="T93" fmla="*/ 2147483647 h 228"/>
                <a:gd name="T94" fmla="*/ 2147483647 w 255"/>
                <a:gd name="T95" fmla="*/ 2147483647 h 228"/>
                <a:gd name="T96" fmla="*/ 2147483647 w 255"/>
                <a:gd name="T97" fmla="*/ 2147483647 h 228"/>
                <a:gd name="T98" fmla="*/ 2147483647 w 255"/>
                <a:gd name="T99" fmla="*/ 2147483647 h 228"/>
                <a:gd name="T100" fmla="*/ 2147483647 w 255"/>
                <a:gd name="T101" fmla="*/ 2147483647 h 228"/>
                <a:gd name="T102" fmla="*/ 2147483647 w 255"/>
                <a:gd name="T103" fmla="*/ 2147483647 h 228"/>
                <a:gd name="T104" fmla="*/ 2147483647 w 255"/>
                <a:gd name="T105" fmla="*/ 2147483647 h 228"/>
                <a:gd name="T106" fmla="*/ 2147483647 w 255"/>
                <a:gd name="T107" fmla="*/ 2147483647 h 22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55"/>
                <a:gd name="T163" fmla="*/ 0 h 228"/>
                <a:gd name="T164" fmla="*/ 255 w 255"/>
                <a:gd name="T165" fmla="*/ 228 h 22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55" h="228">
                  <a:moveTo>
                    <a:pt x="25" y="228"/>
                  </a:moveTo>
                  <a:lnTo>
                    <a:pt x="23" y="226"/>
                  </a:lnTo>
                  <a:lnTo>
                    <a:pt x="21" y="218"/>
                  </a:lnTo>
                  <a:lnTo>
                    <a:pt x="19" y="213"/>
                  </a:lnTo>
                  <a:lnTo>
                    <a:pt x="18" y="209"/>
                  </a:lnTo>
                  <a:lnTo>
                    <a:pt x="16" y="203"/>
                  </a:lnTo>
                  <a:lnTo>
                    <a:pt x="16" y="197"/>
                  </a:lnTo>
                  <a:lnTo>
                    <a:pt x="12" y="188"/>
                  </a:lnTo>
                  <a:lnTo>
                    <a:pt x="10" y="180"/>
                  </a:lnTo>
                  <a:lnTo>
                    <a:pt x="8" y="173"/>
                  </a:lnTo>
                  <a:lnTo>
                    <a:pt x="8" y="165"/>
                  </a:lnTo>
                  <a:lnTo>
                    <a:pt x="6" y="156"/>
                  </a:lnTo>
                  <a:lnTo>
                    <a:pt x="4" y="146"/>
                  </a:lnTo>
                  <a:lnTo>
                    <a:pt x="2" y="139"/>
                  </a:lnTo>
                  <a:lnTo>
                    <a:pt x="2" y="129"/>
                  </a:lnTo>
                  <a:lnTo>
                    <a:pt x="2" y="118"/>
                  </a:lnTo>
                  <a:lnTo>
                    <a:pt x="0" y="108"/>
                  </a:lnTo>
                  <a:lnTo>
                    <a:pt x="0" y="99"/>
                  </a:lnTo>
                  <a:lnTo>
                    <a:pt x="2" y="89"/>
                  </a:lnTo>
                  <a:lnTo>
                    <a:pt x="2" y="80"/>
                  </a:lnTo>
                  <a:lnTo>
                    <a:pt x="4" y="70"/>
                  </a:lnTo>
                  <a:lnTo>
                    <a:pt x="6" y="61"/>
                  </a:lnTo>
                  <a:lnTo>
                    <a:pt x="10" y="53"/>
                  </a:lnTo>
                  <a:lnTo>
                    <a:pt x="14" y="43"/>
                  </a:lnTo>
                  <a:lnTo>
                    <a:pt x="19" y="36"/>
                  </a:lnTo>
                  <a:lnTo>
                    <a:pt x="25" y="28"/>
                  </a:lnTo>
                  <a:lnTo>
                    <a:pt x="33" y="23"/>
                  </a:lnTo>
                  <a:lnTo>
                    <a:pt x="40" y="17"/>
                  </a:lnTo>
                  <a:lnTo>
                    <a:pt x="50" y="11"/>
                  </a:lnTo>
                  <a:lnTo>
                    <a:pt x="56" y="9"/>
                  </a:lnTo>
                  <a:lnTo>
                    <a:pt x="61" y="7"/>
                  </a:lnTo>
                  <a:lnTo>
                    <a:pt x="67" y="5"/>
                  </a:lnTo>
                  <a:lnTo>
                    <a:pt x="75" y="5"/>
                  </a:lnTo>
                  <a:lnTo>
                    <a:pt x="80" y="4"/>
                  </a:lnTo>
                  <a:lnTo>
                    <a:pt x="86" y="2"/>
                  </a:lnTo>
                  <a:lnTo>
                    <a:pt x="92" y="2"/>
                  </a:lnTo>
                  <a:lnTo>
                    <a:pt x="99" y="2"/>
                  </a:lnTo>
                  <a:lnTo>
                    <a:pt x="107" y="0"/>
                  </a:lnTo>
                  <a:lnTo>
                    <a:pt x="115" y="0"/>
                  </a:lnTo>
                  <a:lnTo>
                    <a:pt x="122" y="0"/>
                  </a:lnTo>
                  <a:lnTo>
                    <a:pt x="130" y="2"/>
                  </a:lnTo>
                  <a:lnTo>
                    <a:pt x="137" y="2"/>
                  </a:lnTo>
                  <a:lnTo>
                    <a:pt x="145" y="2"/>
                  </a:lnTo>
                  <a:lnTo>
                    <a:pt x="151" y="2"/>
                  </a:lnTo>
                  <a:lnTo>
                    <a:pt x="160" y="4"/>
                  </a:lnTo>
                  <a:lnTo>
                    <a:pt x="166" y="4"/>
                  </a:lnTo>
                  <a:lnTo>
                    <a:pt x="173" y="5"/>
                  </a:lnTo>
                  <a:lnTo>
                    <a:pt x="181" y="7"/>
                  </a:lnTo>
                  <a:lnTo>
                    <a:pt x="189" y="9"/>
                  </a:lnTo>
                  <a:lnTo>
                    <a:pt x="194" y="9"/>
                  </a:lnTo>
                  <a:lnTo>
                    <a:pt x="202" y="11"/>
                  </a:lnTo>
                  <a:lnTo>
                    <a:pt x="208" y="11"/>
                  </a:lnTo>
                  <a:lnTo>
                    <a:pt x="213" y="13"/>
                  </a:lnTo>
                  <a:lnTo>
                    <a:pt x="219" y="13"/>
                  </a:lnTo>
                  <a:lnTo>
                    <a:pt x="225" y="15"/>
                  </a:lnTo>
                  <a:lnTo>
                    <a:pt x="231" y="17"/>
                  </a:lnTo>
                  <a:lnTo>
                    <a:pt x="236" y="19"/>
                  </a:lnTo>
                  <a:lnTo>
                    <a:pt x="244" y="19"/>
                  </a:lnTo>
                  <a:lnTo>
                    <a:pt x="250" y="21"/>
                  </a:lnTo>
                  <a:lnTo>
                    <a:pt x="253" y="23"/>
                  </a:lnTo>
                  <a:lnTo>
                    <a:pt x="255" y="24"/>
                  </a:lnTo>
                  <a:lnTo>
                    <a:pt x="255" y="178"/>
                  </a:lnTo>
                  <a:lnTo>
                    <a:pt x="251" y="177"/>
                  </a:lnTo>
                  <a:lnTo>
                    <a:pt x="246" y="175"/>
                  </a:lnTo>
                  <a:lnTo>
                    <a:pt x="242" y="173"/>
                  </a:lnTo>
                  <a:lnTo>
                    <a:pt x="236" y="171"/>
                  </a:lnTo>
                  <a:lnTo>
                    <a:pt x="231" y="169"/>
                  </a:lnTo>
                  <a:lnTo>
                    <a:pt x="227" y="169"/>
                  </a:lnTo>
                  <a:lnTo>
                    <a:pt x="219" y="165"/>
                  </a:lnTo>
                  <a:lnTo>
                    <a:pt x="212" y="163"/>
                  </a:lnTo>
                  <a:lnTo>
                    <a:pt x="204" y="159"/>
                  </a:lnTo>
                  <a:lnTo>
                    <a:pt x="198" y="158"/>
                  </a:lnTo>
                  <a:lnTo>
                    <a:pt x="191" y="154"/>
                  </a:lnTo>
                  <a:lnTo>
                    <a:pt x="183" y="150"/>
                  </a:lnTo>
                  <a:lnTo>
                    <a:pt x="175" y="146"/>
                  </a:lnTo>
                  <a:lnTo>
                    <a:pt x="170" y="144"/>
                  </a:lnTo>
                  <a:lnTo>
                    <a:pt x="160" y="139"/>
                  </a:lnTo>
                  <a:lnTo>
                    <a:pt x="154" y="133"/>
                  </a:lnTo>
                  <a:lnTo>
                    <a:pt x="147" y="129"/>
                  </a:lnTo>
                  <a:lnTo>
                    <a:pt x="141" y="123"/>
                  </a:lnTo>
                  <a:lnTo>
                    <a:pt x="130" y="114"/>
                  </a:lnTo>
                  <a:lnTo>
                    <a:pt x="122" y="106"/>
                  </a:lnTo>
                  <a:lnTo>
                    <a:pt x="113" y="99"/>
                  </a:lnTo>
                  <a:lnTo>
                    <a:pt x="107" y="93"/>
                  </a:lnTo>
                  <a:lnTo>
                    <a:pt x="105" y="89"/>
                  </a:lnTo>
                  <a:lnTo>
                    <a:pt x="101" y="89"/>
                  </a:lnTo>
                  <a:lnTo>
                    <a:pt x="97" y="99"/>
                  </a:lnTo>
                  <a:lnTo>
                    <a:pt x="92" y="104"/>
                  </a:lnTo>
                  <a:lnTo>
                    <a:pt x="88" y="112"/>
                  </a:lnTo>
                  <a:lnTo>
                    <a:pt x="84" y="116"/>
                  </a:lnTo>
                  <a:lnTo>
                    <a:pt x="80" y="121"/>
                  </a:lnTo>
                  <a:lnTo>
                    <a:pt x="77" y="129"/>
                  </a:lnTo>
                  <a:lnTo>
                    <a:pt x="75" y="135"/>
                  </a:lnTo>
                  <a:lnTo>
                    <a:pt x="69" y="140"/>
                  </a:lnTo>
                  <a:lnTo>
                    <a:pt x="65" y="146"/>
                  </a:lnTo>
                  <a:lnTo>
                    <a:pt x="59" y="154"/>
                  </a:lnTo>
                  <a:lnTo>
                    <a:pt x="58" y="163"/>
                  </a:lnTo>
                  <a:lnTo>
                    <a:pt x="52" y="171"/>
                  </a:lnTo>
                  <a:lnTo>
                    <a:pt x="48" y="178"/>
                  </a:lnTo>
                  <a:lnTo>
                    <a:pt x="44" y="186"/>
                  </a:lnTo>
                  <a:lnTo>
                    <a:pt x="40" y="194"/>
                  </a:lnTo>
                  <a:lnTo>
                    <a:pt x="37" y="201"/>
                  </a:lnTo>
                  <a:lnTo>
                    <a:pt x="33" y="207"/>
                  </a:lnTo>
                  <a:lnTo>
                    <a:pt x="31" y="213"/>
                  </a:lnTo>
                  <a:lnTo>
                    <a:pt x="29" y="218"/>
                  </a:lnTo>
                  <a:lnTo>
                    <a:pt x="25" y="226"/>
                  </a:lnTo>
                  <a:lnTo>
                    <a:pt x="25" y="228"/>
                  </a:lnTo>
                  <a:close/>
                </a:path>
              </a:pathLst>
            </a:custGeom>
            <a:solidFill>
              <a:srgbClr val="8C5E2B"/>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60455" name="Freeform 96">
              <a:extLst>
                <a:ext uri="{FF2B5EF4-FFF2-40B4-BE49-F238E27FC236}">
                  <a16:creationId xmlns:a16="http://schemas.microsoft.com/office/drawing/2014/main" id="{F993C267-7198-D980-CB64-0C522A786CE9}"/>
                </a:ext>
              </a:extLst>
            </p:cNvPr>
            <p:cNvSpPr>
              <a:spLocks/>
            </p:cNvSpPr>
            <p:nvPr/>
          </p:nvSpPr>
          <p:spPr bwMode="auto">
            <a:xfrm>
              <a:off x="5351451" y="2681280"/>
              <a:ext cx="98425" cy="92075"/>
            </a:xfrm>
            <a:custGeom>
              <a:avLst/>
              <a:gdLst>
                <a:gd name="T0" fmla="*/ 2147483647 w 124"/>
                <a:gd name="T1" fmla="*/ 0 h 116"/>
                <a:gd name="T2" fmla="*/ 2147483647 w 124"/>
                <a:gd name="T3" fmla="*/ 2147483647 h 116"/>
                <a:gd name="T4" fmla="*/ 2147483647 w 124"/>
                <a:gd name="T5" fmla="*/ 2147483647 h 116"/>
                <a:gd name="T6" fmla="*/ 2147483647 w 124"/>
                <a:gd name="T7" fmla="*/ 2147483647 h 116"/>
                <a:gd name="T8" fmla="*/ 2147483647 w 124"/>
                <a:gd name="T9" fmla="*/ 2147483647 h 116"/>
                <a:gd name="T10" fmla="*/ 2147483647 w 124"/>
                <a:gd name="T11" fmla="*/ 2147483647 h 116"/>
                <a:gd name="T12" fmla="*/ 2147483647 w 124"/>
                <a:gd name="T13" fmla="*/ 2147483647 h 116"/>
                <a:gd name="T14" fmla="*/ 2147483647 w 124"/>
                <a:gd name="T15" fmla="*/ 2147483647 h 116"/>
                <a:gd name="T16" fmla="*/ 2147483647 w 124"/>
                <a:gd name="T17" fmla="*/ 2147483647 h 116"/>
                <a:gd name="T18" fmla="*/ 2147483647 w 124"/>
                <a:gd name="T19" fmla="*/ 2147483647 h 116"/>
                <a:gd name="T20" fmla="*/ 2147483647 w 124"/>
                <a:gd name="T21" fmla="*/ 2147483647 h 116"/>
                <a:gd name="T22" fmla="*/ 2147483647 w 124"/>
                <a:gd name="T23" fmla="*/ 2147483647 h 116"/>
                <a:gd name="T24" fmla="*/ 2147483647 w 124"/>
                <a:gd name="T25" fmla="*/ 2147483647 h 116"/>
                <a:gd name="T26" fmla="*/ 2147483647 w 124"/>
                <a:gd name="T27" fmla="*/ 2147483647 h 116"/>
                <a:gd name="T28" fmla="*/ 2147483647 w 124"/>
                <a:gd name="T29" fmla="*/ 2147483647 h 116"/>
                <a:gd name="T30" fmla="*/ 2147483647 w 124"/>
                <a:gd name="T31" fmla="*/ 2147483647 h 116"/>
                <a:gd name="T32" fmla="*/ 2147483647 w 124"/>
                <a:gd name="T33" fmla="*/ 2147483647 h 116"/>
                <a:gd name="T34" fmla="*/ 2147483647 w 124"/>
                <a:gd name="T35" fmla="*/ 2147483647 h 116"/>
                <a:gd name="T36" fmla="*/ 2147483647 w 124"/>
                <a:gd name="T37" fmla="*/ 2147483647 h 116"/>
                <a:gd name="T38" fmla="*/ 2147483647 w 124"/>
                <a:gd name="T39" fmla="*/ 2147483647 h 116"/>
                <a:gd name="T40" fmla="*/ 2147483647 w 124"/>
                <a:gd name="T41" fmla="*/ 2147483647 h 116"/>
                <a:gd name="T42" fmla="*/ 2147483647 w 124"/>
                <a:gd name="T43" fmla="*/ 2147483647 h 116"/>
                <a:gd name="T44" fmla="*/ 2147483647 w 124"/>
                <a:gd name="T45" fmla="*/ 2147483647 h 116"/>
                <a:gd name="T46" fmla="*/ 2147483647 w 124"/>
                <a:gd name="T47" fmla="*/ 2147483647 h 116"/>
                <a:gd name="T48" fmla="*/ 2147483647 w 124"/>
                <a:gd name="T49" fmla="*/ 2147483647 h 116"/>
                <a:gd name="T50" fmla="*/ 2147483647 w 124"/>
                <a:gd name="T51" fmla="*/ 2147483647 h 116"/>
                <a:gd name="T52" fmla="*/ 2147483647 w 124"/>
                <a:gd name="T53" fmla="*/ 2147483647 h 116"/>
                <a:gd name="T54" fmla="*/ 0 w 124"/>
                <a:gd name="T55" fmla="*/ 2147483647 h 116"/>
                <a:gd name="T56" fmla="*/ 0 w 124"/>
                <a:gd name="T57" fmla="*/ 2147483647 h 116"/>
                <a:gd name="T58" fmla="*/ 2147483647 w 124"/>
                <a:gd name="T59" fmla="*/ 0 h 116"/>
                <a:gd name="T60" fmla="*/ 2147483647 w 124"/>
                <a:gd name="T61" fmla="*/ 0 h 11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24"/>
                <a:gd name="T94" fmla="*/ 0 h 116"/>
                <a:gd name="T95" fmla="*/ 124 w 124"/>
                <a:gd name="T96" fmla="*/ 116 h 11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24" h="116">
                  <a:moveTo>
                    <a:pt x="2" y="0"/>
                  </a:moveTo>
                  <a:lnTo>
                    <a:pt x="124" y="43"/>
                  </a:lnTo>
                  <a:lnTo>
                    <a:pt x="46" y="45"/>
                  </a:lnTo>
                  <a:lnTo>
                    <a:pt x="124" y="116"/>
                  </a:lnTo>
                  <a:lnTo>
                    <a:pt x="120" y="116"/>
                  </a:lnTo>
                  <a:lnTo>
                    <a:pt x="112" y="112"/>
                  </a:lnTo>
                  <a:lnTo>
                    <a:pt x="106" y="110"/>
                  </a:lnTo>
                  <a:lnTo>
                    <a:pt x="101" y="110"/>
                  </a:lnTo>
                  <a:lnTo>
                    <a:pt x="95" y="108"/>
                  </a:lnTo>
                  <a:lnTo>
                    <a:pt x="89" y="108"/>
                  </a:lnTo>
                  <a:lnTo>
                    <a:pt x="80" y="104"/>
                  </a:lnTo>
                  <a:lnTo>
                    <a:pt x="74" y="100"/>
                  </a:lnTo>
                  <a:lnTo>
                    <a:pt x="65" y="97"/>
                  </a:lnTo>
                  <a:lnTo>
                    <a:pt x="59" y="95"/>
                  </a:lnTo>
                  <a:lnTo>
                    <a:pt x="49" y="91"/>
                  </a:lnTo>
                  <a:lnTo>
                    <a:pt x="44" y="85"/>
                  </a:lnTo>
                  <a:lnTo>
                    <a:pt x="38" y="79"/>
                  </a:lnTo>
                  <a:lnTo>
                    <a:pt x="32" y="76"/>
                  </a:lnTo>
                  <a:lnTo>
                    <a:pt x="25" y="70"/>
                  </a:lnTo>
                  <a:lnTo>
                    <a:pt x="21" y="62"/>
                  </a:lnTo>
                  <a:lnTo>
                    <a:pt x="15" y="57"/>
                  </a:lnTo>
                  <a:lnTo>
                    <a:pt x="13" y="51"/>
                  </a:lnTo>
                  <a:lnTo>
                    <a:pt x="9" y="45"/>
                  </a:lnTo>
                  <a:lnTo>
                    <a:pt x="8" y="38"/>
                  </a:lnTo>
                  <a:lnTo>
                    <a:pt x="6" y="32"/>
                  </a:lnTo>
                  <a:lnTo>
                    <a:pt x="4" y="26"/>
                  </a:lnTo>
                  <a:lnTo>
                    <a:pt x="2" y="15"/>
                  </a:lnTo>
                  <a:lnTo>
                    <a:pt x="0" y="7"/>
                  </a:lnTo>
                  <a:lnTo>
                    <a:pt x="0" y="2"/>
                  </a:lnTo>
                  <a:lnTo>
                    <a:pt x="2" y="0"/>
                  </a:lnTo>
                  <a:close/>
                </a:path>
              </a:pathLst>
            </a:custGeom>
            <a:solidFill>
              <a:srgbClr val="E6803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60456" name="Freeform 114">
              <a:extLst>
                <a:ext uri="{FF2B5EF4-FFF2-40B4-BE49-F238E27FC236}">
                  <a16:creationId xmlns:a16="http://schemas.microsoft.com/office/drawing/2014/main" id="{4C6E10FB-05CB-A35D-F352-387CAF62A525}"/>
                </a:ext>
              </a:extLst>
            </p:cNvPr>
            <p:cNvSpPr>
              <a:spLocks/>
            </p:cNvSpPr>
            <p:nvPr/>
          </p:nvSpPr>
          <p:spPr bwMode="auto">
            <a:xfrm>
              <a:off x="4873614" y="2928930"/>
              <a:ext cx="354013" cy="407987"/>
            </a:xfrm>
            <a:custGeom>
              <a:avLst/>
              <a:gdLst>
                <a:gd name="T0" fmla="*/ 2147483647 w 447"/>
                <a:gd name="T1" fmla="*/ 2147483647 h 514"/>
                <a:gd name="T2" fmla="*/ 2147483647 w 447"/>
                <a:gd name="T3" fmla="*/ 2147483647 h 514"/>
                <a:gd name="T4" fmla="*/ 2147483647 w 447"/>
                <a:gd name="T5" fmla="*/ 2147483647 h 514"/>
                <a:gd name="T6" fmla="*/ 2147483647 w 447"/>
                <a:gd name="T7" fmla="*/ 2147483647 h 514"/>
                <a:gd name="T8" fmla="*/ 2147483647 w 447"/>
                <a:gd name="T9" fmla="*/ 2147483647 h 514"/>
                <a:gd name="T10" fmla="*/ 2147483647 w 447"/>
                <a:gd name="T11" fmla="*/ 2147483647 h 514"/>
                <a:gd name="T12" fmla="*/ 2147483647 w 447"/>
                <a:gd name="T13" fmla="*/ 2147483647 h 514"/>
                <a:gd name="T14" fmla="*/ 2147483647 w 447"/>
                <a:gd name="T15" fmla="*/ 2147483647 h 514"/>
                <a:gd name="T16" fmla="*/ 2147483647 w 447"/>
                <a:gd name="T17" fmla="*/ 2147483647 h 514"/>
                <a:gd name="T18" fmla="*/ 2147483647 w 447"/>
                <a:gd name="T19" fmla="*/ 2147483647 h 514"/>
                <a:gd name="T20" fmla="*/ 2147483647 w 447"/>
                <a:gd name="T21" fmla="*/ 2147483647 h 514"/>
                <a:gd name="T22" fmla="*/ 2147483647 w 447"/>
                <a:gd name="T23" fmla="*/ 2147483647 h 514"/>
                <a:gd name="T24" fmla="*/ 2147483647 w 447"/>
                <a:gd name="T25" fmla="*/ 2147483647 h 514"/>
                <a:gd name="T26" fmla="*/ 2147483647 w 447"/>
                <a:gd name="T27" fmla="*/ 2147483647 h 514"/>
                <a:gd name="T28" fmla="*/ 2147483647 w 447"/>
                <a:gd name="T29" fmla="*/ 2147483647 h 514"/>
                <a:gd name="T30" fmla="*/ 2147483647 w 447"/>
                <a:gd name="T31" fmla="*/ 2147483647 h 514"/>
                <a:gd name="T32" fmla="*/ 2147483647 w 447"/>
                <a:gd name="T33" fmla="*/ 2147483647 h 514"/>
                <a:gd name="T34" fmla="*/ 2147483647 w 447"/>
                <a:gd name="T35" fmla="*/ 2147483647 h 514"/>
                <a:gd name="T36" fmla="*/ 2147483647 w 447"/>
                <a:gd name="T37" fmla="*/ 2147483647 h 514"/>
                <a:gd name="T38" fmla="*/ 2147483647 w 447"/>
                <a:gd name="T39" fmla="*/ 2147483647 h 514"/>
                <a:gd name="T40" fmla="*/ 2147483647 w 447"/>
                <a:gd name="T41" fmla="*/ 2147483647 h 514"/>
                <a:gd name="T42" fmla="*/ 2147483647 w 447"/>
                <a:gd name="T43" fmla="*/ 2147483647 h 514"/>
                <a:gd name="T44" fmla="*/ 0 w 447"/>
                <a:gd name="T45" fmla="*/ 2147483647 h 514"/>
                <a:gd name="T46" fmla="*/ 2147483647 w 447"/>
                <a:gd name="T47" fmla="*/ 2147483647 h 514"/>
                <a:gd name="T48" fmla="*/ 2147483647 w 447"/>
                <a:gd name="T49" fmla="*/ 2147483647 h 514"/>
                <a:gd name="T50" fmla="*/ 2147483647 w 447"/>
                <a:gd name="T51" fmla="*/ 2147483647 h 514"/>
                <a:gd name="T52" fmla="*/ 2147483647 w 447"/>
                <a:gd name="T53" fmla="*/ 2147483647 h 514"/>
                <a:gd name="T54" fmla="*/ 2147483647 w 447"/>
                <a:gd name="T55" fmla="*/ 2147483647 h 514"/>
                <a:gd name="T56" fmla="*/ 2147483647 w 447"/>
                <a:gd name="T57" fmla="*/ 2147483647 h 514"/>
                <a:gd name="T58" fmla="*/ 2147483647 w 447"/>
                <a:gd name="T59" fmla="*/ 2147483647 h 514"/>
                <a:gd name="T60" fmla="*/ 2147483647 w 447"/>
                <a:gd name="T61" fmla="*/ 2147483647 h 514"/>
                <a:gd name="T62" fmla="*/ 2147483647 w 447"/>
                <a:gd name="T63" fmla="*/ 2147483647 h 514"/>
                <a:gd name="T64" fmla="*/ 2147483647 w 447"/>
                <a:gd name="T65" fmla="*/ 2147483647 h 514"/>
                <a:gd name="T66" fmla="*/ 2147483647 w 447"/>
                <a:gd name="T67" fmla="*/ 2147483647 h 514"/>
                <a:gd name="T68" fmla="*/ 2147483647 w 447"/>
                <a:gd name="T69" fmla="*/ 2147483647 h 514"/>
                <a:gd name="T70" fmla="*/ 2147483647 w 447"/>
                <a:gd name="T71" fmla="*/ 2147483647 h 514"/>
                <a:gd name="T72" fmla="*/ 2147483647 w 447"/>
                <a:gd name="T73" fmla="*/ 2147483647 h 514"/>
                <a:gd name="T74" fmla="*/ 2147483647 w 447"/>
                <a:gd name="T75" fmla="*/ 2147483647 h 514"/>
                <a:gd name="T76" fmla="*/ 2147483647 w 447"/>
                <a:gd name="T77" fmla="*/ 2147483647 h 514"/>
                <a:gd name="T78" fmla="*/ 2147483647 w 447"/>
                <a:gd name="T79" fmla="*/ 2147483647 h 514"/>
                <a:gd name="T80" fmla="*/ 2147483647 w 447"/>
                <a:gd name="T81" fmla="*/ 2147483647 h 514"/>
                <a:gd name="T82" fmla="*/ 2147483647 w 447"/>
                <a:gd name="T83" fmla="*/ 2147483647 h 514"/>
                <a:gd name="T84" fmla="*/ 2147483647 w 447"/>
                <a:gd name="T85" fmla="*/ 2147483647 h 514"/>
                <a:gd name="T86" fmla="*/ 2147483647 w 447"/>
                <a:gd name="T87" fmla="*/ 2147483647 h 514"/>
                <a:gd name="T88" fmla="*/ 2147483647 w 447"/>
                <a:gd name="T89" fmla="*/ 2147483647 h 514"/>
                <a:gd name="T90" fmla="*/ 2147483647 w 447"/>
                <a:gd name="T91" fmla="*/ 2147483647 h 514"/>
                <a:gd name="T92" fmla="*/ 2147483647 w 447"/>
                <a:gd name="T93" fmla="*/ 2147483647 h 514"/>
                <a:gd name="T94" fmla="*/ 2147483647 w 447"/>
                <a:gd name="T95" fmla="*/ 2147483647 h 514"/>
                <a:gd name="T96" fmla="*/ 2147483647 w 447"/>
                <a:gd name="T97" fmla="*/ 2147483647 h 514"/>
                <a:gd name="T98" fmla="*/ 2147483647 w 447"/>
                <a:gd name="T99" fmla="*/ 2147483647 h 514"/>
                <a:gd name="T100" fmla="*/ 2147483647 w 447"/>
                <a:gd name="T101" fmla="*/ 2147483647 h 514"/>
                <a:gd name="T102" fmla="*/ 2147483647 w 447"/>
                <a:gd name="T103" fmla="*/ 2147483647 h 514"/>
                <a:gd name="T104" fmla="*/ 2147483647 w 447"/>
                <a:gd name="T105" fmla="*/ 2147483647 h 514"/>
                <a:gd name="T106" fmla="*/ 2147483647 w 447"/>
                <a:gd name="T107" fmla="*/ 2147483647 h 514"/>
                <a:gd name="T108" fmla="*/ 2147483647 w 447"/>
                <a:gd name="T109" fmla="*/ 2147483647 h 514"/>
                <a:gd name="T110" fmla="*/ 2147483647 w 447"/>
                <a:gd name="T111" fmla="*/ 2147483647 h 514"/>
                <a:gd name="T112" fmla="*/ 2147483647 w 447"/>
                <a:gd name="T113" fmla="*/ 0 h 514"/>
                <a:gd name="T114" fmla="*/ 2147483647 w 447"/>
                <a:gd name="T115" fmla="*/ 0 h 51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47"/>
                <a:gd name="T175" fmla="*/ 0 h 514"/>
                <a:gd name="T176" fmla="*/ 447 w 447"/>
                <a:gd name="T177" fmla="*/ 514 h 51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47" h="514">
                  <a:moveTo>
                    <a:pt x="447" y="0"/>
                  </a:moveTo>
                  <a:lnTo>
                    <a:pt x="181" y="305"/>
                  </a:lnTo>
                  <a:lnTo>
                    <a:pt x="293" y="392"/>
                  </a:lnTo>
                  <a:lnTo>
                    <a:pt x="291" y="388"/>
                  </a:lnTo>
                  <a:lnTo>
                    <a:pt x="285" y="386"/>
                  </a:lnTo>
                  <a:lnTo>
                    <a:pt x="280" y="384"/>
                  </a:lnTo>
                  <a:lnTo>
                    <a:pt x="276" y="382"/>
                  </a:lnTo>
                  <a:lnTo>
                    <a:pt x="268" y="381"/>
                  </a:lnTo>
                  <a:lnTo>
                    <a:pt x="263" y="381"/>
                  </a:lnTo>
                  <a:lnTo>
                    <a:pt x="253" y="379"/>
                  </a:lnTo>
                  <a:lnTo>
                    <a:pt x="245" y="379"/>
                  </a:lnTo>
                  <a:lnTo>
                    <a:pt x="236" y="377"/>
                  </a:lnTo>
                  <a:lnTo>
                    <a:pt x="226" y="379"/>
                  </a:lnTo>
                  <a:lnTo>
                    <a:pt x="213" y="379"/>
                  </a:lnTo>
                  <a:lnTo>
                    <a:pt x="204" y="382"/>
                  </a:lnTo>
                  <a:lnTo>
                    <a:pt x="196" y="384"/>
                  </a:lnTo>
                  <a:lnTo>
                    <a:pt x="190" y="386"/>
                  </a:lnTo>
                  <a:lnTo>
                    <a:pt x="185" y="390"/>
                  </a:lnTo>
                  <a:lnTo>
                    <a:pt x="179" y="394"/>
                  </a:lnTo>
                  <a:lnTo>
                    <a:pt x="171" y="396"/>
                  </a:lnTo>
                  <a:lnTo>
                    <a:pt x="166" y="400"/>
                  </a:lnTo>
                  <a:lnTo>
                    <a:pt x="158" y="401"/>
                  </a:lnTo>
                  <a:lnTo>
                    <a:pt x="150" y="407"/>
                  </a:lnTo>
                  <a:lnTo>
                    <a:pt x="143" y="409"/>
                  </a:lnTo>
                  <a:lnTo>
                    <a:pt x="137" y="413"/>
                  </a:lnTo>
                  <a:lnTo>
                    <a:pt x="131" y="419"/>
                  </a:lnTo>
                  <a:lnTo>
                    <a:pt x="124" y="424"/>
                  </a:lnTo>
                  <a:lnTo>
                    <a:pt x="116" y="428"/>
                  </a:lnTo>
                  <a:lnTo>
                    <a:pt x="110" y="434"/>
                  </a:lnTo>
                  <a:lnTo>
                    <a:pt x="103" y="438"/>
                  </a:lnTo>
                  <a:lnTo>
                    <a:pt x="97" y="443"/>
                  </a:lnTo>
                  <a:lnTo>
                    <a:pt x="90" y="447"/>
                  </a:lnTo>
                  <a:lnTo>
                    <a:pt x="84" y="453"/>
                  </a:lnTo>
                  <a:lnTo>
                    <a:pt x="78" y="458"/>
                  </a:lnTo>
                  <a:lnTo>
                    <a:pt x="72" y="464"/>
                  </a:lnTo>
                  <a:lnTo>
                    <a:pt x="67" y="468"/>
                  </a:lnTo>
                  <a:lnTo>
                    <a:pt x="59" y="474"/>
                  </a:lnTo>
                  <a:lnTo>
                    <a:pt x="55" y="477"/>
                  </a:lnTo>
                  <a:lnTo>
                    <a:pt x="50" y="483"/>
                  </a:lnTo>
                  <a:lnTo>
                    <a:pt x="40" y="491"/>
                  </a:lnTo>
                  <a:lnTo>
                    <a:pt x="34" y="498"/>
                  </a:lnTo>
                  <a:lnTo>
                    <a:pt x="27" y="504"/>
                  </a:lnTo>
                  <a:lnTo>
                    <a:pt x="23" y="508"/>
                  </a:lnTo>
                  <a:lnTo>
                    <a:pt x="19" y="512"/>
                  </a:lnTo>
                  <a:lnTo>
                    <a:pt x="19" y="514"/>
                  </a:lnTo>
                  <a:lnTo>
                    <a:pt x="0" y="453"/>
                  </a:lnTo>
                  <a:lnTo>
                    <a:pt x="0" y="451"/>
                  </a:lnTo>
                  <a:lnTo>
                    <a:pt x="4" y="445"/>
                  </a:lnTo>
                  <a:lnTo>
                    <a:pt x="8" y="439"/>
                  </a:lnTo>
                  <a:lnTo>
                    <a:pt x="10" y="436"/>
                  </a:lnTo>
                  <a:lnTo>
                    <a:pt x="15" y="428"/>
                  </a:lnTo>
                  <a:lnTo>
                    <a:pt x="19" y="422"/>
                  </a:lnTo>
                  <a:lnTo>
                    <a:pt x="25" y="413"/>
                  </a:lnTo>
                  <a:lnTo>
                    <a:pt x="29" y="407"/>
                  </a:lnTo>
                  <a:lnTo>
                    <a:pt x="36" y="396"/>
                  </a:lnTo>
                  <a:lnTo>
                    <a:pt x="44" y="388"/>
                  </a:lnTo>
                  <a:lnTo>
                    <a:pt x="50" y="377"/>
                  </a:lnTo>
                  <a:lnTo>
                    <a:pt x="57" y="367"/>
                  </a:lnTo>
                  <a:lnTo>
                    <a:pt x="65" y="356"/>
                  </a:lnTo>
                  <a:lnTo>
                    <a:pt x="74" y="346"/>
                  </a:lnTo>
                  <a:lnTo>
                    <a:pt x="78" y="339"/>
                  </a:lnTo>
                  <a:lnTo>
                    <a:pt x="82" y="333"/>
                  </a:lnTo>
                  <a:lnTo>
                    <a:pt x="86" y="327"/>
                  </a:lnTo>
                  <a:lnTo>
                    <a:pt x="91" y="322"/>
                  </a:lnTo>
                  <a:lnTo>
                    <a:pt x="95" y="314"/>
                  </a:lnTo>
                  <a:lnTo>
                    <a:pt x="101" y="308"/>
                  </a:lnTo>
                  <a:lnTo>
                    <a:pt x="105" y="303"/>
                  </a:lnTo>
                  <a:lnTo>
                    <a:pt x="110" y="297"/>
                  </a:lnTo>
                  <a:lnTo>
                    <a:pt x="114" y="291"/>
                  </a:lnTo>
                  <a:lnTo>
                    <a:pt x="120" y="284"/>
                  </a:lnTo>
                  <a:lnTo>
                    <a:pt x="124" y="278"/>
                  </a:lnTo>
                  <a:lnTo>
                    <a:pt x="129" y="272"/>
                  </a:lnTo>
                  <a:lnTo>
                    <a:pt x="133" y="266"/>
                  </a:lnTo>
                  <a:lnTo>
                    <a:pt x="139" y="259"/>
                  </a:lnTo>
                  <a:lnTo>
                    <a:pt x="143" y="253"/>
                  </a:lnTo>
                  <a:lnTo>
                    <a:pt x="150" y="247"/>
                  </a:lnTo>
                  <a:lnTo>
                    <a:pt x="154" y="242"/>
                  </a:lnTo>
                  <a:lnTo>
                    <a:pt x="160" y="234"/>
                  </a:lnTo>
                  <a:lnTo>
                    <a:pt x="166" y="228"/>
                  </a:lnTo>
                  <a:lnTo>
                    <a:pt x="171" y="223"/>
                  </a:lnTo>
                  <a:lnTo>
                    <a:pt x="175" y="215"/>
                  </a:lnTo>
                  <a:lnTo>
                    <a:pt x="181" y="209"/>
                  </a:lnTo>
                  <a:lnTo>
                    <a:pt x="187" y="204"/>
                  </a:lnTo>
                  <a:lnTo>
                    <a:pt x="192" y="198"/>
                  </a:lnTo>
                  <a:lnTo>
                    <a:pt x="196" y="192"/>
                  </a:lnTo>
                  <a:lnTo>
                    <a:pt x="204" y="185"/>
                  </a:lnTo>
                  <a:lnTo>
                    <a:pt x="207" y="179"/>
                  </a:lnTo>
                  <a:lnTo>
                    <a:pt x="213" y="175"/>
                  </a:lnTo>
                  <a:lnTo>
                    <a:pt x="225" y="162"/>
                  </a:lnTo>
                  <a:lnTo>
                    <a:pt x="236" y="152"/>
                  </a:lnTo>
                  <a:lnTo>
                    <a:pt x="245" y="143"/>
                  </a:lnTo>
                  <a:lnTo>
                    <a:pt x="257" y="133"/>
                  </a:lnTo>
                  <a:lnTo>
                    <a:pt x="266" y="122"/>
                  </a:lnTo>
                  <a:lnTo>
                    <a:pt x="278" y="113"/>
                  </a:lnTo>
                  <a:lnTo>
                    <a:pt x="287" y="103"/>
                  </a:lnTo>
                  <a:lnTo>
                    <a:pt x="297" y="95"/>
                  </a:lnTo>
                  <a:lnTo>
                    <a:pt x="306" y="88"/>
                  </a:lnTo>
                  <a:lnTo>
                    <a:pt x="316" y="80"/>
                  </a:lnTo>
                  <a:lnTo>
                    <a:pt x="325" y="73"/>
                  </a:lnTo>
                  <a:lnTo>
                    <a:pt x="333" y="67"/>
                  </a:lnTo>
                  <a:lnTo>
                    <a:pt x="342" y="59"/>
                  </a:lnTo>
                  <a:lnTo>
                    <a:pt x="350" y="54"/>
                  </a:lnTo>
                  <a:lnTo>
                    <a:pt x="358" y="48"/>
                  </a:lnTo>
                  <a:lnTo>
                    <a:pt x="367" y="42"/>
                  </a:lnTo>
                  <a:lnTo>
                    <a:pt x="375" y="38"/>
                  </a:lnTo>
                  <a:lnTo>
                    <a:pt x="382" y="35"/>
                  </a:lnTo>
                  <a:lnTo>
                    <a:pt x="390" y="29"/>
                  </a:lnTo>
                  <a:lnTo>
                    <a:pt x="396" y="25"/>
                  </a:lnTo>
                  <a:lnTo>
                    <a:pt x="401" y="21"/>
                  </a:lnTo>
                  <a:lnTo>
                    <a:pt x="409" y="17"/>
                  </a:lnTo>
                  <a:lnTo>
                    <a:pt x="418" y="10"/>
                  </a:lnTo>
                  <a:lnTo>
                    <a:pt x="430" y="8"/>
                  </a:lnTo>
                  <a:lnTo>
                    <a:pt x="436" y="2"/>
                  </a:lnTo>
                  <a:lnTo>
                    <a:pt x="441" y="0"/>
                  </a:lnTo>
                  <a:lnTo>
                    <a:pt x="443" y="0"/>
                  </a:lnTo>
                  <a:lnTo>
                    <a:pt x="447" y="0"/>
                  </a:lnTo>
                  <a:close/>
                </a:path>
              </a:pathLst>
            </a:custGeom>
            <a:solidFill>
              <a:srgbClr val="E6FFE6"/>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60457" name="Freeform 115">
              <a:extLst>
                <a:ext uri="{FF2B5EF4-FFF2-40B4-BE49-F238E27FC236}">
                  <a16:creationId xmlns:a16="http://schemas.microsoft.com/office/drawing/2014/main" id="{18C35D48-743C-1425-5F77-A72B0EE56A85}"/>
                </a:ext>
              </a:extLst>
            </p:cNvPr>
            <p:cNvSpPr>
              <a:spLocks/>
            </p:cNvSpPr>
            <p:nvPr/>
          </p:nvSpPr>
          <p:spPr bwMode="auto">
            <a:xfrm>
              <a:off x="5400664" y="3224205"/>
              <a:ext cx="73025" cy="88900"/>
            </a:xfrm>
            <a:custGeom>
              <a:avLst/>
              <a:gdLst>
                <a:gd name="T0" fmla="*/ 0 w 91"/>
                <a:gd name="T1" fmla="*/ 0 h 110"/>
                <a:gd name="T2" fmla="*/ 2147483647 w 91"/>
                <a:gd name="T3" fmla="*/ 2147483647 h 110"/>
                <a:gd name="T4" fmla="*/ 2147483647 w 91"/>
                <a:gd name="T5" fmla="*/ 2147483647 h 110"/>
                <a:gd name="T6" fmla="*/ 0 w 91"/>
                <a:gd name="T7" fmla="*/ 0 h 110"/>
                <a:gd name="T8" fmla="*/ 0 w 91"/>
                <a:gd name="T9" fmla="*/ 0 h 110"/>
                <a:gd name="T10" fmla="*/ 0 60000 65536"/>
                <a:gd name="T11" fmla="*/ 0 60000 65536"/>
                <a:gd name="T12" fmla="*/ 0 60000 65536"/>
                <a:gd name="T13" fmla="*/ 0 60000 65536"/>
                <a:gd name="T14" fmla="*/ 0 60000 65536"/>
                <a:gd name="T15" fmla="*/ 0 w 91"/>
                <a:gd name="T16" fmla="*/ 0 h 110"/>
                <a:gd name="T17" fmla="*/ 91 w 91"/>
                <a:gd name="T18" fmla="*/ 110 h 110"/>
              </a:gdLst>
              <a:ahLst/>
              <a:cxnLst>
                <a:cxn ang="T10">
                  <a:pos x="T0" y="T1"/>
                </a:cxn>
                <a:cxn ang="T11">
                  <a:pos x="T2" y="T3"/>
                </a:cxn>
                <a:cxn ang="T12">
                  <a:pos x="T4" y="T5"/>
                </a:cxn>
                <a:cxn ang="T13">
                  <a:pos x="T6" y="T7"/>
                </a:cxn>
                <a:cxn ang="T14">
                  <a:pos x="T8" y="T9"/>
                </a:cxn>
              </a:cxnLst>
              <a:rect l="T15" t="T16" r="T17" b="T18"/>
              <a:pathLst>
                <a:path w="91" h="110">
                  <a:moveTo>
                    <a:pt x="0" y="0"/>
                  </a:moveTo>
                  <a:lnTo>
                    <a:pt x="91" y="2"/>
                  </a:lnTo>
                  <a:lnTo>
                    <a:pt x="53" y="110"/>
                  </a:lnTo>
                  <a:lnTo>
                    <a:pt x="0" y="0"/>
                  </a:lnTo>
                  <a:close/>
                </a:path>
              </a:pathLst>
            </a:custGeom>
            <a:solidFill>
              <a:srgbClr val="B0C2B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60458" name="Freeform 117">
              <a:extLst>
                <a:ext uri="{FF2B5EF4-FFF2-40B4-BE49-F238E27FC236}">
                  <a16:creationId xmlns:a16="http://schemas.microsoft.com/office/drawing/2014/main" id="{9C5813BC-8390-DEAE-F0C5-27E4A279E4DB}"/>
                </a:ext>
              </a:extLst>
            </p:cNvPr>
            <p:cNvSpPr>
              <a:spLocks/>
            </p:cNvSpPr>
            <p:nvPr/>
          </p:nvSpPr>
          <p:spPr bwMode="auto">
            <a:xfrm>
              <a:off x="5276839" y="2690805"/>
              <a:ext cx="68263" cy="150812"/>
            </a:xfrm>
            <a:custGeom>
              <a:avLst/>
              <a:gdLst>
                <a:gd name="T0" fmla="*/ 2147483647 w 85"/>
                <a:gd name="T1" fmla="*/ 2147483647 h 190"/>
                <a:gd name="T2" fmla="*/ 2147483647 w 85"/>
                <a:gd name="T3" fmla="*/ 0 h 190"/>
                <a:gd name="T4" fmla="*/ 2147483647 w 85"/>
                <a:gd name="T5" fmla="*/ 0 h 190"/>
                <a:gd name="T6" fmla="*/ 2147483647 w 85"/>
                <a:gd name="T7" fmla="*/ 2147483647 h 190"/>
                <a:gd name="T8" fmla="*/ 2147483647 w 85"/>
                <a:gd name="T9" fmla="*/ 2147483647 h 190"/>
                <a:gd name="T10" fmla="*/ 2147483647 w 85"/>
                <a:gd name="T11" fmla="*/ 2147483647 h 190"/>
                <a:gd name="T12" fmla="*/ 2147483647 w 85"/>
                <a:gd name="T13" fmla="*/ 2147483647 h 190"/>
                <a:gd name="T14" fmla="*/ 2147483647 w 85"/>
                <a:gd name="T15" fmla="*/ 2147483647 h 190"/>
                <a:gd name="T16" fmla="*/ 2147483647 w 85"/>
                <a:gd name="T17" fmla="*/ 2147483647 h 190"/>
                <a:gd name="T18" fmla="*/ 2147483647 w 85"/>
                <a:gd name="T19" fmla="*/ 2147483647 h 190"/>
                <a:gd name="T20" fmla="*/ 2147483647 w 85"/>
                <a:gd name="T21" fmla="*/ 2147483647 h 190"/>
                <a:gd name="T22" fmla="*/ 2147483647 w 85"/>
                <a:gd name="T23" fmla="*/ 2147483647 h 190"/>
                <a:gd name="T24" fmla="*/ 2147483647 w 85"/>
                <a:gd name="T25" fmla="*/ 2147483647 h 190"/>
                <a:gd name="T26" fmla="*/ 2147483647 w 85"/>
                <a:gd name="T27" fmla="*/ 2147483647 h 190"/>
                <a:gd name="T28" fmla="*/ 2147483647 w 85"/>
                <a:gd name="T29" fmla="*/ 2147483647 h 190"/>
                <a:gd name="T30" fmla="*/ 2147483647 w 85"/>
                <a:gd name="T31" fmla="*/ 2147483647 h 190"/>
                <a:gd name="T32" fmla="*/ 0 w 85"/>
                <a:gd name="T33" fmla="*/ 2147483647 h 190"/>
                <a:gd name="T34" fmla="*/ 0 w 85"/>
                <a:gd name="T35" fmla="*/ 2147483647 h 190"/>
                <a:gd name="T36" fmla="*/ 0 w 85"/>
                <a:gd name="T37" fmla="*/ 2147483647 h 190"/>
                <a:gd name="T38" fmla="*/ 0 w 85"/>
                <a:gd name="T39" fmla="*/ 2147483647 h 190"/>
                <a:gd name="T40" fmla="*/ 2147483647 w 85"/>
                <a:gd name="T41" fmla="*/ 2147483647 h 190"/>
                <a:gd name="T42" fmla="*/ 2147483647 w 85"/>
                <a:gd name="T43" fmla="*/ 2147483647 h 190"/>
                <a:gd name="T44" fmla="*/ 2147483647 w 85"/>
                <a:gd name="T45" fmla="*/ 2147483647 h 190"/>
                <a:gd name="T46" fmla="*/ 2147483647 w 85"/>
                <a:gd name="T47" fmla="*/ 2147483647 h 190"/>
                <a:gd name="T48" fmla="*/ 2147483647 w 85"/>
                <a:gd name="T49" fmla="*/ 2147483647 h 190"/>
                <a:gd name="T50" fmla="*/ 2147483647 w 85"/>
                <a:gd name="T51" fmla="*/ 2147483647 h 190"/>
                <a:gd name="T52" fmla="*/ 2147483647 w 85"/>
                <a:gd name="T53" fmla="*/ 2147483647 h 190"/>
                <a:gd name="T54" fmla="*/ 2147483647 w 85"/>
                <a:gd name="T55" fmla="*/ 2147483647 h 190"/>
                <a:gd name="T56" fmla="*/ 2147483647 w 85"/>
                <a:gd name="T57" fmla="*/ 2147483647 h 190"/>
                <a:gd name="T58" fmla="*/ 2147483647 w 85"/>
                <a:gd name="T59" fmla="*/ 2147483647 h 19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5"/>
                <a:gd name="T91" fmla="*/ 0 h 190"/>
                <a:gd name="T92" fmla="*/ 85 w 85"/>
                <a:gd name="T93" fmla="*/ 190 h 19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5" h="190">
                  <a:moveTo>
                    <a:pt x="85" y="49"/>
                  </a:moveTo>
                  <a:lnTo>
                    <a:pt x="68" y="0"/>
                  </a:lnTo>
                  <a:lnTo>
                    <a:pt x="64" y="0"/>
                  </a:lnTo>
                  <a:lnTo>
                    <a:pt x="59" y="4"/>
                  </a:lnTo>
                  <a:lnTo>
                    <a:pt x="49" y="10"/>
                  </a:lnTo>
                  <a:lnTo>
                    <a:pt x="42" y="17"/>
                  </a:lnTo>
                  <a:lnTo>
                    <a:pt x="34" y="21"/>
                  </a:lnTo>
                  <a:lnTo>
                    <a:pt x="28" y="27"/>
                  </a:lnTo>
                  <a:lnTo>
                    <a:pt x="23" y="32"/>
                  </a:lnTo>
                  <a:lnTo>
                    <a:pt x="19" y="40"/>
                  </a:lnTo>
                  <a:lnTo>
                    <a:pt x="13" y="48"/>
                  </a:lnTo>
                  <a:lnTo>
                    <a:pt x="11" y="53"/>
                  </a:lnTo>
                  <a:lnTo>
                    <a:pt x="5" y="63"/>
                  </a:lnTo>
                  <a:lnTo>
                    <a:pt x="5" y="72"/>
                  </a:lnTo>
                  <a:lnTo>
                    <a:pt x="2" y="82"/>
                  </a:lnTo>
                  <a:lnTo>
                    <a:pt x="2" y="91"/>
                  </a:lnTo>
                  <a:lnTo>
                    <a:pt x="0" y="101"/>
                  </a:lnTo>
                  <a:lnTo>
                    <a:pt x="0" y="112"/>
                  </a:lnTo>
                  <a:lnTo>
                    <a:pt x="0" y="122"/>
                  </a:lnTo>
                  <a:lnTo>
                    <a:pt x="0" y="131"/>
                  </a:lnTo>
                  <a:lnTo>
                    <a:pt x="2" y="141"/>
                  </a:lnTo>
                  <a:lnTo>
                    <a:pt x="4" y="150"/>
                  </a:lnTo>
                  <a:lnTo>
                    <a:pt x="4" y="158"/>
                  </a:lnTo>
                  <a:lnTo>
                    <a:pt x="5" y="165"/>
                  </a:lnTo>
                  <a:lnTo>
                    <a:pt x="7" y="173"/>
                  </a:lnTo>
                  <a:lnTo>
                    <a:pt x="9" y="179"/>
                  </a:lnTo>
                  <a:lnTo>
                    <a:pt x="11" y="188"/>
                  </a:lnTo>
                  <a:lnTo>
                    <a:pt x="13" y="190"/>
                  </a:lnTo>
                  <a:lnTo>
                    <a:pt x="85" y="49"/>
                  </a:lnTo>
                  <a:close/>
                </a:path>
              </a:pathLst>
            </a:custGeom>
            <a:solidFill>
              <a:srgbClr val="6936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grpSp>
      <p:grpSp>
        <p:nvGrpSpPr>
          <p:cNvPr id="60420" name="Group 241">
            <a:extLst>
              <a:ext uri="{FF2B5EF4-FFF2-40B4-BE49-F238E27FC236}">
                <a16:creationId xmlns:a16="http://schemas.microsoft.com/office/drawing/2014/main" id="{70A29731-3767-8A09-419A-D4F43E5D910A}"/>
              </a:ext>
            </a:extLst>
          </p:cNvPr>
          <p:cNvGrpSpPr>
            <a:grpSpLocks/>
          </p:cNvGrpSpPr>
          <p:nvPr/>
        </p:nvGrpSpPr>
        <p:grpSpPr bwMode="auto">
          <a:xfrm flipH="1">
            <a:off x="5429250" y="2286000"/>
            <a:ext cx="3643313" cy="3956050"/>
            <a:chOff x="622273" y="4259269"/>
            <a:chExt cx="1590676" cy="1563687"/>
          </a:xfrm>
        </p:grpSpPr>
        <p:sp>
          <p:nvSpPr>
            <p:cNvPr id="60421" name="Freeform 33">
              <a:extLst>
                <a:ext uri="{FF2B5EF4-FFF2-40B4-BE49-F238E27FC236}">
                  <a16:creationId xmlns:a16="http://schemas.microsoft.com/office/drawing/2014/main" id="{5B3C2D3B-E575-468F-3A1D-E140825B74B8}"/>
                </a:ext>
              </a:extLst>
            </p:cNvPr>
            <p:cNvSpPr>
              <a:spLocks/>
            </p:cNvSpPr>
            <p:nvPr/>
          </p:nvSpPr>
          <p:spPr bwMode="auto">
            <a:xfrm>
              <a:off x="936598" y="4716469"/>
              <a:ext cx="703263" cy="201612"/>
            </a:xfrm>
            <a:custGeom>
              <a:avLst/>
              <a:gdLst>
                <a:gd name="T0" fmla="*/ 2147483647 w 886"/>
                <a:gd name="T1" fmla="*/ 0 h 253"/>
                <a:gd name="T2" fmla="*/ 2147483647 w 886"/>
                <a:gd name="T3" fmla="*/ 0 h 253"/>
                <a:gd name="T4" fmla="*/ 2147483647 w 886"/>
                <a:gd name="T5" fmla="*/ 2147483647 h 253"/>
                <a:gd name="T6" fmla="*/ 0 w 886"/>
                <a:gd name="T7" fmla="*/ 2147483647 h 253"/>
                <a:gd name="T8" fmla="*/ 2147483647 w 886"/>
                <a:gd name="T9" fmla="*/ 0 h 253"/>
                <a:gd name="T10" fmla="*/ 2147483647 w 886"/>
                <a:gd name="T11" fmla="*/ 0 h 253"/>
                <a:gd name="T12" fmla="*/ 0 60000 65536"/>
                <a:gd name="T13" fmla="*/ 0 60000 65536"/>
                <a:gd name="T14" fmla="*/ 0 60000 65536"/>
                <a:gd name="T15" fmla="*/ 0 60000 65536"/>
                <a:gd name="T16" fmla="*/ 0 60000 65536"/>
                <a:gd name="T17" fmla="*/ 0 60000 65536"/>
                <a:gd name="T18" fmla="*/ 0 w 886"/>
                <a:gd name="T19" fmla="*/ 0 h 253"/>
                <a:gd name="T20" fmla="*/ 886 w 886"/>
                <a:gd name="T21" fmla="*/ 253 h 253"/>
              </a:gdLst>
              <a:ahLst/>
              <a:cxnLst>
                <a:cxn ang="T12">
                  <a:pos x="T0" y="T1"/>
                </a:cxn>
                <a:cxn ang="T13">
                  <a:pos x="T2" y="T3"/>
                </a:cxn>
                <a:cxn ang="T14">
                  <a:pos x="T4" y="T5"/>
                </a:cxn>
                <a:cxn ang="T15">
                  <a:pos x="T6" y="T7"/>
                </a:cxn>
                <a:cxn ang="T16">
                  <a:pos x="T8" y="T9"/>
                </a:cxn>
                <a:cxn ang="T17">
                  <a:pos x="T10" y="T11"/>
                </a:cxn>
              </a:cxnLst>
              <a:rect l="T18" t="T19" r="T20" b="T21"/>
              <a:pathLst>
                <a:path w="886" h="253">
                  <a:moveTo>
                    <a:pt x="57" y="0"/>
                  </a:moveTo>
                  <a:lnTo>
                    <a:pt x="772" y="0"/>
                  </a:lnTo>
                  <a:lnTo>
                    <a:pt x="886" y="178"/>
                  </a:lnTo>
                  <a:lnTo>
                    <a:pt x="0" y="253"/>
                  </a:lnTo>
                  <a:lnTo>
                    <a:pt x="57" y="0"/>
                  </a:lnTo>
                  <a:close/>
                </a:path>
              </a:pathLst>
            </a:custGeom>
            <a:solidFill>
              <a:srgbClr val="BDC9D4"/>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60422" name="Freeform 58">
              <a:extLst>
                <a:ext uri="{FF2B5EF4-FFF2-40B4-BE49-F238E27FC236}">
                  <a16:creationId xmlns:a16="http://schemas.microsoft.com/office/drawing/2014/main" id="{0D55E95D-FE99-F8B4-514A-577EDE716C69}"/>
                </a:ext>
              </a:extLst>
            </p:cNvPr>
            <p:cNvSpPr>
              <a:spLocks/>
            </p:cNvSpPr>
            <p:nvPr/>
          </p:nvSpPr>
          <p:spPr bwMode="auto">
            <a:xfrm>
              <a:off x="622273" y="4659319"/>
              <a:ext cx="1060450" cy="1163637"/>
            </a:xfrm>
            <a:custGeom>
              <a:avLst/>
              <a:gdLst>
                <a:gd name="T0" fmla="*/ 2147483647 w 1337"/>
                <a:gd name="T1" fmla="*/ 2147483647 h 1465"/>
                <a:gd name="T2" fmla="*/ 2147483647 w 1337"/>
                <a:gd name="T3" fmla="*/ 0 h 1465"/>
                <a:gd name="T4" fmla="*/ 2147483647 w 1337"/>
                <a:gd name="T5" fmla="*/ 2147483647 h 1465"/>
                <a:gd name="T6" fmla="*/ 2147483647 w 1337"/>
                <a:gd name="T7" fmla="*/ 2147483647 h 1465"/>
                <a:gd name="T8" fmla="*/ 2147483647 w 1337"/>
                <a:gd name="T9" fmla="*/ 2147483647 h 1465"/>
                <a:gd name="T10" fmla="*/ 2147483647 w 1337"/>
                <a:gd name="T11" fmla="*/ 2147483647 h 1465"/>
                <a:gd name="T12" fmla="*/ 2147483647 w 1337"/>
                <a:gd name="T13" fmla="*/ 2147483647 h 1465"/>
                <a:gd name="T14" fmla="*/ 2147483647 w 1337"/>
                <a:gd name="T15" fmla="*/ 2147483647 h 1465"/>
                <a:gd name="T16" fmla="*/ 2147483647 w 1337"/>
                <a:gd name="T17" fmla="*/ 2147483647 h 1465"/>
                <a:gd name="T18" fmla="*/ 2147483647 w 1337"/>
                <a:gd name="T19" fmla="*/ 2147483647 h 1465"/>
                <a:gd name="T20" fmla="*/ 2147483647 w 1337"/>
                <a:gd name="T21" fmla="*/ 2147483647 h 1465"/>
                <a:gd name="T22" fmla="*/ 2147483647 w 1337"/>
                <a:gd name="T23" fmla="*/ 2147483647 h 1465"/>
                <a:gd name="T24" fmla="*/ 2147483647 w 1337"/>
                <a:gd name="T25" fmla="*/ 2147483647 h 1465"/>
                <a:gd name="T26" fmla="*/ 2147483647 w 1337"/>
                <a:gd name="T27" fmla="*/ 2147483647 h 1465"/>
                <a:gd name="T28" fmla="*/ 2147483647 w 1337"/>
                <a:gd name="T29" fmla="*/ 2147483647 h 1465"/>
                <a:gd name="T30" fmla="*/ 2147483647 w 1337"/>
                <a:gd name="T31" fmla="*/ 2147483647 h 1465"/>
                <a:gd name="T32" fmla="*/ 2147483647 w 1337"/>
                <a:gd name="T33" fmla="*/ 2147483647 h 1465"/>
                <a:gd name="T34" fmla="*/ 2147483647 w 1337"/>
                <a:gd name="T35" fmla="*/ 2147483647 h 1465"/>
                <a:gd name="T36" fmla="*/ 2147483647 w 1337"/>
                <a:gd name="T37" fmla="*/ 2147483647 h 1465"/>
                <a:gd name="T38" fmla="*/ 2147483647 w 1337"/>
                <a:gd name="T39" fmla="*/ 2147483647 h 1465"/>
                <a:gd name="T40" fmla="*/ 2147483647 w 1337"/>
                <a:gd name="T41" fmla="*/ 2147483647 h 1465"/>
                <a:gd name="T42" fmla="*/ 2147483647 w 1337"/>
                <a:gd name="T43" fmla="*/ 2147483647 h 1465"/>
                <a:gd name="T44" fmla="*/ 2147483647 w 1337"/>
                <a:gd name="T45" fmla="*/ 2147483647 h 1465"/>
                <a:gd name="T46" fmla="*/ 2147483647 w 1337"/>
                <a:gd name="T47" fmla="*/ 2147483647 h 1465"/>
                <a:gd name="T48" fmla="*/ 2147483647 w 1337"/>
                <a:gd name="T49" fmla="*/ 2147483647 h 1465"/>
                <a:gd name="T50" fmla="*/ 2147483647 w 1337"/>
                <a:gd name="T51" fmla="*/ 2147483647 h 1465"/>
                <a:gd name="T52" fmla="*/ 2147483647 w 1337"/>
                <a:gd name="T53" fmla="*/ 2147483647 h 1465"/>
                <a:gd name="T54" fmla="*/ 2147483647 w 1337"/>
                <a:gd name="T55" fmla="*/ 2147483647 h 1465"/>
                <a:gd name="T56" fmla="*/ 2147483647 w 1337"/>
                <a:gd name="T57" fmla="*/ 2147483647 h 1465"/>
                <a:gd name="T58" fmla="*/ 2147483647 w 1337"/>
                <a:gd name="T59" fmla="*/ 2147483647 h 1465"/>
                <a:gd name="T60" fmla="*/ 2147483647 w 1337"/>
                <a:gd name="T61" fmla="*/ 2147483647 h 1465"/>
                <a:gd name="T62" fmla="*/ 2147483647 w 1337"/>
                <a:gd name="T63" fmla="*/ 2147483647 h 1465"/>
                <a:gd name="T64" fmla="*/ 2147483647 w 1337"/>
                <a:gd name="T65" fmla="*/ 2147483647 h 1465"/>
                <a:gd name="T66" fmla="*/ 2147483647 w 1337"/>
                <a:gd name="T67" fmla="*/ 2147483647 h 1465"/>
                <a:gd name="T68" fmla="*/ 2147483647 w 1337"/>
                <a:gd name="T69" fmla="*/ 2147483647 h 1465"/>
                <a:gd name="T70" fmla="*/ 2147483647 w 1337"/>
                <a:gd name="T71" fmla="*/ 2147483647 h 1465"/>
                <a:gd name="T72" fmla="*/ 2147483647 w 1337"/>
                <a:gd name="T73" fmla="*/ 2147483647 h 1465"/>
                <a:gd name="T74" fmla="*/ 2147483647 w 1337"/>
                <a:gd name="T75" fmla="*/ 2147483647 h 1465"/>
                <a:gd name="T76" fmla="*/ 2147483647 w 1337"/>
                <a:gd name="T77" fmla="*/ 2147483647 h 1465"/>
                <a:gd name="T78" fmla="*/ 2147483647 w 1337"/>
                <a:gd name="T79" fmla="*/ 2147483647 h 1465"/>
                <a:gd name="T80" fmla="*/ 2147483647 w 1337"/>
                <a:gd name="T81" fmla="*/ 2147483647 h 1465"/>
                <a:gd name="T82" fmla="*/ 2147483647 w 1337"/>
                <a:gd name="T83" fmla="*/ 2147483647 h 1465"/>
                <a:gd name="T84" fmla="*/ 2147483647 w 1337"/>
                <a:gd name="T85" fmla="*/ 2147483647 h 1465"/>
                <a:gd name="T86" fmla="*/ 0 w 1337"/>
                <a:gd name="T87" fmla="*/ 2147483647 h 1465"/>
                <a:gd name="T88" fmla="*/ 2147483647 w 1337"/>
                <a:gd name="T89" fmla="*/ 2147483647 h 1465"/>
                <a:gd name="T90" fmla="*/ 2147483647 w 1337"/>
                <a:gd name="T91" fmla="*/ 2147483647 h 146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37"/>
                <a:gd name="T139" fmla="*/ 0 h 1465"/>
                <a:gd name="T140" fmla="*/ 1337 w 1337"/>
                <a:gd name="T141" fmla="*/ 1465 h 146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37" h="1465">
                  <a:moveTo>
                    <a:pt x="557" y="96"/>
                  </a:moveTo>
                  <a:lnTo>
                    <a:pt x="605" y="150"/>
                  </a:lnTo>
                  <a:lnTo>
                    <a:pt x="918" y="150"/>
                  </a:lnTo>
                  <a:lnTo>
                    <a:pt x="1105" y="0"/>
                  </a:lnTo>
                  <a:lnTo>
                    <a:pt x="1223" y="22"/>
                  </a:lnTo>
                  <a:lnTo>
                    <a:pt x="1337" y="226"/>
                  </a:lnTo>
                  <a:lnTo>
                    <a:pt x="1105" y="336"/>
                  </a:lnTo>
                  <a:lnTo>
                    <a:pt x="1097" y="336"/>
                  </a:lnTo>
                  <a:lnTo>
                    <a:pt x="1090" y="338"/>
                  </a:lnTo>
                  <a:lnTo>
                    <a:pt x="1082" y="338"/>
                  </a:lnTo>
                  <a:lnTo>
                    <a:pt x="1074" y="340"/>
                  </a:lnTo>
                  <a:lnTo>
                    <a:pt x="1067" y="342"/>
                  </a:lnTo>
                  <a:lnTo>
                    <a:pt x="1059" y="344"/>
                  </a:lnTo>
                  <a:lnTo>
                    <a:pt x="1052" y="345"/>
                  </a:lnTo>
                  <a:lnTo>
                    <a:pt x="1046" y="347"/>
                  </a:lnTo>
                  <a:lnTo>
                    <a:pt x="1036" y="347"/>
                  </a:lnTo>
                  <a:lnTo>
                    <a:pt x="1029" y="351"/>
                  </a:lnTo>
                  <a:lnTo>
                    <a:pt x="1021" y="351"/>
                  </a:lnTo>
                  <a:lnTo>
                    <a:pt x="1014" y="353"/>
                  </a:lnTo>
                  <a:lnTo>
                    <a:pt x="1006" y="355"/>
                  </a:lnTo>
                  <a:lnTo>
                    <a:pt x="998" y="357"/>
                  </a:lnTo>
                  <a:lnTo>
                    <a:pt x="989" y="357"/>
                  </a:lnTo>
                  <a:lnTo>
                    <a:pt x="983" y="361"/>
                  </a:lnTo>
                  <a:lnTo>
                    <a:pt x="974" y="363"/>
                  </a:lnTo>
                  <a:lnTo>
                    <a:pt x="966" y="364"/>
                  </a:lnTo>
                  <a:lnTo>
                    <a:pt x="960" y="364"/>
                  </a:lnTo>
                  <a:lnTo>
                    <a:pt x="953" y="368"/>
                  </a:lnTo>
                  <a:lnTo>
                    <a:pt x="943" y="368"/>
                  </a:lnTo>
                  <a:lnTo>
                    <a:pt x="937" y="372"/>
                  </a:lnTo>
                  <a:lnTo>
                    <a:pt x="928" y="372"/>
                  </a:lnTo>
                  <a:lnTo>
                    <a:pt x="922" y="376"/>
                  </a:lnTo>
                  <a:lnTo>
                    <a:pt x="915" y="378"/>
                  </a:lnTo>
                  <a:lnTo>
                    <a:pt x="907" y="380"/>
                  </a:lnTo>
                  <a:lnTo>
                    <a:pt x="899" y="380"/>
                  </a:lnTo>
                  <a:lnTo>
                    <a:pt x="892" y="383"/>
                  </a:lnTo>
                  <a:lnTo>
                    <a:pt x="884" y="383"/>
                  </a:lnTo>
                  <a:lnTo>
                    <a:pt x="879" y="387"/>
                  </a:lnTo>
                  <a:lnTo>
                    <a:pt x="873" y="387"/>
                  </a:lnTo>
                  <a:lnTo>
                    <a:pt x="865" y="391"/>
                  </a:lnTo>
                  <a:lnTo>
                    <a:pt x="858" y="393"/>
                  </a:lnTo>
                  <a:lnTo>
                    <a:pt x="852" y="393"/>
                  </a:lnTo>
                  <a:lnTo>
                    <a:pt x="846" y="395"/>
                  </a:lnTo>
                  <a:lnTo>
                    <a:pt x="839" y="397"/>
                  </a:lnTo>
                  <a:lnTo>
                    <a:pt x="833" y="397"/>
                  </a:lnTo>
                  <a:lnTo>
                    <a:pt x="825" y="401"/>
                  </a:lnTo>
                  <a:lnTo>
                    <a:pt x="820" y="401"/>
                  </a:lnTo>
                  <a:lnTo>
                    <a:pt x="816" y="402"/>
                  </a:lnTo>
                  <a:lnTo>
                    <a:pt x="802" y="404"/>
                  </a:lnTo>
                  <a:lnTo>
                    <a:pt x="793" y="408"/>
                  </a:lnTo>
                  <a:lnTo>
                    <a:pt x="783" y="412"/>
                  </a:lnTo>
                  <a:lnTo>
                    <a:pt x="776" y="416"/>
                  </a:lnTo>
                  <a:lnTo>
                    <a:pt x="766" y="416"/>
                  </a:lnTo>
                  <a:lnTo>
                    <a:pt x="759" y="418"/>
                  </a:lnTo>
                  <a:lnTo>
                    <a:pt x="753" y="420"/>
                  </a:lnTo>
                  <a:lnTo>
                    <a:pt x="749" y="423"/>
                  </a:lnTo>
                  <a:lnTo>
                    <a:pt x="742" y="425"/>
                  </a:lnTo>
                  <a:lnTo>
                    <a:pt x="740" y="425"/>
                  </a:lnTo>
                  <a:lnTo>
                    <a:pt x="740" y="427"/>
                  </a:lnTo>
                  <a:lnTo>
                    <a:pt x="740" y="431"/>
                  </a:lnTo>
                  <a:lnTo>
                    <a:pt x="740" y="437"/>
                  </a:lnTo>
                  <a:lnTo>
                    <a:pt x="740" y="440"/>
                  </a:lnTo>
                  <a:lnTo>
                    <a:pt x="740" y="446"/>
                  </a:lnTo>
                  <a:lnTo>
                    <a:pt x="742" y="452"/>
                  </a:lnTo>
                  <a:lnTo>
                    <a:pt x="742" y="459"/>
                  </a:lnTo>
                  <a:lnTo>
                    <a:pt x="742" y="463"/>
                  </a:lnTo>
                  <a:lnTo>
                    <a:pt x="742" y="469"/>
                  </a:lnTo>
                  <a:lnTo>
                    <a:pt x="743" y="475"/>
                  </a:lnTo>
                  <a:lnTo>
                    <a:pt x="743" y="480"/>
                  </a:lnTo>
                  <a:lnTo>
                    <a:pt x="743" y="486"/>
                  </a:lnTo>
                  <a:lnTo>
                    <a:pt x="745" y="492"/>
                  </a:lnTo>
                  <a:lnTo>
                    <a:pt x="745" y="499"/>
                  </a:lnTo>
                  <a:lnTo>
                    <a:pt x="747" y="507"/>
                  </a:lnTo>
                  <a:lnTo>
                    <a:pt x="747" y="513"/>
                  </a:lnTo>
                  <a:lnTo>
                    <a:pt x="747" y="520"/>
                  </a:lnTo>
                  <a:lnTo>
                    <a:pt x="747" y="526"/>
                  </a:lnTo>
                  <a:lnTo>
                    <a:pt x="749" y="532"/>
                  </a:lnTo>
                  <a:lnTo>
                    <a:pt x="749" y="541"/>
                  </a:lnTo>
                  <a:lnTo>
                    <a:pt x="749" y="553"/>
                  </a:lnTo>
                  <a:lnTo>
                    <a:pt x="749" y="560"/>
                  </a:lnTo>
                  <a:lnTo>
                    <a:pt x="749" y="568"/>
                  </a:lnTo>
                  <a:lnTo>
                    <a:pt x="749" y="574"/>
                  </a:lnTo>
                  <a:lnTo>
                    <a:pt x="749" y="581"/>
                  </a:lnTo>
                  <a:lnTo>
                    <a:pt x="745" y="589"/>
                  </a:lnTo>
                  <a:lnTo>
                    <a:pt x="745" y="594"/>
                  </a:lnTo>
                  <a:lnTo>
                    <a:pt x="743" y="596"/>
                  </a:lnTo>
                  <a:lnTo>
                    <a:pt x="743" y="598"/>
                  </a:lnTo>
                  <a:lnTo>
                    <a:pt x="0" y="1465"/>
                  </a:lnTo>
                  <a:lnTo>
                    <a:pt x="0" y="1322"/>
                  </a:lnTo>
                  <a:lnTo>
                    <a:pt x="19" y="275"/>
                  </a:lnTo>
                  <a:lnTo>
                    <a:pt x="508" y="22"/>
                  </a:lnTo>
                  <a:lnTo>
                    <a:pt x="557" y="96"/>
                  </a:lnTo>
                  <a:close/>
                </a:path>
              </a:pathLst>
            </a:custGeom>
            <a:solidFill>
              <a:srgbClr val="7A94A8"/>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60423" name="Freeform 70">
              <a:extLst>
                <a:ext uri="{FF2B5EF4-FFF2-40B4-BE49-F238E27FC236}">
                  <a16:creationId xmlns:a16="http://schemas.microsoft.com/office/drawing/2014/main" id="{D095BA9B-B5FA-1ECB-2127-5DF4BB7885E5}"/>
                </a:ext>
              </a:extLst>
            </p:cNvPr>
            <p:cNvSpPr>
              <a:spLocks/>
            </p:cNvSpPr>
            <p:nvPr/>
          </p:nvSpPr>
          <p:spPr bwMode="auto">
            <a:xfrm>
              <a:off x="622273" y="4684719"/>
              <a:ext cx="396875" cy="1060450"/>
            </a:xfrm>
            <a:custGeom>
              <a:avLst/>
              <a:gdLst>
                <a:gd name="T0" fmla="*/ 2147483647 w 500"/>
                <a:gd name="T1" fmla="*/ 2147483647 h 1334"/>
                <a:gd name="T2" fmla="*/ 2147483647 w 500"/>
                <a:gd name="T3" fmla="*/ 0 h 1334"/>
                <a:gd name="T4" fmla="*/ 2147483647 w 500"/>
                <a:gd name="T5" fmla="*/ 2147483647 h 1334"/>
                <a:gd name="T6" fmla="*/ 0 w 500"/>
                <a:gd name="T7" fmla="*/ 2147483647 h 1334"/>
                <a:gd name="T8" fmla="*/ 0 w 500"/>
                <a:gd name="T9" fmla="*/ 2147483647 h 1334"/>
                <a:gd name="T10" fmla="*/ 2147483647 w 500"/>
                <a:gd name="T11" fmla="*/ 2147483647 h 1334"/>
                <a:gd name="T12" fmla="*/ 2147483647 w 500"/>
                <a:gd name="T13" fmla="*/ 2147483647 h 1334"/>
                <a:gd name="T14" fmla="*/ 2147483647 w 500"/>
                <a:gd name="T15" fmla="*/ 2147483647 h 1334"/>
                <a:gd name="T16" fmla="*/ 2147483647 w 500"/>
                <a:gd name="T17" fmla="*/ 2147483647 h 1334"/>
                <a:gd name="T18" fmla="*/ 2147483647 w 500"/>
                <a:gd name="T19" fmla="*/ 2147483647 h 1334"/>
                <a:gd name="T20" fmla="*/ 2147483647 w 500"/>
                <a:gd name="T21" fmla="*/ 2147483647 h 1334"/>
                <a:gd name="T22" fmla="*/ 2147483647 w 500"/>
                <a:gd name="T23" fmla="*/ 2147483647 h 1334"/>
                <a:gd name="T24" fmla="*/ 2147483647 w 500"/>
                <a:gd name="T25" fmla="*/ 2147483647 h 1334"/>
                <a:gd name="T26" fmla="*/ 2147483647 w 500"/>
                <a:gd name="T27" fmla="*/ 2147483647 h 1334"/>
                <a:gd name="T28" fmla="*/ 2147483647 w 500"/>
                <a:gd name="T29" fmla="*/ 2147483647 h 1334"/>
                <a:gd name="T30" fmla="*/ 2147483647 w 500"/>
                <a:gd name="T31" fmla="*/ 2147483647 h 1334"/>
                <a:gd name="T32" fmla="*/ 2147483647 w 500"/>
                <a:gd name="T33" fmla="*/ 2147483647 h 1334"/>
                <a:gd name="T34" fmla="*/ 2147483647 w 500"/>
                <a:gd name="T35" fmla="*/ 2147483647 h 13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00"/>
                <a:gd name="T55" fmla="*/ 0 h 1334"/>
                <a:gd name="T56" fmla="*/ 500 w 500"/>
                <a:gd name="T57" fmla="*/ 1334 h 133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00" h="1334">
                  <a:moveTo>
                    <a:pt x="274" y="4"/>
                  </a:moveTo>
                  <a:lnTo>
                    <a:pt x="205" y="0"/>
                  </a:lnTo>
                  <a:lnTo>
                    <a:pt x="152" y="51"/>
                  </a:lnTo>
                  <a:lnTo>
                    <a:pt x="0" y="178"/>
                  </a:lnTo>
                  <a:lnTo>
                    <a:pt x="0" y="1334"/>
                  </a:lnTo>
                  <a:lnTo>
                    <a:pt x="51" y="1334"/>
                  </a:lnTo>
                  <a:lnTo>
                    <a:pt x="51" y="1184"/>
                  </a:lnTo>
                  <a:lnTo>
                    <a:pt x="209" y="1180"/>
                  </a:lnTo>
                  <a:lnTo>
                    <a:pt x="76" y="1040"/>
                  </a:lnTo>
                  <a:lnTo>
                    <a:pt x="222" y="941"/>
                  </a:lnTo>
                  <a:lnTo>
                    <a:pt x="23" y="492"/>
                  </a:lnTo>
                  <a:lnTo>
                    <a:pt x="124" y="557"/>
                  </a:lnTo>
                  <a:lnTo>
                    <a:pt x="323" y="361"/>
                  </a:lnTo>
                  <a:lnTo>
                    <a:pt x="224" y="218"/>
                  </a:lnTo>
                  <a:lnTo>
                    <a:pt x="377" y="319"/>
                  </a:lnTo>
                  <a:lnTo>
                    <a:pt x="500" y="186"/>
                  </a:lnTo>
                  <a:lnTo>
                    <a:pt x="274" y="4"/>
                  </a:lnTo>
                  <a:close/>
                </a:path>
              </a:pathLst>
            </a:custGeom>
            <a:solidFill>
              <a:srgbClr val="BDC9D4"/>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60424" name="Freeform 71">
              <a:extLst>
                <a:ext uri="{FF2B5EF4-FFF2-40B4-BE49-F238E27FC236}">
                  <a16:creationId xmlns:a16="http://schemas.microsoft.com/office/drawing/2014/main" id="{B5E74E8E-4ACA-47B6-55D9-0F1F2200D41B}"/>
                </a:ext>
              </a:extLst>
            </p:cNvPr>
            <p:cNvSpPr>
              <a:spLocks/>
            </p:cNvSpPr>
            <p:nvPr/>
          </p:nvSpPr>
          <p:spPr bwMode="auto">
            <a:xfrm>
              <a:off x="785786" y="4357694"/>
              <a:ext cx="449263" cy="498475"/>
            </a:xfrm>
            <a:custGeom>
              <a:avLst/>
              <a:gdLst>
                <a:gd name="T0" fmla="*/ 2147483647 w 567"/>
                <a:gd name="T1" fmla="*/ 2147483647 h 628"/>
                <a:gd name="T2" fmla="*/ 2147483647 w 567"/>
                <a:gd name="T3" fmla="*/ 2147483647 h 628"/>
                <a:gd name="T4" fmla="*/ 2147483647 w 567"/>
                <a:gd name="T5" fmla="*/ 2147483647 h 628"/>
                <a:gd name="T6" fmla="*/ 2147483647 w 567"/>
                <a:gd name="T7" fmla="*/ 2147483647 h 628"/>
                <a:gd name="T8" fmla="*/ 2147483647 w 567"/>
                <a:gd name="T9" fmla="*/ 2147483647 h 628"/>
                <a:gd name="T10" fmla="*/ 2147483647 w 567"/>
                <a:gd name="T11" fmla="*/ 2147483647 h 628"/>
                <a:gd name="T12" fmla="*/ 2147483647 w 567"/>
                <a:gd name="T13" fmla="*/ 2147483647 h 628"/>
                <a:gd name="T14" fmla="*/ 2147483647 w 567"/>
                <a:gd name="T15" fmla="*/ 2147483647 h 628"/>
                <a:gd name="T16" fmla="*/ 2147483647 w 567"/>
                <a:gd name="T17" fmla="*/ 2147483647 h 628"/>
                <a:gd name="T18" fmla="*/ 2147483647 w 567"/>
                <a:gd name="T19" fmla="*/ 2147483647 h 628"/>
                <a:gd name="T20" fmla="*/ 2147483647 w 567"/>
                <a:gd name="T21" fmla="*/ 2147483647 h 628"/>
                <a:gd name="T22" fmla="*/ 2147483647 w 567"/>
                <a:gd name="T23" fmla="*/ 2147483647 h 628"/>
                <a:gd name="T24" fmla="*/ 2147483647 w 567"/>
                <a:gd name="T25" fmla="*/ 2147483647 h 628"/>
                <a:gd name="T26" fmla="*/ 2147483647 w 567"/>
                <a:gd name="T27" fmla="*/ 2147483647 h 628"/>
                <a:gd name="T28" fmla="*/ 2147483647 w 567"/>
                <a:gd name="T29" fmla="*/ 2147483647 h 628"/>
                <a:gd name="T30" fmla="*/ 2147483647 w 567"/>
                <a:gd name="T31" fmla="*/ 2147483647 h 628"/>
                <a:gd name="T32" fmla="*/ 2147483647 w 567"/>
                <a:gd name="T33" fmla="*/ 2147483647 h 628"/>
                <a:gd name="T34" fmla="*/ 2147483647 w 567"/>
                <a:gd name="T35" fmla="*/ 2147483647 h 628"/>
                <a:gd name="T36" fmla="*/ 2147483647 w 567"/>
                <a:gd name="T37" fmla="*/ 2147483647 h 628"/>
                <a:gd name="T38" fmla="*/ 2147483647 w 567"/>
                <a:gd name="T39" fmla="*/ 2147483647 h 628"/>
                <a:gd name="T40" fmla="*/ 2147483647 w 567"/>
                <a:gd name="T41" fmla="*/ 2147483647 h 628"/>
                <a:gd name="T42" fmla="*/ 2147483647 w 567"/>
                <a:gd name="T43" fmla="*/ 2147483647 h 628"/>
                <a:gd name="T44" fmla="*/ 2147483647 w 567"/>
                <a:gd name="T45" fmla="*/ 2147483647 h 628"/>
                <a:gd name="T46" fmla="*/ 2147483647 w 567"/>
                <a:gd name="T47" fmla="*/ 2147483647 h 628"/>
                <a:gd name="T48" fmla="*/ 2147483647 w 567"/>
                <a:gd name="T49" fmla="*/ 2147483647 h 628"/>
                <a:gd name="T50" fmla="*/ 0 w 567"/>
                <a:gd name="T51" fmla="*/ 2147483647 h 628"/>
                <a:gd name="T52" fmla="*/ 2147483647 w 567"/>
                <a:gd name="T53" fmla="*/ 2147483647 h 628"/>
                <a:gd name="T54" fmla="*/ 2147483647 w 567"/>
                <a:gd name="T55" fmla="*/ 2147483647 h 628"/>
                <a:gd name="T56" fmla="*/ 2147483647 w 567"/>
                <a:gd name="T57" fmla="*/ 2147483647 h 628"/>
                <a:gd name="T58" fmla="*/ 2147483647 w 567"/>
                <a:gd name="T59" fmla="*/ 2147483647 h 628"/>
                <a:gd name="T60" fmla="*/ 2147483647 w 567"/>
                <a:gd name="T61" fmla="*/ 2147483647 h 628"/>
                <a:gd name="T62" fmla="*/ 2147483647 w 567"/>
                <a:gd name="T63" fmla="*/ 2147483647 h 628"/>
                <a:gd name="T64" fmla="*/ 2147483647 w 567"/>
                <a:gd name="T65" fmla="*/ 2147483647 h 628"/>
                <a:gd name="T66" fmla="*/ 2147483647 w 567"/>
                <a:gd name="T67" fmla="*/ 2147483647 h 628"/>
                <a:gd name="T68" fmla="*/ 2147483647 w 567"/>
                <a:gd name="T69" fmla="*/ 2147483647 h 628"/>
                <a:gd name="T70" fmla="*/ 2147483647 w 567"/>
                <a:gd name="T71" fmla="*/ 2147483647 h 628"/>
                <a:gd name="T72" fmla="*/ 2147483647 w 567"/>
                <a:gd name="T73" fmla="*/ 2147483647 h 628"/>
                <a:gd name="T74" fmla="*/ 2147483647 w 567"/>
                <a:gd name="T75" fmla="*/ 2147483647 h 628"/>
                <a:gd name="T76" fmla="*/ 2147483647 w 567"/>
                <a:gd name="T77" fmla="*/ 2147483647 h 628"/>
                <a:gd name="T78" fmla="*/ 2147483647 w 567"/>
                <a:gd name="T79" fmla="*/ 2147483647 h 628"/>
                <a:gd name="T80" fmla="*/ 2147483647 w 567"/>
                <a:gd name="T81" fmla="*/ 2147483647 h 628"/>
                <a:gd name="T82" fmla="*/ 2147483647 w 567"/>
                <a:gd name="T83" fmla="*/ 2147483647 h 628"/>
                <a:gd name="T84" fmla="*/ 2147483647 w 567"/>
                <a:gd name="T85" fmla="*/ 2147483647 h 628"/>
                <a:gd name="T86" fmla="*/ 2147483647 w 567"/>
                <a:gd name="T87" fmla="*/ 2147483647 h 628"/>
                <a:gd name="T88" fmla="*/ 2147483647 w 567"/>
                <a:gd name="T89" fmla="*/ 2147483647 h 628"/>
                <a:gd name="T90" fmla="*/ 2147483647 w 567"/>
                <a:gd name="T91" fmla="*/ 2147483647 h 628"/>
                <a:gd name="T92" fmla="*/ 2147483647 w 567"/>
                <a:gd name="T93" fmla="*/ 2147483647 h 628"/>
                <a:gd name="T94" fmla="*/ 2147483647 w 567"/>
                <a:gd name="T95" fmla="*/ 2147483647 h 628"/>
                <a:gd name="T96" fmla="*/ 2147483647 w 567"/>
                <a:gd name="T97" fmla="*/ 2147483647 h 628"/>
                <a:gd name="T98" fmla="*/ 2147483647 w 567"/>
                <a:gd name="T99" fmla="*/ 2147483647 h 628"/>
                <a:gd name="T100" fmla="*/ 2147483647 w 567"/>
                <a:gd name="T101" fmla="*/ 2147483647 h 628"/>
                <a:gd name="T102" fmla="*/ 2147483647 w 567"/>
                <a:gd name="T103" fmla="*/ 2147483647 h 628"/>
                <a:gd name="T104" fmla="*/ 2147483647 w 567"/>
                <a:gd name="T105" fmla="*/ 2147483647 h 628"/>
                <a:gd name="T106" fmla="*/ 2147483647 w 567"/>
                <a:gd name="T107" fmla="*/ 2147483647 h 628"/>
                <a:gd name="T108" fmla="*/ 2147483647 w 567"/>
                <a:gd name="T109" fmla="*/ 2147483647 h 628"/>
                <a:gd name="T110" fmla="*/ 2147483647 w 567"/>
                <a:gd name="T111" fmla="*/ 2147483647 h 628"/>
                <a:gd name="T112" fmla="*/ 2147483647 w 567"/>
                <a:gd name="T113" fmla="*/ 0 h 62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67"/>
                <a:gd name="T172" fmla="*/ 0 h 628"/>
                <a:gd name="T173" fmla="*/ 567 w 567"/>
                <a:gd name="T174" fmla="*/ 628 h 62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67" h="628">
                  <a:moveTo>
                    <a:pt x="538" y="0"/>
                  </a:moveTo>
                  <a:lnTo>
                    <a:pt x="567" y="116"/>
                  </a:lnTo>
                  <a:lnTo>
                    <a:pt x="531" y="166"/>
                  </a:lnTo>
                  <a:lnTo>
                    <a:pt x="546" y="280"/>
                  </a:lnTo>
                  <a:lnTo>
                    <a:pt x="485" y="470"/>
                  </a:lnTo>
                  <a:lnTo>
                    <a:pt x="314" y="495"/>
                  </a:lnTo>
                  <a:lnTo>
                    <a:pt x="278" y="628"/>
                  </a:lnTo>
                  <a:lnTo>
                    <a:pt x="276" y="628"/>
                  </a:lnTo>
                  <a:lnTo>
                    <a:pt x="272" y="628"/>
                  </a:lnTo>
                  <a:lnTo>
                    <a:pt x="267" y="626"/>
                  </a:lnTo>
                  <a:lnTo>
                    <a:pt x="259" y="626"/>
                  </a:lnTo>
                  <a:lnTo>
                    <a:pt x="253" y="624"/>
                  </a:lnTo>
                  <a:lnTo>
                    <a:pt x="248" y="624"/>
                  </a:lnTo>
                  <a:lnTo>
                    <a:pt x="244" y="624"/>
                  </a:lnTo>
                  <a:lnTo>
                    <a:pt x="238" y="624"/>
                  </a:lnTo>
                  <a:lnTo>
                    <a:pt x="230" y="622"/>
                  </a:lnTo>
                  <a:lnTo>
                    <a:pt x="225" y="622"/>
                  </a:lnTo>
                  <a:lnTo>
                    <a:pt x="219" y="622"/>
                  </a:lnTo>
                  <a:lnTo>
                    <a:pt x="213" y="622"/>
                  </a:lnTo>
                  <a:lnTo>
                    <a:pt x="206" y="620"/>
                  </a:lnTo>
                  <a:lnTo>
                    <a:pt x="198" y="618"/>
                  </a:lnTo>
                  <a:lnTo>
                    <a:pt x="191" y="616"/>
                  </a:lnTo>
                  <a:lnTo>
                    <a:pt x="183" y="616"/>
                  </a:lnTo>
                  <a:lnTo>
                    <a:pt x="175" y="614"/>
                  </a:lnTo>
                  <a:lnTo>
                    <a:pt x="170" y="612"/>
                  </a:lnTo>
                  <a:lnTo>
                    <a:pt x="160" y="609"/>
                  </a:lnTo>
                  <a:lnTo>
                    <a:pt x="154" y="609"/>
                  </a:lnTo>
                  <a:lnTo>
                    <a:pt x="145" y="605"/>
                  </a:lnTo>
                  <a:lnTo>
                    <a:pt x="137" y="603"/>
                  </a:lnTo>
                  <a:lnTo>
                    <a:pt x="130" y="601"/>
                  </a:lnTo>
                  <a:lnTo>
                    <a:pt x="124" y="599"/>
                  </a:lnTo>
                  <a:lnTo>
                    <a:pt x="116" y="595"/>
                  </a:lnTo>
                  <a:lnTo>
                    <a:pt x="109" y="591"/>
                  </a:lnTo>
                  <a:lnTo>
                    <a:pt x="103" y="590"/>
                  </a:lnTo>
                  <a:lnTo>
                    <a:pt x="97" y="588"/>
                  </a:lnTo>
                  <a:lnTo>
                    <a:pt x="92" y="582"/>
                  </a:lnTo>
                  <a:lnTo>
                    <a:pt x="84" y="578"/>
                  </a:lnTo>
                  <a:lnTo>
                    <a:pt x="78" y="574"/>
                  </a:lnTo>
                  <a:lnTo>
                    <a:pt x="73" y="571"/>
                  </a:lnTo>
                  <a:lnTo>
                    <a:pt x="61" y="561"/>
                  </a:lnTo>
                  <a:lnTo>
                    <a:pt x="52" y="552"/>
                  </a:lnTo>
                  <a:lnTo>
                    <a:pt x="42" y="540"/>
                  </a:lnTo>
                  <a:lnTo>
                    <a:pt x="36" y="531"/>
                  </a:lnTo>
                  <a:lnTo>
                    <a:pt x="29" y="521"/>
                  </a:lnTo>
                  <a:lnTo>
                    <a:pt x="23" y="512"/>
                  </a:lnTo>
                  <a:lnTo>
                    <a:pt x="17" y="502"/>
                  </a:lnTo>
                  <a:lnTo>
                    <a:pt x="12" y="493"/>
                  </a:lnTo>
                  <a:lnTo>
                    <a:pt x="8" y="485"/>
                  </a:lnTo>
                  <a:lnTo>
                    <a:pt x="4" y="477"/>
                  </a:lnTo>
                  <a:lnTo>
                    <a:pt x="2" y="472"/>
                  </a:lnTo>
                  <a:lnTo>
                    <a:pt x="0" y="468"/>
                  </a:lnTo>
                  <a:lnTo>
                    <a:pt x="0" y="464"/>
                  </a:lnTo>
                  <a:lnTo>
                    <a:pt x="2" y="460"/>
                  </a:lnTo>
                  <a:lnTo>
                    <a:pt x="4" y="457"/>
                  </a:lnTo>
                  <a:lnTo>
                    <a:pt x="6" y="453"/>
                  </a:lnTo>
                  <a:lnTo>
                    <a:pt x="10" y="449"/>
                  </a:lnTo>
                  <a:lnTo>
                    <a:pt x="14" y="443"/>
                  </a:lnTo>
                  <a:lnTo>
                    <a:pt x="17" y="436"/>
                  </a:lnTo>
                  <a:lnTo>
                    <a:pt x="23" y="428"/>
                  </a:lnTo>
                  <a:lnTo>
                    <a:pt x="27" y="419"/>
                  </a:lnTo>
                  <a:lnTo>
                    <a:pt x="35" y="407"/>
                  </a:lnTo>
                  <a:lnTo>
                    <a:pt x="38" y="400"/>
                  </a:lnTo>
                  <a:lnTo>
                    <a:pt x="42" y="394"/>
                  </a:lnTo>
                  <a:lnTo>
                    <a:pt x="44" y="386"/>
                  </a:lnTo>
                  <a:lnTo>
                    <a:pt x="50" y="379"/>
                  </a:lnTo>
                  <a:lnTo>
                    <a:pt x="54" y="371"/>
                  </a:lnTo>
                  <a:lnTo>
                    <a:pt x="59" y="363"/>
                  </a:lnTo>
                  <a:lnTo>
                    <a:pt x="63" y="354"/>
                  </a:lnTo>
                  <a:lnTo>
                    <a:pt x="69" y="346"/>
                  </a:lnTo>
                  <a:lnTo>
                    <a:pt x="75" y="333"/>
                  </a:lnTo>
                  <a:lnTo>
                    <a:pt x="80" y="323"/>
                  </a:lnTo>
                  <a:lnTo>
                    <a:pt x="84" y="312"/>
                  </a:lnTo>
                  <a:lnTo>
                    <a:pt x="90" y="301"/>
                  </a:lnTo>
                  <a:lnTo>
                    <a:pt x="92" y="295"/>
                  </a:lnTo>
                  <a:lnTo>
                    <a:pt x="95" y="289"/>
                  </a:lnTo>
                  <a:lnTo>
                    <a:pt x="97" y="282"/>
                  </a:lnTo>
                  <a:lnTo>
                    <a:pt x="101" y="276"/>
                  </a:lnTo>
                  <a:lnTo>
                    <a:pt x="105" y="270"/>
                  </a:lnTo>
                  <a:lnTo>
                    <a:pt x="107" y="265"/>
                  </a:lnTo>
                  <a:lnTo>
                    <a:pt x="111" y="259"/>
                  </a:lnTo>
                  <a:lnTo>
                    <a:pt x="114" y="253"/>
                  </a:lnTo>
                  <a:lnTo>
                    <a:pt x="116" y="246"/>
                  </a:lnTo>
                  <a:lnTo>
                    <a:pt x="118" y="240"/>
                  </a:lnTo>
                  <a:lnTo>
                    <a:pt x="122" y="234"/>
                  </a:lnTo>
                  <a:lnTo>
                    <a:pt x="126" y="228"/>
                  </a:lnTo>
                  <a:lnTo>
                    <a:pt x="128" y="221"/>
                  </a:lnTo>
                  <a:lnTo>
                    <a:pt x="132" y="215"/>
                  </a:lnTo>
                  <a:lnTo>
                    <a:pt x="133" y="209"/>
                  </a:lnTo>
                  <a:lnTo>
                    <a:pt x="137" y="204"/>
                  </a:lnTo>
                  <a:lnTo>
                    <a:pt x="139" y="196"/>
                  </a:lnTo>
                  <a:lnTo>
                    <a:pt x="143" y="190"/>
                  </a:lnTo>
                  <a:lnTo>
                    <a:pt x="147" y="185"/>
                  </a:lnTo>
                  <a:lnTo>
                    <a:pt x="149" y="177"/>
                  </a:lnTo>
                  <a:lnTo>
                    <a:pt x="156" y="166"/>
                  </a:lnTo>
                  <a:lnTo>
                    <a:pt x="162" y="154"/>
                  </a:lnTo>
                  <a:lnTo>
                    <a:pt x="164" y="149"/>
                  </a:lnTo>
                  <a:lnTo>
                    <a:pt x="166" y="141"/>
                  </a:lnTo>
                  <a:lnTo>
                    <a:pt x="170" y="137"/>
                  </a:lnTo>
                  <a:lnTo>
                    <a:pt x="172" y="132"/>
                  </a:lnTo>
                  <a:lnTo>
                    <a:pt x="177" y="120"/>
                  </a:lnTo>
                  <a:lnTo>
                    <a:pt x="183" y="111"/>
                  </a:lnTo>
                  <a:lnTo>
                    <a:pt x="187" y="101"/>
                  </a:lnTo>
                  <a:lnTo>
                    <a:pt x="191" y="92"/>
                  </a:lnTo>
                  <a:lnTo>
                    <a:pt x="196" y="82"/>
                  </a:lnTo>
                  <a:lnTo>
                    <a:pt x="200" y="76"/>
                  </a:lnTo>
                  <a:lnTo>
                    <a:pt x="202" y="69"/>
                  </a:lnTo>
                  <a:lnTo>
                    <a:pt x="206" y="61"/>
                  </a:lnTo>
                  <a:lnTo>
                    <a:pt x="208" y="55"/>
                  </a:lnTo>
                  <a:lnTo>
                    <a:pt x="211" y="52"/>
                  </a:lnTo>
                  <a:lnTo>
                    <a:pt x="213" y="46"/>
                  </a:lnTo>
                  <a:lnTo>
                    <a:pt x="215" y="44"/>
                  </a:lnTo>
                  <a:lnTo>
                    <a:pt x="538" y="0"/>
                  </a:lnTo>
                  <a:close/>
                </a:path>
              </a:pathLst>
            </a:custGeom>
            <a:solidFill>
              <a:srgbClr val="EDA39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60425" name="Freeform 72">
              <a:extLst>
                <a:ext uri="{FF2B5EF4-FFF2-40B4-BE49-F238E27FC236}">
                  <a16:creationId xmlns:a16="http://schemas.microsoft.com/office/drawing/2014/main" id="{1FFA8590-0D33-6956-1469-D1946AAE4909}"/>
                </a:ext>
              </a:extLst>
            </p:cNvPr>
            <p:cNvSpPr>
              <a:spLocks/>
            </p:cNvSpPr>
            <p:nvPr/>
          </p:nvSpPr>
          <p:spPr bwMode="auto">
            <a:xfrm>
              <a:off x="1057248" y="4341819"/>
              <a:ext cx="187325" cy="392112"/>
            </a:xfrm>
            <a:custGeom>
              <a:avLst/>
              <a:gdLst>
                <a:gd name="T0" fmla="*/ 2147483647 w 235"/>
                <a:gd name="T1" fmla="*/ 2147483647 h 495"/>
                <a:gd name="T2" fmla="*/ 2147483647 w 235"/>
                <a:gd name="T3" fmla="*/ 2147483647 h 495"/>
                <a:gd name="T4" fmla="*/ 2147483647 w 235"/>
                <a:gd name="T5" fmla="*/ 2147483647 h 495"/>
                <a:gd name="T6" fmla="*/ 2147483647 w 235"/>
                <a:gd name="T7" fmla="*/ 2147483647 h 495"/>
                <a:gd name="T8" fmla="*/ 2147483647 w 235"/>
                <a:gd name="T9" fmla="*/ 2147483647 h 495"/>
                <a:gd name="T10" fmla="*/ 2147483647 w 235"/>
                <a:gd name="T11" fmla="*/ 2147483647 h 495"/>
                <a:gd name="T12" fmla="*/ 2147483647 w 235"/>
                <a:gd name="T13" fmla="*/ 2147483647 h 495"/>
                <a:gd name="T14" fmla="*/ 2147483647 w 235"/>
                <a:gd name="T15" fmla="*/ 2147483647 h 495"/>
                <a:gd name="T16" fmla="*/ 2147483647 w 235"/>
                <a:gd name="T17" fmla="*/ 2147483647 h 495"/>
                <a:gd name="T18" fmla="*/ 2147483647 w 235"/>
                <a:gd name="T19" fmla="*/ 2147483647 h 495"/>
                <a:gd name="T20" fmla="*/ 2147483647 w 235"/>
                <a:gd name="T21" fmla="*/ 2147483647 h 495"/>
                <a:gd name="T22" fmla="*/ 2147483647 w 235"/>
                <a:gd name="T23" fmla="*/ 2147483647 h 495"/>
                <a:gd name="T24" fmla="*/ 2147483647 w 235"/>
                <a:gd name="T25" fmla="*/ 2147483647 h 495"/>
                <a:gd name="T26" fmla="*/ 2147483647 w 235"/>
                <a:gd name="T27" fmla="*/ 2147483647 h 495"/>
                <a:gd name="T28" fmla="*/ 2147483647 w 235"/>
                <a:gd name="T29" fmla="*/ 2147483647 h 495"/>
                <a:gd name="T30" fmla="*/ 2147483647 w 235"/>
                <a:gd name="T31" fmla="*/ 2147483647 h 495"/>
                <a:gd name="T32" fmla="*/ 2147483647 w 235"/>
                <a:gd name="T33" fmla="*/ 2147483647 h 495"/>
                <a:gd name="T34" fmla="*/ 2147483647 w 235"/>
                <a:gd name="T35" fmla="*/ 2147483647 h 495"/>
                <a:gd name="T36" fmla="*/ 2147483647 w 235"/>
                <a:gd name="T37" fmla="*/ 2147483647 h 495"/>
                <a:gd name="T38" fmla="*/ 2147483647 w 235"/>
                <a:gd name="T39" fmla="*/ 2147483647 h 495"/>
                <a:gd name="T40" fmla="*/ 2147483647 w 235"/>
                <a:gd name="T41" fmla="*/ 2147483647 h 495"/>
                <a:gd name="T42" fmla="*/ 2147483647 w 235"/>
                <a:gd name="T43" fmla="*/ 2147483647 h 495"/>
                <a:gd name="T44" fmla="*/ 2147483647 w 235"/>
                <a:gd name="T45" fmla="*/ 2147483647 h 495"/>
                <a:gd name="T46" fmla="*/ 2147483647 w 235"/>
                <a:gd name="T47" fmla="*/ 2147483647 h 495"/>
                <a:gd name="T48" fmla="*/ 2147483647 w 235"/>
                <a:gd name="T49" fmla="*/ 2147483647 h 495"/>
                <a:gd name="T50" fmla="*/ 2147483647 w 235"/>
                <a:gd name="T51" fmla="*/ 2147483647 h 495"/>
                <a:gd name="T52" fmla="*/ 2147483647 w 235"/>
                <a:gd name="T53" fmla="*/ 2147483647 h 495"/>
                <a:gd name="T54" fmla="*/ 2147483647 w 235"/>
                <a:gd name="T55" fmla="*/ 2147483647 h 495"/>
                <a:gd name="T56" fmla="*/ 2147483647 w 235"/>
                <a:gd name="T57" fmla="*/ 2147483647 h 495"/>
                <a:gd name="T58" fmla="*/ 2147483647 w 235"/>
                <a:gd name="T59" fmla="*/ 2147483647 h 495"/>
                <a:gd name="T60" fmla="*/ 2147483647 w 235"/>
                <a:gd name="T61" fmla="*/ 2147483647 h 495"/>
                <a:gd name="T62" fmla="*/ 2147483647 w 235"/>
                <a:gd name="T63" fmla="*/ 2147483647 h 495"/>
                <a:gd name="T64" fmla="*/ 2147483647 w 235"/>
                <a:gd name="T65" fmla="*/ 2147483647 h 495"/>
                <a:gd name="T66" fmla="*/ 2147483647 w 235"/>
                <a:gd name="T67" fmla="*/ 2147483647 h 495"/>
                <a:gd name="T68" fmla="*/ 2147483647 w 235"/>
                <a:gd name="T69" fmla="*/ 2147483647 h 495"/>
                <a:gd name="T70" fmla="*/ 2147483647 w 235"/>
                <a:gd name="T71" fmla="*/ 2147483647 h 495"/>
                <a:gd name="T72" fmla="*/ 2147483647 w 235"/>
                <a:gd name="T73" fmla="*/ 2147483647 h 495"/>
                <a:gd name="T74" fmla="*/ 2147483647 w 235"/>
                <a:gd name="T75" fmla="*/ 2147483647 h 495"/>
                <a:gd name="T76" fmla="*/ 2147483647 w 235"/>
                <a:gd name="T77" fmla="*/ 2147483647 h 495"/>
                <a:gd name="T78" fmla="*/ 2147483647 w 235"/>
                <a:gd name="T79" fmla="*/ 2147483647 h 495"/>
                <a:gd name="T80" fmla="*/ 0 w 235"/>
                <a:gd name="T81" fmla="*/ 2147483647 h 495"/>
                <a:gd name="T82" fmla="*/ 2147483647 w 235"/>
                <a:gd name="T83" fmla="*/ 0 h 49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35"/>
                <a:gd name="T127" fmla="*/ 0 h 495"/>
                <a:gd name="T128" fmla="*/ 235 w 235"/>
                <a:gd name="T129" fmla="*/ 495 h 495"/>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35" h="495">
                  <a:moveTo>
                    <a:pt x="220" y="0"/>
                  </a:moveTo>
                  <a:lnTo>
                    <a:pt x="235" y="147"/>
                  </a:lnTo>
                  <a:lnTo>
                    <a:pt x="209" y="187"/>
                  </a:lnTo>
                  <a:lnTo>
                    <a:pt x="234" y="318"/>
                  </a:lnTo>
                  <a:lnTo>
                    <a:pt x="192" y="343"/>
                  </a:lnTo>
                  <a:lnTo>
                    <a:pt x="192" y="346"/>
                  </a:lnTo>
                  <a:lnTo>
                    <a:pt x="192" y="354"/>
                  </a:lnTo>
                  <a:lnTo>
                    <a:pt x="192" y="363"/>
                  </a:lnTo>
                  <a:lnTo>
                    <a:pt x="190" y="367"/>
                  </a:lnTo>
                  <a:lnTo>
                    <a:pt x="190" y="375"/>
                  </a:lnTo>
                  <a:lnTo>
                    <a:pt x="190" y="381"/>
                  </a:lnTo>
                  <a:lnTo>
                    <a:pt x="190" y="386"/>
                  </a:lnTo>
                  <a:lnTo>
                    <a:pt x="188" y="394"/>
                  </a:lnTo>
                  <a:lnTo>
                    <a:pt x="186" y="400"/>
                  </a:lnTo>
                  <a:lnTo>
                    <a:pt x="184" y="407"/>
                  </a:lnTo>
                  <a:lnTo>
                    <a:pt x="184" y="415"/>
                  </a:lnTo>
                  <a:lnTo>
                    <a:pt x="180" y="422"/>
                  </a:lnTo>
                  <a:lnTo>
                    <a:pt x="176" y="428"/>
                  </a:lnTo>
                  <a:lnTo>
                    <a:pt x="173" y="434"/>
                  </a:lnTo>
                  <a:lnTo>
                    <a:pt x="171" y="441"/>
                  </a:lnTo>
                  <a:lnTo>
                    <a:pt x="167" y="449"/>
                  </a:lnTo>
                  <a:lnTo>
                    <a:pt x="163" y="455"/>
                  </a:lnTo>
                  <a:lnTo>
                    <a:pt x="161" y="460"/>
                  </a:lnTo>
                  <a:lnTo>
                    <a:pt x="157" y="468"/>
                  </a:lnTo>
                  <a:lnTo>
                    <a:pt x="150" y="478"/>
                  </a:lnTo>
                  <a:lnTo>
                    <a:pt x="146" y="487"/>
                  </a:lnTo>
                  <a:lnTo>
                    <a:pt x="142" y="493"/>
                  </a:lnTo>
                  <a:lnTo>
                    <a:pt x="142" y="495"/>
                  </a:lnTo>
                  <a:lnTo>
                    <a:pt x="123" y="394"/>
                  </a:lnTo>
                  <a:lnTo>
                    <a:pt x="125" y="390"/>
                  </a:lnTo>
                  <a:lnTo>
                    <a:pt x="131" y="381"/>
                  </a:lnTo>
                  <a:lnTo>
                    <a:pt x="137" y="375"/>
                  </a:lnTo>
                  <a:lnTo>
                    <a:pt x="140" y="367"/>
                  </a:lnTo>
                  <a:lnTo>
                    <a:pt x="146" y="360"/>
                  </a:lnTo>
                  <a:lnTo>
                    <a:pt x="154" y="352"/>
                  </a:lnTo>
                  <a:lnTo>
                    <a:pt x="157" y="341"/>
                  </a:lnTo>
                  <a:lnTo>
                    <a:pt x="163" y="331"/>
                  </a:lnTo>
                  <a:lnTo>
                    <a:pt x="169" y="322"/>
                  </a:lnTo>
                  <a:lnTo>
                    <a:pt x="173" y="312"/>
                  </a:lnTo>
                  <a:lnTo>
                    <a:pt x="176" y="301"/>
                  </a:lnTo>
                  <a:lnTo>
                    <a:pt x="180" y="291"/>
                  </a:lnTo>
                  <a:lnTo>
                    <a:pt x="182" y="282"/>
                  </a:lnTo>
                  <a:lnTo>
                    <a:pt x="184" y="272"/>
                  </a:lnTo>
                  <a:lnTo>
                    <a:pt x="182" y="263"/>
                  </a:lnTo>
                  <a:lnTo>
                    <a:pt x="180" y="253"/>
                  </a:lnTo>
                  <a:lnTo>
                    <a:pt x="176" y="246"/>
                  </a:lnTo>
                  <a:lnTo>
                    <a:pt x="175" y="238"/>
                  </a:lnTo>
                  <a:lnTo>
                    <a:pt x="169" y="230"/>
                  </a:lnTo>
                  <a:lnTo>
                    <a:pt x="165" y="225"/>
                  </a:lnTo>
                  <a:lnTo>
                    <a:pt x="159" y="219"/>
                  </a:lnTo>
                  <a:lnTo>
                    <a:pt x="156" y="215"/>
                  </a:lnTo>
                  <a:lnTo>
                    <a:pt x="144" y="206"/>
                  </a:lnTo>
                  <a:lnTo>
                    <a:pt x="135" y="200"/>
                  </a:lnTo>
                  <a:lnTo>
                    <a:pt x="129" y="194"/>
                  </a:lnTo>
                  <a:lnTo>
                    <a:pt x="127" y="194"/>
                  </a:lnTo>
                  <a:lnTo>
                    <a:pt x="203" y="158"/>
                  </a:lnTo>
                  <a:lnTo>
                    <a:pt x="184" y="82"/>
                  </a:lnTo>
                  <a:lnTo>
                    <a:pt x="182" y="82"/>
                  </a:lnTo>
                  <a:lnTo>
                    <a:pt x="180" y="82"/>
                  </a:lnTo>
                  <a:lnTo>
                    <a:pt x="176" y="82"/>
                  </a:lnTo>
                  <a:lnTo>
                    <a:pt x="171" y="82"/>
                  </a:lnTo>
                  <a:lnTo>
                    <a:pt x="161" y="82"/>
                  </a:lnTo>
                  <a:lnTo>
                    <a:pt x="150" y="84"/>
                  </a:lnTo>
                  <a:lnTo>
                    <a:pt x="144" y="84"/>
                  </a:lnTo>
                  <a:lnTo>
                    <a:pt x="138" y="84"/>
                  </a:lnTo>
                  <a:lnTo>
                    <a:pt x="131" y="84"/>
                  </a:lnTo>
                  <a:lnTo>
                    <a:pt x="123" y="86"/>
                  </a:lnTo>
                  <a:lnTo>
                    <a:pt x="114" y="86"/>
                  </a:lnTo>
                  <a:lnTo>
                    <a:pt x="104" y="86"/>
                  </a:lnTo>
                  <a:lnTo>
                    <a:pt x="93" y="86"/>
                  </a:lnTo>
                  <a:lnTo>
                    <a:pt x="83" y="86"/>
                  </a:lnTo>
                  <a:lnTo>
                    <a:pt x="74" y="86"/>
                  </a:lnTo>
                  <a:lnTo>
                    <a:pt x="62" y="86"/>
                  </a:lnTo>
                  <a:lnTo>
                    <a:pt x="53" y="86"/>
                  </a:lnTo>
                  <a:lnTo>
                    <a:pt x="43" y="86"/>
                  </a:lnTo>
                  <a:lnTo>
                    <a:pt x="34" y="86"/>
                  </a:lnTo>
                  <a:lnTo>
                    <a:pt x="26" y="86"/>
                  </a:lnTo>
                  <a:lnTo>
                    <a:pt x="19" y="86"/>
                  </a:lnTo>
                  <a:lnTo>
                    <a:pt x="13" y="86"/>
                  </a:lnTo>
                  <a:lnTo>
                    <a:pt x="2" y="86"/>
                  </a:lnTo>
                  <a:lnTo>
                    <a:pt x="0" y="86"/>
                  </a:lnTo>
                  <a:lnTo>
                    <a:pt x="220" y="0"/>
                  </a:lnTo>
                  <a:close/>
                </a:path>
              </a:pathLst>
            </a:custGeom>
            <a:solidFill>
              <a:srgbClr val="A84A3D"/>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60426" name="Freeform 73">
              <a:extLst>
                <a:ext uri="{FF2B5EF4-FFF2-40B4-BE49-F238E27FC236}">
                  <a16:creationId xmlns:a16="http://schemas.microsoft.com/office/drawing/2014/main" id="{3FC03A9D-7A8F-BE14-DCFA-1D3103D58E1D}"/>
                </a:ext>
              </a:extLst>
            </p:cNvPr>
            <p:cNvSpPr>
              <a:spLocks/>
            </p:cNvSpPr>
            <p:nvPr/>
          </p:nvSpPr>
          <p:spPr bwMode="auto">
            <a:xfrm>
              <a:off x="952473" y="4740282"/>
              <a:ext cx="112713" cy="115887"/>
            </a:xfrm>
            <a:custGeom>
              <a:avLst/>
              <a:gdLst>
                <a:gd name="T0" fmla="*/ 0 w 141"/>
                <a:gd name="T1" fmla="*/ 0 h 147"/>
                <a:gd name="T2" fmla="*/ 2147483647 w 141"/>
                <a:gd name="T3" fmla="*/ 0 h 147"/>
                <a:gd name="T4" fmla="*/ 2147483647 w 141"/>
                <a:gd name="T5" fmla="*/ 2147483647 h 147"/>
                <a:gd name="T6" fmla="*/ 2147483647 w 141"/>
                <a:gd name="T7" fmla="*/ 2147483647 h 147"/>
                <a:gd name="T8" fmla="*/ 0 w 141"/>
                <a:gd name="T9" fmla="*/ 0 h 147"/>
                <a:gd name="T10" fmla="*/ 0 w 141"/>
                <a:gd name="T11" fmla="*/ 0 h 147"/>
                <a:gd name="T12" fmla="*/ 0 60000 65536"/>
                <a:gd name="T13" fmla="*/ 0 60000 65536"/>
                <a:gd name="T14" fmla="*/ 0 60000 65536"/>
                <a:gd name="T15" fmla="*/ 0 60000 65536"/>
                <a:gd name="T16" fmla="*/ 0 60000 65536"/>
                <a:gd name="T17" fmla="*/ 0 60000 65536"/>
                <a:gd name="T18" fmla="*/ 0 w 141"/>
                <a:gd name="T19" fmla="*/ 0 h 147"/>
                <a:gd name="T20" fmla="*/ 141 w 141"/>
                <a:gd name="T21" fmla="*/ 147 h 147"/>
              </a:gdLst>
              <a:ahLst/>
              <a:cxnLst>
                <a:cxn ang="T12">
                  <a:pos x="T0" y="T1"/>
                </a:cxn>
                <a:cxn ang="T13">
                  <a:pos x="T2" y="T3"/>
                </a:cxn>
                <a:cxn ang="T14">
                  <a:pos x="T4" y="T5"/>
                </a:cxn>
                <a:cxn ang="T15">
                  <a:pos x="T6" y="T7"/>
                </a:cxn>
                <a:cxn ang="T16">
                  <a:pos x="T8" y="T9"/>
                </a:cxn>
                <a:cxn ang="T17">
                  <a:pos x="T10" y="T11"/>
                </a:cxn>
              </a:cxnLst>
              <a:rect l="T18" t="T19" r="T20" b="T21"/>
              <a:pathLst>
                <a:path w="141" h="147">
                  <a:moveTo>
                    <a:pt x="0" y="0"/>
                  </a:moveTo>
                  <a:lnTo>
                    <a:pt x="141" y="0"/>
                  </a:lnTo>
                  <a:lnTo>
                    <a:pt x="76" y="147"/>
                  </a:lnTo>
                  <a:lnTo>
                    <a:pt x="44" y="110"/>
                  </a:lnTo>
                  <a:lnTo>
                    <a:pt x="0" y="0"/>
                  </a:lnTo>
                  <a:close/>
                </a:path>
              </a:pathLst>
            </a:custGeom>
            <a:solidFill>
              <a:srgbClr val="A84A3D"/>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60427" name="Freeform 74">
              <a:extLst>
                <a:ext uri="{FF2B5EF4-FFF2-40B4-BE49-F238E27FC236}">
                  <a16:creationId xmlns:a16="http://schemas.microsoft.com/office/drawing/2014/main" id="{505F14E9-3CC0-7A7C-07BD-9CE9860CFF94}"/>
                </a:ext>
              </a:extLst>
            </p:cNvPr>
            <p:cNvSpPr>
              <a:spLocks/>
            </p:cNvSpPr>
            <p:nvPr/>
          </p:nvSpPr>
          <p:spPr bwMode="auto">
            <a:xfrm>
              <a:off x="846111" y="4259269"/>
              <a:ext cx="422275" cy="349250"/>
            </a:xfrm>
            <a:custGeom>
              <a:avLst/>
              <a:gdLst>
                <a:gd name="T0" fmla="*/ 2147483647 w 533"/>
                <a:gd name="T1" fmla="*/ 2147483647 h 439"/>
                <a:gd name="T2" fmla="*/ 2147483647 w 533"/>
                <a:gd name="T3" fmla="*/ 2147483647 h 439"/>
                <a:gd name="T4" fmla="*/ 2147483647 w 533"/>
                <a:gd name="T5" fmla="*/ 2147483647 h 439"/>
                <a:gd name="T6" fmla="*/ 2147483647 w 533"/>
                <a:gd name="T7" fmla="*/ 2147483647 h 439"/>
                <a:gd name="T8" fmla="*/ 2147483647 w 533"/>
                <a:gd name="T9" fmla="*/ 2147483647 h 439"/>
                <a:gd name="T10" fmla="*/ 2147483647 w 533"/>
                <a:gd name="T11" fmla="*/ 2147483647 h 439"/>
                <a:gd name="T12" fmla="*/ 2147483647 w 533"/>
                <a:gd name="T13" fmla="*/ 2147483647 h 439"/>
                <a:gd name="T14" fmla="*/ 2147483647 w 533"/>
                <a:gd name="T15" fmla="*/ 2147483647 h 439"/>
                <a:gd name="T16" fmla="*/ 2147483647 w 533"/>
                <a:gd name="T17" fmla="*/ 2147483647 h 439"/>
                <a:gd name="T18" fmla="*/ 2147483647 w 533"/>
                <a:gd name="T19" fmla="*/ 2147483647 h 439"/>
                <a:gd name="T20" fmla="*/ 2147483647 w 533"/>
                <a:gd name="T21" fmla="*/ 2147483647 h 439"/>
                <a:gd name="T22" fmla="*/ 0 w 533"/>
                <a:gd name="T23" fmla="*/ 2147483647 h 439"/>
                <a:gd name="T24" fmla="*/ 2147483647 w 533"/>
                <a:gd name="T25" fmla="*/ 2147483647 h 439"/>
                <a:gd name="T26" fmla="*/ 2147483647 w 533"/>
                <a:gd name="T27" fmla="*/ 2147483647 h 439"/>
                <a:gd name="T28" fmla="*/ 2147483647 w 533"/>
                <a:gd name="T29" fmla="*/ 2147483647 h 439"/>
                <a:gd name="T30" fmla="*/ 2147483647 w 533"/>
                <a:gd name="T31" fmla="*/ 2147483647 h 439"/>
                <a:gd name="T32" fmla="*/ 2147483647 w 533"/>
                <a:gd name="T33" fmla="*/ 2147483647 h 439"/>
                <a:gd name="T34" fmla="*/ 2147483647 w 533"/>
                <a:gd name="T35" fmla="*/ 2147483647 h 439"/>
                <a:gd name="T36" fmla="*/ 2147483647 w 533"/>
                <a:gd name="T37" fmla="*/ 2147483647 h 439"/>
                <a:gd name="T38" fmla="*/ 2147483647 w 533"/>
                <a:gd name="T39" fmla="*/ 2147483647 h 439"/>
                <a:gd name="T40" fmla="*/ 2147483647 w 533"/>
                <a:gd name="T41" fmla="*/ 2147483647 h 439"/>
                <a:gd name="T42" fmla="*/ 2147483647 w 533"/>
                <a:gd name="T43" fmla="*/ 2147483647 h 439"/>
                <a:gd name="T44" fmla="*/ 2147483647 w 533"/>
                <a:gd name="T45" fmla="*/ 2147483647 h 439"/>
                <a:gd name="T46" fmla="*/ 2147483647 w 533"/>
                <a:gd name="T47" fmla="*/ 2147483647 h 439"/>
                <a:gd name="T48" fmla="*/ 2147483647 w 533"/>
                <a:gd name="T49" fmla="*/ 2147483647 h 439"/>
                <a:gd name="T50" fmla="*/ 2147483647 w 533"/>
                <a:gd name="T51" fmla="*/ 2147483647 h 439"/>
                <a:gd name="T52" fmla="*/ 2147483647 w 533"/>
                <a:gd name="T53" fmla="*/ 2147483647 h 439"/>
                <a:gd name="T54" fmla="*/ 2147483647 w 533"/>
                <a:gd name="T55" fmla="*/ 2147483647 h 439"/>
                <a:gd name="T56" fmla="*/ 2147483647 w 533"/>
                <a:gd name="T57" fmla="*/ 2147483647 h 439"/>
                <a:gd name="T58" fmla="*/ 2147483647 w 533"/>
                <a:gd name="T59" fmla="*/ 2147483647 h 439"/>
                <a:gd name="T60" fmla="*/ 2147483647 w 533"/>
                <a:gd name="T61" fmla="*/ 2147483647 h 439"/>
                <a:gd name="T62" fmla="*/ 2147483647 w 533"/>
                <a:gd name="T63" fmla="*/ 2147483647 h 439"/>
                <a:gd name="T64" fmla="*/ 2147483647 w 533"/>
                <a:gd name="T65" fmla="*/ 2147483647 h 439"/>
                <a:gd name="T66" fmla="*/ 2147483647 w 533"/>
                <a:gd name="T67" fmla="*/ 2147483647 h 439"/>
                <a:gd name="T68" fmla="*/ 2147483647 w 533"/>
                <a:gd name="T69" fmla="*/ 2147483647 h 439"/>
                <a:gd name="T70" fmla="*/ 2147483647 w 533"/>
                <a:gd name="T71" fmla="*/ 2147483647 h 439"/>
                <a:gd name="T72" fmla="*/ 2147483647 w 533"/>
                <a:gd name="T73" fmla="*/ 2147483647 h 439"/>
                <a:gd name="T74" fmla="*/ 2147483647 w 533"/>
                <a:gd name="T75" fmla="*/ 2147483647 h 439"/>
                <a:gd name="T76" fmla="*/ 2147483647 w 533"/>
                <a:gd name="T77" fmla="*/ 2147483647 h 439"/>
                <a:gd name="T78" fmla="*/ 2147483647 w 533"/>
                <a:gd name="T79" fmla="*/ 2147483647 h 439"/>
                <a:gd name="T80" fmla="*/ 2147483647 w 533"/>
                <a:gd name="T81" fmla="*/ 2147483647 h 439"/>
                <a:gd name="T82" fmla="*/ 2147483647 w 533"/>
                <a:gd name="T83" fmla="*/ 2147483647 h 439"/>
                <a:gd name="T84" fmla="*/ 2147483647 w 533"/>
                <a:gd name="T85" fmla="*/ 2147483647 h 439"/>
                <a:gd name="T86" fmla="*/ 2147483647 w 533"/>
                <a:gd name="T87" fmla="*/ 0 h 439"/>
                <a:gd name="T88" fmla="*/ 2147483647 w 533"/>
                <a:gd name="T89" fmla="*/ 0 h 439"/>
                <a:gd name="T90" fmla="*/ 2147483647 w 533"/>
                <a:gd name="T91" fmla="*/ 2147483647 h 439"/>
                <a:gd name="T92" fmla="*/ 2147483647 w 533"/>
                <a:gd name="T93" fmla="*/ 2147483647 h 439"/>
                <a:gd name="T94" fmla="*/ 2147483647 w 533"/>
                <a:gd name="T95" fmla="*/ 2147483647 h 439"/>
                <a:gd name="T96" fmla="*/ 2147483647 w 533"/>
                <a:gd name="T97" fmla="*/ 2147483647 h 439"/>
                <a:gd name="T98" fmla="*/ 2147483647 w 533"/>
                <a:gd name="T99" fmla="*/ 2147483647 h 439"/>
                <a:gd name="T100" fmla="*/ 2147483647 w 533"/>
                <a:gd name="T101" fmla="*/ 2147483647 h 43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33"/>
                <a:gd name="T154" fmla="*/ 0 h 439"/>
                <a:gd name="T155" fmla="*/ 533 w 533"/>
                <a:gd name="T156" fmla="*/ 439 h 43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33" h="439">
                  <a:moveTo>
                    <a:pt x="50" y="74"/>
                  </a:moveTo>
                  <a:lnTo>
                    <a:pt x="50" y="76"/>
                  </a:lnTo>
                  <a:lnTo>
                    <a:pt x="52" y="82"/>
                  </a:lnTo>
                  <a:lnTo>
                    <a:pt x="52" y="85"/>
                  </a:lnTo>
                  <a:lnTo>
                    <a:pt x="54" y="93"/>
                  </a:lnTo>
                  <a:lnTo>
                    <a:pt x="54" y="99"/>
                  </a:lnTo>
                  <a:lnTo>
                    <a:pt x="56" y="108"/>
                  </a:lnTo>
                  <a:lnTo>
                    <a:pt x="56" y="116"/>
                  </a:lnTo>
                  <a:lnTo>
                    <a:pt x="56" y="127"/>
                  </a:lnTo>
                  <a:lnTo>
                    <a:pt x="56" y="131"/>
                  </a:lnTo>
                  <a:lnTo>
                    <a:pt x="56" y="139"/>
                  </a:lnTo>
                  <a:lnTo>
                    <a:pt x="56" y="144"/>
                  </a:lnTo>
                  <a:lnTo>
                    <a:pt x="56" y="150"/>
                  </a:lnTo>
                  <a:lnTo>
                    <a:pt x="54" y="158"/>
                  </a:lnTo>
                  <a:lnTo>
                    <a:pt x="54" y="163"/>
                  </a:lnTo>
                  <a:lnTo>
                    <a:pt x="54" y="169"/>
                  </a:lnTo>
                  <a:lnTo>
                    <a:pt x="54" y="178"/>
                  </a:lnTo>
                  <a:lnTo>
                    <a:pt x="52" y="184"/>
                  </a:lnTo>
                  <a:lnTo>
                    <a:pt x="52" y="194"/>
                  </a:lnTo>
                  <a:lnTo>
                    <a:pt x="50" y="203"/>
                  </a:lnTo>
                  <a:lnTo>
                    <a:pt x="50" y="213"/>
                  </a:lnTo>
                  <a:lnTo>
                    <a:pt x="48" y="220"/>
                  </a:lnTo>
                  <a:lnTo>
                    <a:pt x="48" y="228"/>
                  </a:lnTo>
                  <a:lnTo>
                    <a:pt x="46" y="237"/>
                  </a:lnTo>
                  <a:lnTo>
                    <a:pt x="44" y="247"/>
                  </a:lnTo>
                  <a:lnTo>
                    <a:pt x="42" y="256"/>
                  </a:lnTo>
                  <a:lnTo>
                    <a:pt x="40" y="266"/>
                  </a:lnTo>
                  <a:lnTo>
                    <a:pt x="38" y="275"/>
                  </a:lnTo>
                  <a:lnTo>
                    <a:pt x="37" y="285"/>
                  </a:lnTo>
                  <a:lnTo>
                    <a:pt x="33" y="294"/>
                  </a:lnTo>
                  <a:lnTo>
                    <a:pt x="33" y="304"/>
                  </a:lnTo>
                  <a:lnTo>
                    <a:pt x="29" y="313"/>
                  </a:lnTo>
                  <a:lnTo>
                    <a:pt x="29" y="323"/>
                  </a:lnTo>
                  <a:lnTo>
                    <a:pt x="25" y="332"/>
                  </a:lnTo>
                  <a:lnTo>
                    <a:pt x="23" y="342"/>
                  </a:lnTo>
                  <a:lnTo>
                    <a:pt x="21" y="350"/>
                  </a:lnTo>
                  <a:lnTo>
                    <a:pt x="21" y="359"/>
                  </a:lnTo>
                  <a:lnTo>
                    <a:pt x="18" y="367"/>
                  </a:lnTo>
                  <a:lnTo>
                    <a:pt x="16" y="374"/>
                  </a:lnTo>
                  <a:lnTo>
                    <a:pt x="14" y="382"/>
                  </a:lnTo>
                  <a:lnTo>
                    <a:pt x="12" y="391"/>
                  </a:lnTo>
                  <a:lnTo>
                    <a:pt x="10" y="397"/>
                  </a:lnTo>
                  <a:lnTo>
                    <a:pt x="8" y="403"/>
                  </a:lnTo>
                  <a:lnTo>
                    <a:pt x="6" y="408"/>
                  </a:lnTo>
                  <a:lnTo>
                    <a:pt x="6" y="416"/>
                  </a:lnTo>
                  <a:lnTo>
                    <a:pt x="4" y="426"/>
                  </a:lnTo>
                  <a:lnTo>
                    <a:pt x="2" y="433"/>
                  </a:lnTo>
                  <a:lnTo>
                    <a:pt x="0" y="437"/>
                  </a:lnTo>
                  <a:lnTo>
                    <a:pt x="0" y="439"/>
                  </a:lnTo>
                  <a:lnTo>
                    <a:pt x="6" y="437"/>
                  </a:lnTo>
                  <a:lnTo>
                    <a:pt x="10" y="435"/>
                  </a:lnTo>
                  <a:lnTo>
                    <a:pt x="18" y="433"/>
                  </a:lnTo>
                  <a:lnTo>
                    <a:pt x="27" y="431"/>
                  </a:lnTo>
                  <a:lnTo>
                    <a:pt x="37" y="427"/>
                  </a:lnTo>
                  <a:lnTo>
                    <a:pt x="46" y="424"/>
                  </a:lnTo>
                  <a:lnTo>
                    <a:pt x="57" y="420"/>
                  </a:lnTo>
                  <a:lnTo>
                    <a:pt x="67" y="414"/>
                  </a:lnTo>
                  <a:lnTo>
                    <a:pt x="76" y="408"/>
                  </a:lnTo>
                  <a:lnTo>
                    <a:pt x="86" y="401"/>
                  </a:lnTo>
                  <a:lnTo>
                    <a:pt x="94" y="397"/>
                  </a:lnTo>
                  <a:lnTo>
                    <a:pt x="99" y="391"/>
                  </a:lnTo>
                  <a:lnTo>
                    <a:pt x="105" y="389"/>
                  </a:lnTo>
                  <a:lnTo>
                    <a:pt x="109" y="386"/>
                  </a:lnTo>
                  <a:lnTo>
                    <a:pt x="111" y="386"/>
                  </a:lnTo>
                  <a:lnTo>
                    <a:pt x="109" y="384"/>
                  </a:lnTo>
                  <a:lnTo>
                    <a:pt x="107" y="376"/>
                  </a:lnTo>
                  <a:lnTo>
                    <a:pt x="105" y="372"/>
                  </a:lnTo>
                  <a:lnTo>
                    <a:pt x="105" y="367"/>
                  </a:lnTo>
                  <a:lnTo>
                    <a:pt x="103" y="361"/>
                  </a:lnTo>
                  <a:lnTo>
                    <a:pt x="103" y="355"/>
                  </a:lnTo>
                  <a:lnTo>
                    <a:pt x="99" y="348"/>
                  </a:lnTo>
                  <a:lnTo>
                    <a:pt x="99" y="340"/>
                  </a:lnTo>
                  <a:lnTo>
                    <a:pt x="97" y="332"/>
                  </a:lnTo>
                  <a:lnTo>
                    <a:pt x="97" y="327"/>
                  </a:lnTo>
                  <a:lnTo>
                    <a:pt x="97" y="319"/>
                  </a:lnTo>
                  <a:lnTo>
                    <a:pt x="99" y="313"/>
                  </a:lnTo>
                  <a:lnTo>
                    <a:pt x="99" y="308"/>
                  </a:lnTo>
                  <a:lnTo>
                    <a:pt x="103" y="302"/>
                  </a:lnTo>
                  <a:lnTo>
                    <a:pt x="105" y="294"/>
                  </a:lnTo>
                  <a:lnTo>
                    <a:pt x="107" y="289"/>
                  </a:lnTo>
                  <a:lnTo>
                    <a:pt x="113" y="285"/>
                  </a:lnTo>
                  <a:lnTo>
                    <a:pt x="116" y="281"/>
                  </a:lnTo>
                  <a:lnTo>
                    <a:pt x="126" y="274"/>
                  </a:lnTo>
                  <a:lnTo>
                    <a:pt x="137" y="270"/>
                  </a:lnTo>
                  <a:lnTo>
                    <a:pt x="147" y="268"/>
                  </a:lnTo>
                  <a:lnTo>
                    <a:pt x="158" y="268"/>
                  </a:lnTo>
                  <a:lnTo>
                    <a:pt x="168" y="270"/>
                  </a:lnTo>
                  <a:lnTo>
                    <a:pt x="177" y="274"/>
                  </a:lnTo>
                  <a:lnTo>
                    <a:pt x="179" y="277"/>
                  </a:lnTo>
                  <a:lnTo>
                    <a:pt x="185" y="285"/>
                  </a:lnTo>
                  <a:lnTo>
                    <a:pt x="185" y="291"/>
                  </a:lnTo>
                  <a:lnTo>
                    <a:pt x="187" y="300"/>
                  </a:lnTo>
                  <a:lnTo>
                    <a:pt x="185" y="304"/>
                  </a:lnTo>
                  <a:lnTo>
                    <a:pt x="185" y="312"/>
                  </a:lnTo>
                  <a:lnTo>
                    <a:pt x="185" y="315"/>
                  </a:lnTo>
                  <a:lnTo>
                    <a:pt x="185" y="317"/>
                  </a:lnTo>
                  <a:lnTo>
                    <a:pt x="189" y="315"/>
                  </a:lnTo>
                  <a:lnTo>
                    <a:pt x="194" y="310"/>
                  </a:lnTo>
                  <a:lnTo>
                    <a:pt x="202" y="306"/>
                  </a:lnTo>
                  <a:lnTo>
                    <a:pt x="211" y="298"/>
                  </a:lnTo>
                  <a:lnTo>
                    <a:pt x="223" y="291"/>
                  </a:lnTo>
                  <a:lnTo>
                    <a:pt x="229" y="285"/>
                  </a:lnTo>
                  <a:lnTo>
                    <a:pt x="234" y="279"/>
                  </a:lnTo>
                  <a:lnTo>
                    <a:pt x="242" y="274"/>
                  </a:lnTo>
                  <a:lnTo>
                    <a:pt x="248" y="270"/>
                  </a:lnTo>
                  <a:lnTo>
                    <a:pt x="253" y="262"/>
                  </a:lnTo>
                  <a:lnTo>
                    <a:pt x="259" y="255"/>
                  </a:lnTo>
                  <a:lnTo>
                    <a:pt x="267" y="247"/>
                  </a:lnTo>
                  <a:lnTo>
                    <a:pt x="272" y="239"/>
                  </a:lnTo>
                  <a:lnTo>
                    <a:pt x="278" y="232"/>
                  </a:lnTo>
                  <a:lnTo>
                    <a:pt x="284" y="224"/>
                  </a:lnTo>
                  <a:lnTo>
                    <a:pt x="289" y="216"/>
                  </a:lnTo>
                  <a:lnTo>
                    <a:pt x="295" y="211"/>
                  </a:lnTo>
                  <a:lnTo>
                    <a:pt x="299" y="203"/>
                  </a:lnTo>
                  <a:lnTo>
                    <a:pt x="303" y="197"/>
                  </a:lnTo>
                  <a:lnTo>
                    <a:pt x="307" y="192"/>
                  </a:lnTo>
                  <a:lnTo>
                    <a:pt x="310" y="188"/>
                  </a:lnTo>
                  <a:lnTo>
                    <a:pt x="314" y="182"/>
                  </a:lnTo>
                  <a:lnTo>
                    <a:pt x="316" y="180"/>
                  </a:lnTo>
                  <a:lnTo>
                    <a:pt x="318" y="178"/>
                  </a:lnTo>
                  <a:lnTo>
                    <a:pt x="327" y="178"/>
                  </a:lnTo>
                  <a:lnTo>
                    <a:pt x="333" y="177"/>
                  </a:lnTo>
                  <a:lnTo>
                    <a:pt x="341" y="177"/>
                  </a:lnTo>
                  <a:lnTo>
                    <a:pt x="348" y="177"/>
                  </a:lnTo>
                  <a:lnTo>
                    <a:pt x="358" y="177"/>
                  </a:lnTo>
                  <a:lnTo>
                    <a:pt x="366" y="175"/>
                  </a:lnTo>
                  <a:lnTo>
                    <a:pt x="375" y="173"/>
                  </a:lnTo>
                  <a:lnTo>
                    <a:pt x="386" y="169"/>
                  </a:lnTo>
                  <a:lnTo>
                    <a:pt x="396" y="169"/>
                  </a:lnTo>
                  <a:lnTo>
                    <a:pt x="405" y="165"/>
                  </a:lnTo>
                  <a:lnTo>
                    <a:pt x="417" y="161"/>
                  </a:lnTo>
                  <a:lnTo>
                    <a:pt x="428" y="158"/>
                  </a:lnTo>
                  <a:lnTo>
                    <a:pt x="438" y="156"/>
                  </a:lnTo>
                  <a:lnTo>
                    <a:pt x="447" y="150"/>
                  </a:lnTo>
                  <a:lnTo>
                    <a:pt x="457" y="144"/>
                  </a:lnTo>
                  <a:lnTo>
                    <a:pt x="464" y="139"/>
                  </a:lnTo>
                  <a:lnTo>
                    <a:pt x="476" y="133"/>
                  </a:lnTo>
                  <a:lnTo>
                    <a:pt x="482" y="127"/>
                  </a:lnTo>
                  <a:lnTo>
                    <a:pt x="491" y="121"/>
                  </a:lnTo>
                  <a:lnTo>
                    <a:pt x="497" y="116"/>
                  </a:lnTo>
                  <a:lnTo>
                    <a:pt x="504" y="112"/>
                  </a:lnTo>
                  <a:lnTo>
                    <a:pt x="510" y="106"/>
                  </a:lnTo>
                  <a:lnTo>
                    <a:pt x="516" y="101"/>
                  </a:lnTo>
                  <a:lnTo>
                    <a:pt x="520" y="95"/>
                  </a:lnTo>
                  <a:lnTo>
                    <a:pt x="525" y="93"/>
                  </a:lnTo>
                  <a:lnTo>
                    <a:pt x="529" y="87"/>
                  </a:lnTo>
                  <a:lnTo>
                    <a:pt x="533" y="85"/>
                  </a:lnTo>
                  <a:lnTo>
                    <a:pt x="529" y="83"/>
                  </a:lnTo>
                  <a:lnTo>
                    <a:pt x="527" y="82"/>
                  </a:lnTo>
                  <a:lnTo>
                    <a:pt x="520" y="78"/>
                  </a:lnTo>
                  <a:lnTo>
                    <a:pt x="512" y="72"/>
                  </a:lnTo>
                  <a:lnTo>
                    <a:pt x="502" y="66"/>
                  </a:lnTo>
                  <a:lnTo>
                    <a:pt x="491" y="59"/>
                  </a:lnTo>
                  <a:lnTo>
                    <a:pt x="483" y="55"/>
                  </a:lnTo>
                  <a:lnTo>
                    <a:pt x="478" y="51"/>
                  </a:lnTo>
                  <a:lnTo>
                    <a:pt x="470" y="49"/>
                  </a:lnTo>
                  <a:lnTo>
                    <a:pt x="462" y="45"/>
                  </a:lnTo>
                  <a:lnTo>
                    <a:pt x="455" y="42"/>
                  </a:lnTo>
                  <a:lnTo>
                    <a:pt x="445" y="36"/>
                  </a:lnTo>
                  <a:lnTo>
                    <a:pt x="438" y="32"/>
                  </a:lnTo>
                  <a:lnTo>
                    <a:pt x="428" y="28"/>
                  </a:lnTo>
                  <a:lnTo>
                    <a:pt x="419" y="25"/>
                  </a:lnTo>
                  <a:lnTo>
                    <a:pt x="409" y="21"/>
                  </a:lnTo>
                  <a:lnTo>
                    <a:pt x="400" y="19"/>
                  </a:lnTo>
                  <a:lnTo>
                    <a:pt x="390" y="15"/>
                  </a:lnTo>
                  <a:lnTo>
                    <a:pt x="381" y="13"/>
                  </a:lnTo>
                  <a:lnTo>
                    <a:pt x="369" y="9"/>
                  </a:lnTo>
                  <a:lnTo>
                    <a:pt x="358" y="6"/>
                  </a:lnTo>
                  <a:lnTo>
                    <a:pt x="348" y="6"/>
                  </a:lnTo>
                  <a:lnTo>
                    <a:pt x="337" y="4"/>
                  </a:lnTo>
                  <a:lnTo>
                    <a:pt x="326" y="2"/>
                  </a:lnTo>
                  <a:lnTo>
                    <a:pt x="314" y="2"/>
                  </a:lnTo>
                  <a:lnTo>
                    <a:pt x="303" y="2"/>
                  </a:lnTo>
                  <a:lnTo>
                    <a:pt x="297" y="0"/>
                  </a:lnTo>
                  <a:lnTo>
                    <a:pt x="291" y="0"/>
                  </a:lnTo>
                  <a:lnTo>
                    <a:pt x="286" y="0"/>
                  </a:lnTo>
                  <a:lnTo>
                    <a:pt x="280" y="0"/>
                  </a:lnTo>
                  <a:lnTo>
                    <a:pt x="269" y="0"/>
                  </a:lnTo>
                  <a:lnTo>
                    <a:pt x="257" y="2"/>
                  </a:lnTo>
                  <a:lnTo>
                    <a:pt x="246" y="2"/>
                  </a:lnTo>
                  <a:lnTo>
                    <a:pt x="234" y="4"/>
                  </a:lnTo>
                  <a:lnTo>
                    <a:pt x="223" y="6"/>
                  </a:lnTo>
                  <a:lnTo>
                    <a:pt x="211" y="9"/>
                  </a:lnTo>
                  <a:lnTo>
                    <a:pt x="200" y="11"/>
                  </a:lnTo>
                  <a:lnTo>
                    <a:pt x="189" y="13"/>
                  </a:lnTo>
                  <a:lnTo>
                    <a:pt x="179" y="17"/>
                  </a:lnTo>
                  <a:lnTo>
                    <a:pt x="170" y="21"/>
                  </a:lnTo>
                  <a:lnTo>
                    <a:pt x="160" y="23"/>
                  </a:lnTo>
                  <a:lnTo>
                    <a:pt x="151" y="26"/>
                  </a:lnTo>
                  <a:lnTo>
                    <a:pt x="139" y="30"/>
                  </a:lnTo>
                  <a:lnTo>
                    <a:pt x="132" y="34"/>
                  </a:lnTo>
                  <a:lnTo>
                    <a:pt x="122" y="38"/>
                  </a:lnTo>
                  <a:lnTo>
                    <a:pt x="113" y="42"/>
                  </a:lnTo>
                  <a:lnTo>
                    <a:pt x="105" y="44"/>
                  </a:lnTo>
                  <a:lnTo>
                    <a:pt x="97" y="49"/>
                  </a:lnTo>
                  <a:lnTo>
                    <a:pt x="90" y="51"/>
                  </a:lnTo>
                  <a:lnTo>
                    <a:pt x="84" y="55"/>
                  </a:lnTo>
                  <a:lnTo>
                    <a:pt x="78" y="59"/>
                  </a:lnTo>
                  <a:lnTo>
                    <a:pt x="73" y="61"/>
                  </a:lnTo>
                  <a:lnTo>
                    <a:pt x="63" y="66"/>
                  </a:lnTo>
                  <a:lnTo>
                    <a:pt x="56" y="70"/>
                  </a:lnTo>
                  <a:lnTo>
                    <a:pt x="52" y="72"/>
                  </a:lnTo>
                  <a:lnTo>
                    <a:pt x="50" y="74"/>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60428" name="Freeform 75">
              <a:extLst>
                <a:ext uri="{FF2B5EF4-FFF2-40B4-BE49-F238E27FC236}">
                  <a16:creationId xmlns:a16="http://schemas.microsoft.com/office/drawing/2014/main" id="{93991D58-D040-B3C1-5ACE-16EED32DB050}"/>
                </a:ext>
              </a:extLst>
            </p:cNvPr>
            <p:cNvSpPr>
              <a:spLocks/>
            </p:cNvSpPr>
            <p:nvPr/>
          </p:nvSpPr>
          <p:spPr bwMode="auto">
            <a:xfrm>
              <a:off x="904848" y="4275144"/>
              <a:ext cx="301625" cy="103187"/>
            </a:xfrm>
            <a:custGeom>
              <a:avLst/>
              <a:gdLst>
                <a:gd name="T0" fmla="*/ 2147483647 w 380"/>
                <a:gd name="T1" fmla="*/ 2147483647 h 131"/>
                <a:gd name="T2" fmla="*/ 2147483647 w 380"/>
                <a:gd name="T3" fmla="*/ 2147483647 h 131"/>
                <a:gd name="T4" fmla="*/ 2147483647 w 380"/>
                <a:gd name="T5" fmla="*/ 2147483647 h 131"/>
                <a:gd name="T6" fmla="*/ 2147483647 w 380"/>
                <a:gd name="T7" fmla="*/ 2147483647 h 131"/>
                <a:gd name="T8" fmla="*/ 2147483647 w 380"/>
                <a:gd name="T9" fmla="*/ 2147483647 h 131"/>
                <a:gd name="T10" fmla="*/ 2147483647 w 380"/>
                <a:gd name="T11" fmla="*/ 2147483647 h 131"/>
                <a:gd name="T12" fmla="*/ 2147483647 w 380"/>
                <a:gd name="T13" fmla="*/ 2147483647 h 131"/>
                <a:gd name="T14" fmla="*/ 2147483647 w 380"/>
                <a:gd name="T15" fmla="*/ 2147483647 h 131"/>
                <a:gd name="T16" fmla="*/ 2147483647 w 380"/>
                <a:gd name="T17" fmla="*/ 2147483647 h 131"/>
                <a:gd name="T18" fmla="*/ 2147483647 w 380"/>
                <a:gd name="T19" fmla="*/ 0 h 131"/>
                <a:gd name="T20" fmla="*/ 2147483647 w 380"/>
                <a:gd name="T21" fmla="*/ 2147483647 h 131"/>
                <a:gd name="T22" fmla="*/ 2147483647 w 380"/>
                <a:gd name="T23" fmla="*/ 2147483647 h 131"/>
                <a:gd name="T24" fmla="*/ 2147483647 w 380"/>
                <a:gd name="T25" fmla="*/ 2147483647 h 131"/>
                <a:gd name="T26" fmla="*/ 2147483647 w 380"/>
                <a:gd name="T27" fmla="*/ 2147483647 h 131"/>
                <a:gd name="T28" fmla="*/ 2147483647 w 380"/>
                <a:gd name="T29" fmla="*/ 2147483647 h 131"/>
                <a:gd name="T30" fmla="*/ 2147483647 w 380"/>
                <a:gd name="T31" fmla="*/ 2147483647 h 131"/>
                <a:gd name="T32" fmla="*/ 2147483647 w 380"/>
                <a:gd name="T33" fmla="*/ 2147483647 h 131"/>
                <a:gd name="T34" fmla="*/ 2147483647 w 380"/>
                <a:gd name="T35" fmla="*/ 2147483647 h 131"/>
                <a:gd name="T36" fmla="*/ 2147483647 w 380"/>
                <a:gd name="T37" fmla="*/ 2147483647 h 131"/>
                <a:gd name="T38" fmla="*/ 2147483647 w 380"/>
                <a:gd name="T39" fmla="*/ 2147483647 h 131"/>
                <a:gd name="T40" fmla="*/ 2147483647 w 380"/>
                <a:gd name="T41" fmla="*/ 2147483647 h 131"/>
                <a:gd name="T42" fmla="*/ 2147483647 w 380"/>
                <a:gd name="T43" fmla="*/ 2147483647 h 131"/>
                <a:gd name="T44" fmla="*/ 2147483647 w 380"/>
                <a:gd name="T45" fmla="*/ 2147483647 h 131"/>
                <a:gd name="T46" fmla="*/ 2147483647 w 380"/>
                <a:gd name="T47" fmla="*/ 2147483647 h 131"/>
                <a:gd name="T48" fmla="*/ 2147483647 w 380"/>
                <a:gd name="T49" fmla="*/ 2147483647 h 131"/>
                <a:gd name="T50" fmla="*/ 2147483647 w 380"/>
                <a:gd name="T51" fmla="*/ 2147483647 h 131"/>
                <a:gd name="T52" fmla="*/ 2147483647 w 380"/>
                <a:gd name="T53" fmla="*/ 2147483647 h 131"/>
                <a:gd name="T54" fmla="*/ 2147483647 w 380"/>
                <a:gd name="T55" fmla="*/ 2147483647 h 131"/>
                <a:gd name="T56" fmla="*/ 2147483647 w 380"/>
                <a:gd name="T57" fmla="*/ 2147483647 h 131"/>
                <a:gd name="T58" fmla="*/ 2147483647 w 380"/>
                <a:gd name="T59" fmla="*/ 2147483647 h 131"/>
                <a:gd name="T60" fmla="*/ 2147483647 w 380"/>
                <a:gd name="T61" fmla="*/ 2147483647 h 131"/>
                <a:gd name="T62" fmla="*/ 2147483647 w 380"/>
                <a:gd name="T63" fmla="*/ 2147483647 h 131"/>
                <a:gd name="T64" fmla="*/ 2147483647 w 380"/>
                <a:gd name="T65" fmla="*/ 2147483647 h 131"/>
                <a:gd name="T66" fmla="*/ 2147483647 w 380"/>
                <a:gd name="T67" fmla="*/ 2147483647 h 131"/>
                <a:gd name="T68" fmla="*/ 2147483647 w 380"/>
                <a:gd name="T69" fmla="*/ 2147483647 h 131"/>
                <a:gd name="T70" fmla="*/ 2147483647 w 380"/>
                <a:gd name="T71" fmla="*/ 2147483647 h 131"/>
                <a:gd name="T72" fmla="*/ 2147483647 w 380"/>
                <a:gd name="T73" fmla="*/ 2147483647 h 131"/>
                <a:gd name="T74" fmla="*/ 2147483647 w 380"/>
                <a:gd name="T75" fmla="*/ 2147483647 h 131"/>
                <a:gd name="T76" fmla="*/ 2147483647 w 380"/>
                <a:gd name="T77" fmla="*/ 2147483647 h 131"/>
                <a:gd name="T78" fmla="*/ 2147483647 w 380"/>
                <a:gd name="T79" fmla="*/ 2147483647 h 131"/>
                <a:gd name="T80" fmla="*/ 2147483647 w 380"/>
                <a:gd name="T81" fmla="*/ 2147483647 h 131"/>
                <a:gd name="T82" fmla="*/ 2147483647 w 380"/>
                <a:gd name="T83" fmla="*/ 2147483647 h 131"/>
                <a:gd name="T84" fmla="*/ 2147483647 w 380"/>
                <a:gd name="T85" fmla="*/ 2147483647 h 131"/>
                <a:gd name="T86" fmla="*/ 2147483647 w 380"/>
                <a:gd name="T87" fmla="*/ 2147483647 h 131"/>
                <a:gd name="T88" fmla="*/ 2147483647 w 380"/>
                <a:gd name="T89" fmla="*/ 2147483647 h 131"/>
                <a:gd name="T90" fmla="*/ 2147483647 w 380"/>
                <a:gd name="T91" fmla="*/ 2147483647 h 131"/>
                <a:gd name="T92" fmla="*/ 2147483647 w 380"/>
                <a:gd name="T93" fmla="*/ 2147483647 h 131"/>
                <a:gd name="T94" fmla="*/ 0 w 380"/>
                <a:gd name="T95" fmla="*/ 2147483647 h 13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80"/>
                <a:gd name="T145" fmla="*/ 0 h 131"/>
                <a:gd name="T146" fmla="*/ 380 w 380"/>
                <a:gd name="T147" fmla="*/ 131 h 13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80" h="131">
                  <a:moveTo>
                    <a:pt x="0" y="55"/>
                  </a:moveTo>
                  <a:lnTo>
                    <a:pt x="0" y="53"/>
                  </a:lnTo>
                  <a:lnTo>
                    <a:pt x="3" y="53"/>
                  </a:lnTo>
                  <a:lnTo>
                    <a:pt x="9" y="49"/>
                  </a:lnTo>
                  <a:lnTo>
                    <a:pt x="17" y="47"/>
                  </a:lnTo>
                  <a:lnTo>
                    <a:pt x="24" y="44"/>
                  </a:lnTo>
                  <a:lnTo>
                    <a:pt x="36" y="40"/>
                  </a:lnTo>
                  <a:lnTo>
                    <a:pt x="41" y="36"/>
                  </a:lnTo>
                  <a:lnTo>
                    <a:pt x="47" y="34"/>
                  </a:lnTo>
                  <a:lnTo>
                    <a:pt x="55" y="32"/>
                  </a:lnTo>
                  <a:lnTo>
                    <a:pt x="62" y="30"/>
                  </a:lnTo>
                  <a:lnTo>
                    <a:pt x="68" y="26"/>
                  </a:lnTo>
                  <a:lnTo>
                    <a:pt x="76" y="25"/>
                  </a:lnTo>
                  <a:lnTo>
                    <a:pt x="83" y="23"/>
                  </a:lnTo>
                  <a:lnTo>
                    <a:pt x="89" y="21"/>
                  </a:lnTo>
                  <a:lnTo>
                    <a:pt x="97" y="17"/>
                  </a:lnTo>
                  <a:lnTo>
                    <a:pt x="104" y="15"/>
                  </a:lnTo>
                  <a:lnTo>
                    <a:pt x="112" y="13"/>
                  </a:lnTo>
                  <a:lnTo>
                    <a:pt x="121" y="11"/>
                  </a:lnTo>
                  <a:lnTo>
                    <a:pt x="129" y="9"/>
                  </a:lnTo>
                  <a:lnTo>
                    <a:pt x="136" y="7"/>
                  </a:lnTo>
                  <a:lnTo>
                    <a:pt x="144" y="6"/>
                  </a:lnTo>
                  <a:lnTo>
                    <a:pt x="152" y="6"/>
                  </a:lnTo>
                  <a:lnTo>
                    <a:pt x="159" y="4"/>
                  </a:lnTo>
                  <a:lnTo>
                    <a:pt x="169" y="2"/>
                  </a:lnTo>
                  <a:lnTo>
                    <a:pt x="176" y="2"/>
                  </a:lnTo>
                  <a:lnTo>
                    <a:pt x="184" y="2"/>
                  </a:lnTo>
                  <a:lnTo>
                    <a:pt x="192" y="2"/>
                  </a:lnTo>
                  <a:lnTo>
                    <a:pt x="199" y="0"/>
                  </a:lnTo>
                  <a:lnTo>
                    <a:pt x="205" y="0"/>
                  </a:lnTo>
                  <a:lnTo>
                    <a:pt x="213" y="2"/>
                  </a:lnTo>
                  <a:lnTo>
                    <a:pt x="218" y="2"/>
                  </a:lnTo>
                  <a:lnTo>
                    <a:pt x="226" y="2"/>
                  </a:lnTo>
                  <a:lnTo>
                    <a:pt x="232" y="2"/>
                  </a:lnTo>
                  <a:lnTo>
                    <a:pt x="239" y="4"/>
                  </a:lnTo>
                  <a:lnTo>
                    <a:pt x="249" y="4"/>
                  </a:lnTo>
                  <a:lnTo>
                    <a:pt x="262" y="7"/>
                  </a:lnTo>
                  <a:lnTo>
                    <a:pt x="272" y="9"/>
                  </a:lnTo>
                  <a:lnTo>
                    <a:pt x="281" y="13"/>
                  </a:lnTo>
                  <a:lnTo>
                    <a:pt x="289" y="15"/>
                  </a:lnTo>
                  <a:lnTo>
                    <a:pt x="296" y="19"/>
                  </a:lnTo>
                  <a:lnTo>
                    <a:pt x="302" y="23"/>
                  </a:lnTo>
                  <a:lnTo>
                    <a:pt x="308" y="25"/>
                  </a:lnTo>
                  <a:lnTo>
                    <a:pt x="315" y="28"/>
                  </a:lnTo>
                  <a:lnTo>
                    <a:pt x="319" y="30"/>
                  </a:lnTo>
                  <a:lnTo>
                    <a:pt x="315" y="32"/>
                  </a:lnTo>
                  <a:lnTo>
                    <a:pt x="306" y="40"/>
                  </a:lnTo>
                  <a:lnTo>
                    <a:pt x="298" y="44"/>
                  </a:lnTo>
                  <a:lnTo>
                    <a:pt x="291" y="49"/>
                  </a:lnTo>
                  <a:lnTo>
                    <a:pt x="285" y="51"/>
                  </a:lnTo>
                  <a:lnTo>
                    <a:pt x="281" y="53"/>
                  </a:lnTo>
                  <a:lnTo>
                    <a:pt x="275" y="57"/>
                  </a:lnTo>
                  <a:lnTo>
                    <a:pt x="270" y="59"/>
                  </a:lnTo>
                  <a:lnTo>
                    <a:pt x="262" y="61"/>
                  </a:lnTo>
                  <a:lnTo>
                    <a:pt x="254" y="63"/>
                  </a:lnTo>
                  <a:lnTo>
                    <a:pt x="247" y="64"/>
                  </a:lnTo>
                  <a:lnTo>
                    <a:pt x="241" y="66"/>
                  </a:lnTo>
                  <a:lnTo>
                    <a:pt x="232" y="68"/>
                  </a:lnTo>
                  <a:lnTo>
                    <a:pt x="226" y="70"/>
                  </a:lnTo>
                  <a:lnTo>
                    <a:pt x="218" y="72"/>
                  </a:lnTo>
                  <a:lnTo>
                    <a:pt x="211" y="74"/>
                  </a:lnTo>
                  <a:lnTo>
                    <a:pt x="205" y="74"/>
                  </a:lnTo>
                  <a:lnTo>
                    <a:pt x="199" y="74"/>
                  </a:lnTo>
                  <a:lnTo>
                    <a:pt x="192" y="76"/>
                  </a:lnTo>
                  <a:lnTo>
                    <a:pt x="190" y="76"/>
                  </a:lnTo>
                  <a:lnTo>
                    <a:pt x="182" y="78"/>
                  </a:lnTo>
                  <a:lnTo>
                    <a:pt x="180" y="80"/>
                  </a:lnTo>
                  <a:lnTo>
                    <a:pt x="182" y="80"/>
                  </a:lnTo>
                  <a:lnTo>
                    <a:pt x="190" y="80"/>
                  </a:lnTo>
                  <a:lnTo>
                    <a:pt x="194" y="82"/>
                  </a:lnTo>
                  <a:lnTo>
                    <a:pt x="199" y="82"/>
                  </a:lnTo>
                  <a:lnTo>
                    <a:pt x="207" y="83"/>
                  </a:lnTo>
                  <a:lnTo>
                    <a:pt x="214" y="85"/>
                  </a:lnTo>
                  <a:lnTo>
                    <a:pt x="220" y="85"/>
                  </a:lnTo>
                  <a:lnTo>
                    <a:pt x="230" y="87"/>
                  </a:lnTo>
                  <a:lnTo>
                    <a:pt x="239" y="87"/>
                  </a:lnTo>
                  <a:lnTo>
                    <a:pt x="249" y="89"/>
                  </a:lnTo>
                  <a:lnTo>
                    <a:pt x="256" y="89"/>
                  </a:lnTo>
                  <a:lnTo>
                    <a:pt x="266" y="91"/>
                  </a:lnTo>
                  <a:lnTo>
                    <a:pt x="275" y="91"/>
                  </a:lnTo>
                  <a:lnTo>
                    <a:pt x="285" y="91"/>
                  </a:lnTo>
                  <a:lnTo>
                    <a:pt x="294" y="91"/>
                  </a:lnTo>
                  <a:lnTo>
                    <a:pt x="304" y="91"/>
                  </a:lnTo>
                  <a:lnTo>
                    <a:pt x="311" y="91"/>
                  </a:lnTo>
                  <a:lnTo>
                    <a:pt x="321" y="91"/>
                  </a:lnTo>
                  <a:lnTo>
                    <a:pt x="329" y="89"/>
                  </a:lnTo>
                  <a:lnTo>
                    <a:pt x="336" y="89"/>
                  </a:lnTo>
                  <a:lnTo>
                    <a:pt x="344" y="87"/>
                  </a:lnTo>
                  <a:lnTo>
                    <a:pt x="351" y="87"/>
                  </a:lnTo>
                  <a:lnTo>
                    <a:pt x="357" y="87"/>
                  </a:lnTo>
                  <a:lnTo>
                    <a:pt x="363" y="85"/>
                  </a:lnTo>
                  <a:lnTo>
                    <a:pt x="367" y="83"/>
                  </a:lnTo>
                  <a:lnTo>
                    <a:pt x="372" y="83"/>
                  </a:lnTo>
                  <a:lnTo>
                    <a:pt x="378" y="83"/>
                  </a:lnTo>
                  <a:lnTo>
                    <a:pt x="380" y="83"/>
                  </a:lnTo>
                  <a:lnTo>
                    <a:pt x="378" y="83"/>
                  </a:lnTo>
                  <a:lnTo>
                    <a:pt x="376" y="83"/>
                  </a:lnTo>
                  <a:lnTo>
                    <a:pt x="370" y="85"/>
                  </a:lnTo>
                  <a:lnTo>
                    <a:pt x="365" y="89"/>
                  </a:lnTo>
                  <a:lnTo>
                    <a:pt x="357" y="91"/>
                  </a:lnTo>
                  <a:lnTo>
                    <a:pt x="348" y="93"/>
                  </a:lnTo>
                  <a:lnTo>
                    <a:pt x="338" y="97"/>
                  </a:lnTo>
                  <a:lnTo>
                    <a:pt x="329" y="101"/>
                  </a:lnTo>
                  <a:lnTo>
                    <a:pt x="323" y="102"/>
                  </a:lnTo>
                  <a:lnTo>
                    <a:pt x="315" y="104"/>
                  </a:lnTo>
                  <a:lnTo>
                    <a:pt x="310" y="106"/>
                  </a:lnTo>
                  <a:lnTo>
                    <a:pt x="304" y="108"/>
                  </a:lnTo>
                  <a:lnTo>
                    <a:pt x="298" y="108"/>
                  </a:lnTo>
                  <a:lnTo>
                    <a:pt x="291" y="112"/>
                  </a:lnTo>
                  <a:lnTo>
                    <a:pt x="285" y="114"/>
                  </a:lnTo>
                  <a:lnTo>
                    <a:pt x="279" y="116"/>
                  </a:lnTo>
                  <a:lnTo>
                    <a:pt x="272" y="118"/>
                  </a:lnTo>
                  <a:lnTo>
                    <a:pt x="264" y="120"/>
                  </a:lnTo>
                  <a:lnTo>
                    <a:pt x="256" y="120"/>
                  </a:lnTo>
                  <a:lnTo>
                    <a:pt x="249" y="121"/>
                  </a:lnTo>
                  <a:lnTo>
                    <a:pt x="241" y="123"/>
                  </a:lnTo>
                  <a:lnTo>
                    <a:pt x="235" y="125"/>
                  </a:lnTo>
                  <a:lnTo>
                    <a:pt x="228" y="127"/>
                  </a:lnTo>
                  <a:lnTo>
                    <a:pt x="220" y="129"/>
                  </a:lnTo>
                  <a:lnTo>
                    <a:pt x="214" y="129"/>
                  </a:lnTo>
                  <a:lnTo>
                    <a:pt x="207" y="129"/>
                  </a:lnTo>
                  <a:lnTo>
                    <a:pt x="199" y="129"/>
                  </a:lnTo>
                  <a:lnTo>
                    <a:pt x="192" y="129"/>
                  </a:lnTo>
                  <a:lnTo>
                    <a:pt x="184" y="129"/>
                  </a:lnTo>
                  <a:lnTo>
                    <a:pt x="176" y="129"/>
                  </a:lnTo>
                  <a:lnTo>
                    <a:pt x="171" y="129"/>
                  </a:lnTo>
                  <a:lnTo>
                    <a:pt x="163" y="131"/>
                  </a:lnTo>
                  <a:lnTo>
                    <a:pt x="157" y="129"/>
                  </a:lnTo>
                  <a:lnTo>
                    <a:pt x="152" y="129"/>
                  </a:lnTo>
                  <a:lnTo>
                    <a:pt x="144" y="129"/>
                  </a:lnTo>
                  <a:lnTo>
                    <a:pt x="140" y="129"/>
                  </a:lnTo>
                  <a:lnTo>
                    <a:pt x="133" y="129"/>
                  </a:lnTo>
                  <a:lnTo>
                    <a:pt x="127" y="129"/>
                  </a:lnTo>
                  <a:lnTo>
                    <a:pt x="121" y="129"/>
                  </a:lnTo>
                  <a:lnTo>
                    <a:pt x="117" y="129"/>
                  </a:lnTo>
                  <a:lnTo>
                    <a:pt x="106" y="127"/>
                  </a:lnTo>
                  <a:lnTo>
                    <a:pt x="98" y="127"/>
                  </a:lnTo>
                  <a:lnTo>
                    <a:pt x="89" y="125"/>
                  </a:lnTo>
                  <a:lnTo>
                    <a:pt x="85" y="125"/>
                  </a:lnTo>
                  <a:lnTo>
                    <a:pt x="76" y="123"/>
                  </a:lnTo>
                  <a:lnTo>
                    <a:pt x="72" y="123"/>
                  </a:lnTo>
                  <a:lnTo>
                    <a:pt x="127" y="104"/>
                  </a:lnTo>
                  <a:lnTo>
                    <a:pt x="0" y="55"/>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60429" name="Freeform 76">
              <a:extLst>
                <a:ext uri="{FF2B5EF4-FFF2-40B4-BE49-F238E27FC236}">
                  <a16:creationId xmlns:a16="http://schemas.microsoft.com/office/drawing/2014/main" id="{6AC34EB1-4738-64AC-18FC-71DD4B8709CE}"/>
                </a:ext>
              </a:extLst>
            </p:cNvPr>
            <p:cNvSpPr>
              <a:spLocks/>
            </p:cNvSpPr>
            <p:nvPr/>
          </p:nvSpPr>
          <p:spPr bwMode="auto">
            <a:xfrm>
              <a:off x="969936" y="4856169"/>
              <a:ext cx="77788" cy="130175"/>
            </a:xfrm>
            <a:custGeom>
              <a:avLst/>
              <a:gdLst>
                <a:gd name="T0" fmla="*/ 2147483647 w 99"/>
                <a:gd name="T1" fmla="*/ 0 h 163"/>
                <a:gd name="T2" fmla="*/ 2147483647 w 99"/>
                <a:gd name="T3" fmla="*/ 2147483647 h 163"/>
                <a:gd name="T4" fmla="*/ 2147483647 w 99"/>
                <a:gd name="T5" fmla="*/ 2147483647 h 163"/>
                <a:gd name="T6" fmla="*/ 0 w 99"/>
                <a:gd name="T7" fmla="*/ 2147483647 h 163"/>
                <a:gd name="T8" fmla="*/ 2147483647 w 99"/>
                <a:gd name="T9" fmla="*/ 0 h 163"/>
                <a:gd name="T10" fmla="*/ 2147483647 w 99"/>
                <a:gd name="T11" fmla="*/ 0 h 163"/>
                <a:gd name="T12" fmla="*/ 0 60000 65536"/>
                <a:gd name="T13" fmla="*/ 0 60000 65536"/>
                <a:gd name="T14" fmla="*/ 0 60000 65536"/>
                <a:gd name="T15" fmla="*/ 0 60000 65536"/>
                <a:gd name="T16" fmla="*/ 0 60000 65536"/>
                <a:gd name="T17" fmla="*/ 0 60000 65536"/>
                <a:gd name="T18" fmla="*/ 0 w 99"/>
                <a:gd name="T19" fmla="*/ 0 h 163"/>
                <a:gd name="T20" fmla="*/ 99 w 99"/>
                <a:gd name="T21" fmla="*/ 163 h 163"/>
              </a:gdLst>
              <a:ahLst/>
              <a:cxnLst>
                <a:cxn ang="T12">
                  <a:pos x="T0" y="T1"/>
                </a:cxn>
                <a:cxn ang="T13">
                  <a:pos x="T2" y="T3"/>
                </a:cxn>
                <a:cxn ang="T14">
                  <a:pos x="T4" y="T5"/>
                </a:cxn>
                <a:cxn ang="T15">
                  <a:pos x="T6" y="T7"/>
                </a:cxn>
                <a:cxn ang="T16">
                  <a:pos x="T8" y="T9"/>
                </a:cxn>
                <a:cxn ang="T17">
                  <a:pos x="T10" y="T11"/>
                </a:cxn>
              </a:cxnLst>
              <a:rect l="T18" t="T19" r="T20" b="T21"/>
              <a:pathLst>
                <a:path w="99" h="163">
                  <a:moveTo>
                    <a:pt x="52" y="0"/>
                  </a:moveTo>
                  <a:lnTo>
                    <a:pt x="99" y="49"/>
                  </a:lnTo>
                  <a:lnTo>
                    <a:pt x="52" y="163"/>
                  </a:lnTo>
                  <a:lnTo>
                    <a:pt x="0" y="78"/>
                  </a:lnTo>
                  <a:lnTo>
                    <a:pt x="52"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60430" name="Freeform 77">
              <a:extLst>
                <a:ext uri="{FF2B5EF4-FFF2-40B4-BE49-F238E27FC236}">
                  <a16:creationId xmlns:a16="http://schemas.microsoft.com/office/drawing/2014/main" id="{C9E78995-2815-46E5-F39D-5ECC64F422EB}"/>
                </a:ext>
              </a:extLst>
            </p:cNvPr>
            <p:cNvSpPr>
              <a:spLocks/>
            </p:cNvSpPr>
            <p:nvPr/>
          </p:nvSpPr>
          <p:spPr bwMode="auto">
            <a:xfrm>
              <a:off x="920723" y="4932369"/>
              <a:ext cx="146050" cy="547687"/>
            </a:xfrm>
            <a:custGeom>
              <a:avLst/>
              <a:gdLst>
                <a:gd name="T0" fmla="*/ 2147483647 w 184"/>
                <a:gd name="T1" fmla="*/ 0 h 690"/>
                <a:gd name="T2" fmla="*/ 2147483647 w 184"/>
                <a:gd name="T3" fmla="*/ 2147483647 h 690"/>
                <a:gd name="T4" fmla="*/ 2147483647 w 184"/>
                <a:gd name="T5" fmla="*/ 2147483647 h 690"/>
                <a:gd name="T6" fmla="*/ 2147483647 w 184"/>
                <a:gd name="T7" fmla="*/ 2147483647 h 690"/>
                <a:gd name="T8" fmla="*/ 2147483647 w 184"/>
                <a:gd name="T9" fmla="*/ 2147483647 h 690"/>
                <a:gd name="T10" fmla="*/ 2147483647 w 184"/>
                <a:gd name="T11" fmla="*/ 2147483647 h 690"/>
                <a:gd name="T12" fmla="*/ 2147483647 w 184"/>
                <a:gd name="T13" fmla="*/ 2147483647 h 690"/>
                <a:gd name="T14" fmla="*/ 2147483647 w 184"/>
                <a:gd name="T15" fmla="*/ 2147483647 h 690"/>
                <a:gd name="T16" fmla="*/ 2147483647 w 184"/>
                <a:gd name="T17" fmla="*/ 2147483647 h 690"/>
                <a:gd name="T18" fmla="*/ 2147483647 w 184"/>
                <a:gd name="T19" fmla="*/ 2147483647 h 690"/>
                <a:gd name="T20" fmla="*/ 2147483647 w 184"/>
                <a:gd name="T21" fmla="*/ 2147483647 h 690"/>
                <a:gd name="T22" fmla="*/ 2147483647 w 184"/>
                <a:gd name="T23" fmla="*/ 2147483647 h 690"/>
                <a:gd name="T24" fmla="*/ 2147483647 w 184"/>
                <a:gd name="T25" fmla="*/ 2147483647 h 690"/>
                <a:gd name="T26" fmla="*/ 2147483647 w 184"/>
                <a:gd name="T27" fmla="*/ 2147483647 h 690"/>
                <a:gd name="T28" fmla="*/ 2147483647 w 184"/>
                <a:gd name="T29" fmla="*/ 2147483647 h 690"/>
                <a:gd name="T30" fmla="*/ 2147483647 w 184"/>
                <a:gd name="T31" fmla="*/ 2147483647 h 690"/>
                <a:gd name="T32" fmla="*/ 2147483647 w 184"/>
                <a:gd name="T33" fmla="*/ 2147483647 h 690"/>
                <a:gd name="T34" fmla="*/ 2147483647 w 184"/>
                <a:gd name="T35" fmla="*/ 2147483647 h 690"/>
                <a:gd name="T36" fmla="*/ 2147483647 w 184"/>
                <a:gd name="T37" fmla="*/ 2147483647 h 690"/>
                <a:gd name="T38" fmla="*/ 2147483647 w 184"/>
                <a:gd name="T39" fmla="*/ 2147483647 h 690"/>
                <a:gd name="T40" fmla="*/ 2147483647 w 184"/>
                <a:gd name="T41" fmla="*/ 2147483647 h 690"/>
                <a:gd name="T42" fmla="*/ 2147483647 w 184"/>
                <a:gd name="T43" fmla="*/ 2147483647 h 690"/>
                <a:gd name="T44" fmla="*/ 2147483647 w 184"/>
                <a:gd name="T45" fmla="*/ 2147483647 h 690"/>
                <a:gd name="T46" fmla="*/ 2147483647 w 184"/>
                <a:gd name="T47" fmla="*/ 2147483647 h 690"/>
                <a:gd name="T48" fmla="*/ 2147483647 w 184"/>
                <a:gd name="T49" fmla="*/ 2147483647 h 690"/>
                <a:gd name="T50" fmla="*/ 2147483647 w 184"/>
                <a:gd name="T51" fmla="*/ 2147483647 h 690"/>
                <a:gd name="T52" fmla="*/ 2147483647 w 184"/>
                <a:gd name="T53" fmla="*/ 2147483647 h 690"/>
                <a:gd name="T54" fmla="*/ 2147483647 w 184"/>
                <a:gd name="T55" fmla="*/ 2147483647 h 690"/>
                <a:gd name="T56" fmla="*/ 2147483647 w 184"/>
                <a:gd name="T57" fmla="*/ 2147483647 h 690"/>
                <a:gd name="T58" fmla="*/ 2147483647 w 184"/>
                <a:gd name="T59" fmla="*/ 2147483647 h 690"/>
                <a:gd name="T60" fmla="*/ 2147483647 w 184"/>
                <a:gd name="T61" fmla="*/ 2147483647 h 690"/>
                <a:gd name="T62" fmla="*/ 2147483647 w 184"/>
                <a:gd name="T63" fmla="*/ 2147483647 h 690"/>
                <a:gd name="T64" fmla="*/ 2147483647 w 184"/>
                <a:gd name="T65" fmla="*/ 2147483647 h 690"/>
                <a:gd name="T66" fmla="*/ 2147483647 w 184"/>
                <a:gd name="T67" fmla="*/ 2147483647 h 690"/>
                <a:gd name="T68" fmla="*/ 0 w 184"/>
                <a:gd name="T69" fmla="*/ 2147483647 h 690"/>
                <a:gd name="T70" fmla="*/ 2147483647 w 184"/>
                <a:gd name="T71" fmla="*/ 0 h 69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84"/>
                <a:gd name="T109" fmla="*/ 0 h 690"/>
                <a:gd name="T110" fmla="*/ 184 w 184"/>
                <a:gd name="T111" fmla="*/ 690 h 69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84" h="690">
                  <a:moveTo>
                    <a:pt x="112" y="0"/>
                  </a:moveTo>
                  <a:lnTo>
                    <a:pt x="112" y="0"/>
                  </a:lnTo>
                  <a:lnTo>
                    <a:pt x="112" y="3"/>
                  </a:lnTo>
                  <a:lnTo>
                    <a:pt x="112" y="7"/>
                  </a:lnTo>
                  <a:lnTo>
                    <a:pt x="114" y="11"/>
                  </a:lnTo>
                  <a:lnTo>
                    <a:pt x="115" y="17"/>
                  </a:lnTo>
                  <a:lnTo>
                    <a:pt x="117" y="24"/>
                  </a:lnTo>
                  <a:lnTo>
                    <a:pt x="119" y="28"/>
                  </a:lnTo>
                  <a:lnTo>
                    <a:pt x="121" y="36"/>
                  </a:lnTo>
                  <a:lnTo>
                    <a:pt x="121" y="43"/>
                  </a:lnTo>
                  <a:lnTo>
                    <a:pt x="125" y="51"/>
                  </a:lnTo>
                  <a:lnTo>
                    <a:pt x="127" y="60"/>
                  </a:lnTo>
                  <a:lnTo>
                    <a:pt x="129" y="70"/>
                  </a:lnTo>
                  <a:lnTo>
                    <a:pt x="131" y="79"/>
                  </a:lnTo>
                  <a:lnTo>
                    <a:pt x="135" y="91"/>
                  </a:lnTo>
                  <a:lnTo>
                    <a:pt x="136" y="100"/>
                  </a:lnTo>
                  <a:lnTo>
                    <a:pt x="138" y="110"/>
                  </a:lnTo>
                  <a:lnTo>
                    <a:pt x="140" y="121"/>
                  </a:lnTo>
                  <a:lnTo>
                    <a:pt x="144" y="133"/>
                  </a:lnTo>
                  <a:lnTo>
                    <a:pt x="144" y="138"/>
                  </a:lnTo>
                  <a:lnTo>
                    <a:pt x="146" y="146"/>
                  </a:lnTo>
                  <a:lnTo>
                    <a:pt x="146" y="152"/>
                  </a:lnTo>
                  <a:lnTo>
                    <a:pt x="148" y="157"/>
                  </a:lnTo>
                  <a:lnTo>
                    <a:pt x="150" y="165"/>
                  </a:lnTo>
                  <a:lnTo>
                    <a:pt x="150" y="171"/>
                  </a:lnTo>
                  <a:lnTo>
                    <a:pt x="152" y="178"/>
                  </a:lnTo>
                  <a:lnTo>
                    <a:pt x="154" y="184"/>
                  </a:lnTo>
                  <a:lnTo>
                    <a:pt x="154" y="192"/>
                  </a:lnTo>
                  <a:lnTo>
                    <a:pt x="155" y="197"/>
                  </a:lnTo>
                  <a:lnTo>
                    <a:pt x="155" y="203"/>
                  </a:lnTo>
                  <a:lnTo>
                    <a:pt x="157" y="211"/>
                  </a:lnTo>
                  <a:lnTo>
                    <a:pt x="157" y="216"/>
                  </a:lnTo>
                  <a:lnTo>
                    <a:pt x="161" y="224"/>
                  </a:lnTo>
                  <a:lnTo>
                    <a:pt x="161" y="230"/>
                  </a:lnTo>
                  <a:lnTo>
                    <a:pt x="163" y="237"/>
                  </a:lnTo>
                  <a:lnTo>
                    <a:pt x="163" y="245"/>
                  </a:lnTo>
                  <a:lnTo>
                    <a:pt x="165" y="252"/>
                  </a:lnTo>
                  <a:lnTo>
                    <a:pt x="165" y="258"/>
                  </a:lnTo>
                  <a:lnTo>
                    <a:pt x="167" y="266"/>
                  </a:lnTo>
                  <a:lnTo>
                    <a:pt x="167" y="273"/>
                  </a:lnTo>
                  <a:lnTo>
                    <a:pt x="169" y="281"/>
                  </a:lnTo>
                  <a:lnTo>
                    <a:pt x="169" y="288"/>
                  </a:lnTo>
                  <a:lnTo>
                    <a:pt x="171" y="294"/>
                  </a:lnTo>
                  <a:lnTo>
                    <a:pt x="171" y="302"/>
                  </a:lnTo>
                  <a:lnTo>
                    <a:pt x="173" y="307"/>
                  </a:lnTo>
                  <a:lnTo>
                    <a:pt x="173" y="315"/>
                  </a:lnTo>
                  <a:lnTo>
                    <a:pt x="173" y="321"/>
                  </a:lnTo>
                  <a:lnTo>
                    <a:pt x="173" y="326"/>
                  </a:lnTo>
                  <a:lnTo>
                    <a:pt x="174" y="332"/>
                  </a:lnTo>
                  <a:lnTo>
                    <a:pt x="174" y="338"/>
                  </a:lnTo>
                  <a:lnTo>
                    <a:pt x="176" y="345"/>
                  </a:lnTo>
                  <a:lnTo>
                    <a:pt x="176" y="355"/>
                  </a:lnTo>
                  <a:lnTo>
                    <a:pt x="178" y="366"/>
                  </a:lnTo>
                  <a:lnTo>
                    <a:pt x="178" y="376"/>
                  </a:lnTo>
                  <a:lnTo>
                    <a:pt x="180" y="385"/>
                  </a:lnTo>
                  <a:lnTo>
                    <a:pt x="180" y="393"/>
                  </a:lnTo>
                  <a:lnTo>
                    <a:pt x="180" y="403"/>
                  </a:lnTo>
                  <a:lnTo>
                    <a:pt x="180" y="408"/>
                  </a:lnTo>
                  <a:lnTo>
                    <a:pt x="182" y="416"/>
                  </a:lnTo>
                  <a:lnTo>
                    <a:pt x="182" y="422"/>
                  </a:lnTo>
                  <a:lnTo>
                    <a:pt x="184" y="429"/>
                  </a:lnTo>
                  <a:lnTo>
                    <a:pt x="184" y="435"/>
                  </a:lnTo>
                  <a:lnTo>
                    <a:pt x="184" y="439"/>
                  </a:lnTo>
                  <a:lnTo>
                    <a:pt x="184" y="446"/>
                  </a:lnTo>
                  <a:lnTo>
                    <a:pt x="184" y="454"/>
                  </a:lnTo>
                  <a:lnTo>
                    <a:pt x="184" y="460"/>
                  </a:lnTo>
                  <a:lnTo>
                    <a:pt x="184" y="465"/>
                  </a:lnTo>
                  <a:lnTo>
                    <a:pt x="184" y="469"/>
                  </a:lnTo>
                  <a:lnTo>
                    <a:pt x="184" y="471"/>
                  </a:lnTo>
                  <a:lnTo>
                    <a:pt x="0" y="690"/>
                  </a:lnTo>
                  <a:lnTo>
                    <a:pt x="112"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60431" name="Freeform 99">
              <a:extLst>
                <a:ext uri="{FF2B5EF4-FFF2-40B4-BE49-F238E27FC236}">
                  <a16:creationId xmlns:a16="http://schemas.microsoft.com/office/drawing/2014/main" id="{70DCEC1D-A3AB-6E8D-4E7C-5D3ADBC40B1B}"/>
                </a:ext>
              </a:extLst>
            </p:cNvPr>
            <p:cNvSpPr>
              <a:spLocks/>
            </p:cNvSpPr>
            <p:nvPr/>
          </p:nvSpPr>
          <p:spPr bwMode="auto">
            <a:xfrm>
              <a:off x="1662086" y="4652969"/>
              <a:ext cx="550863" cy="271462"/>
            </a:xfrm>
            <a:custGeom>
              <a:avLst/>
              <a:gdLst>
                <a:gd name="T0" fmla="*/ 2147483647 w 694"/>
                <a:gd name="T1" fmla="*/ 2147483647 h 340"/>
                <a:gd name="T2" fmla="*/ 2147483647 w 694"/>
                <a:gd name="T3" fmla="*/ 2147483647 h 340"/>
                <a:gd name="T4" fmla="*/ 2147483647 w 694"/>
                <a:gd name="T5" fmla="*/ 2147483647 h 340"/>
                <a:gd name="T6" fmla="*/ 2147483647 w 694"/>
                <a:gd name="T7" fmla="*/ 2147483647 h 340"/>
                <a:gd name="T8" fmla="*/ 2147483647 w 694"/>
                <a:gd name="T9" fmla="*/ 2147483647 h 340"/>
                <a:gd name="T10" fmla="*/ 2147483647 w 694"/>
                <a:gd name="T11" fmla="*/ 2147483647 h 340"/>
                <a:gd name="T12" fmla="*/ 2147483647 w 694"/>
                <a:gd name="T13" fmla="*/ 2147483647 h 340"/>
                <a:gd name="T14" fmla="*/ 2147483647 w 694"/>
                <a:gd name="T15" fmla="*/ 2147483647 h 340"/>
                <a:gd name="T16" fmla="*/ 2147483647 w 694"/>
                <a:gd name="T17" fmla="*/ 2147483647 h 340"/>
                <a:gd name="T18" fmla="*/ 2147483647 w 694"/>
                <a:gd name="T19" fmla="*/ 2147483647 h 340"/>
                <a:gd name="T20" fmla="*/ 2147483647 w 694"/>
                <a:gd name="T21" fmla="*/ 2147483647 h 340"/>
                <a:gd name="T22" fmla="*/ 2147483647 w 694"/>
                <a:gd name="T23" fmla="*/ 2147483647 h 340"/>
                <a:gd name="T24" fmla="*/ 2147483647 w 694"/>
                <a:gd name="T25" fmla="*/ 2147483647 h 340"/>
                <a:gd name="T26" fmla="*/ 2147483647 w 694"/>
                <a:gd name="T27" fmla="*/ 2147483647 h 340"/>
                <a:gd name="T28" fmla="*/ 2147483647 w 694"/>
                <a:gd name="T29" fmla="*/ 2147483647 h 340"/>
                <a:gd name="T30" fmla="*/ 2147483647 w 694"/>
                <a:gd name="T31" fmla="*/ 2147483647 h 340"/>
                <a:gd name="T32" fmla="*/ 2147483647 w 694"/>
                <a:gd name="T33" fmla="*/ 2147483647 h 340"/>
                <a:gd name="T34" fmla="*/ 2147483647 w 694"/>
                <a:gd name="T35" fmla="*/ 2147483647 h 340"/>
                <a:gd name="T36" fmla="*/ 2147483647 w 694"/>
                <a:gd name="T37" fmla="*/ 2147483647 h 340"/>
                <a:gd name="T38" fmla="*/ 2147483647 w 694"/>
                <a:gd name="T39" fmla="*/ 2147483647 h 340"/>
                <a:gd name="T40" fmla="*/ 2147483647 w 694"/>
                <a:gd name="T41" fmla="*/ 2147483647 h 340"/>
                <a:gd name="T42" fmla="*/ 2147483647 w 694"/>
                <a:gd name="T43" fmla="*/ 2147483647 h 340"/>
                <a:gd name="T44" fmla="*/ 2147483647 w 694"/>
                <a:gd name="T45" fmla="*/ 2147483647 h 340"/>
                <a:gd name="T46" fmla="*/ 2147483647 w 694"/>
                <a:gd name="T47" fmla="*/ 2147483647 h 340"/>
                <a:gd name="T48" fmla="*/ 2147483647 w 694"/>
                <a:gd name="T49" fmla="*/ 2147483647 h 340"/>
                <a:gd name="T50" fmla="*/ 2147483647 w 694"/>
                <a:gd name="T51" fmla="*/ 2147483647 h 340"/>
                <a:gd name="T52" fmla="*/ 2147483647 w 694"/>
                <a:gd name="T53" fmla="*/ 2147483647 h 340"/>
                <a:gd name="T54" fmla="*/ 2147483647 w 694"/>
                <a:gd name="T55" fmla="*/ 2147483647 h 340"/>
                <a:gd name="T56" fmla="*/ 2147483647 w 694"/>
                <a:gd name="T57" fmla="*/ 2147483647 h 340"/>
                <a:gd name="T58" fmla="*/ 2147483647 w 694"/>
                <a:gd name="T59" fmla="*/ 2147483647 h 340"/>
                <a:gd name="T60" fmla="*/ 2147483647 w 694"/>
                <a:gd name="T61" fmla="*/ 2147483647 h 340"/>
                <a:gd name="T62" fmla="*/ 2147483647 w 694"/>
                <a:gd name="T63" fmla="*/ 2147483647 h 340"/>
                <a:gd name="T64" fmla="*/ 2147483647 w 694"/>
                <a:gd name="T65" fmla="*/ 2147483647 h 340"/>
                <a:gd name="T66" fmla="*/ 2147483647 w 694"/>
                <a:gd name="T67" fmla="*/ 2147483647 h 340"/>
                <a:gd name="T68" fmla="*/ 2147483647 w 694"/>
                <a:gd name="T69" fmla="*/ 2147483647 h 340"/>
                <a:gd name="T70" fmla="*/ 2147483647 w 694"/>
                <a:gd name="T71" fmla="*/ 2147483647 h 340"/>
                <a:gd name="T72" fmla="*/ 2147483647 w 694"/>
                <a:gd name="T73" fmla="*/ 2147483647 h 340"/>
                <a:gd name="T74" fmla="*/ 2147483647 w 694"/>
                <a:gd name="T75" fmla="*/ 2147483647 h 340"/>
                <a:gd name="T76" fmla="*/ 2147483647 w 694"/>
                <a:gd name="T77" fmla="*/ 2147483647 h 340"/>
                <a:gd name="T78" fmla="*/ 2147483647 w 694"/>
                <a:gd name="T79" fmla="*/ 2147483647 h 340"/>
                <a:gd name="T80" fmla="*/ 2147483647 w 694"/>
                <a:gd name="T81" fmla="*/ 2147483647 h 340"/>
                <a:gd name="T82" fmla="*/ 2147483647 w 694"/>
                <a:gd name="T83" fmla="*/ 2147483647 h 340"/>
                <a:gd name="T84" fmla="*/ 2147483647 w 694"/>
                <a:gd name="T85" fmla="*/ 2147483647 h 340"/>
                <a:gd name="T86" fmla="*/ 2147483647 w 694"/>
                <a:gd name="T87" fmla="*/ 2147483647 h 340"/>
                <a:gd name="T88" fmla="*/ 2147483647 w 694"/>
                <a:gd name="T89" fmla="*/ 2147483647 h 340"/>
                <a:gd name="T90" fmla="*/ 2147483647 w 694"/>
                <a:gd name="T91" fmla="*/ 2147483647 h 340"/>
                <a:gd name="T92" fmla="*/ 2147483647 w 694"/>
                <a:gd name="T93" fmla="*/ 2147483647 h 340"/>
                <a:gd name="T94" fmla="*/ 2147483647 w 694"/>
                <a:gd name="T95" fmla="*/ 0 h 3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94"/>
                <a:gd name="T145" fmla="*/ 0 h 340"/>
                <a:gd name="T146" fmla="*/ 694 w 694"/>
                <a:gd name="T147" fmla="*/ 340 h 34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94" h="340">
                  <a:moveTo>
                    <a:pt x="561" y="0"/>
                  </a:moveTo>
                  <a:lnTo>
                    <a:pt x="476" y="34"/>
                  </a:lnTo>
                  <a:lnTo>
                    <a:pt x="474" y="38"/>
                  </a:lnTo>
                  <a:lnTo>
                    <a:pt x="470" y="47"/>
                  </a:lnTo>
                  <a:lnTo>
                    <a:pt x="466" y="53"/>
                  </a:lnTo>
                  <a:lnTo>
                    <a:pt x="462" y="59"/>
                  </a:lnTo>
                  <a:lnTo>
                    <a:pt x="457" y="66"/>
                  </a:lnTo>
                  <a:lnTo>
                    <a:pt x="451" y="78"/>
                  </a:lnTo>
                  <a:lnTo>
                    <a:pt x="443" y="85"/>
                  </a:lnTo>
                  <a:lnTo>
                    <a:pt x="436" y="95"/>
                  </a:lnTo>
                  <a:lnTo>
                    <a:pt x="426" y="103"/>
                  </a:lnTo>
                  <a:lnTo>
                    <a:pt x="417" y="112"/>
                  </a:lnTo>
                  <a:lnTo>
                    <a:pt x="409" y="116"/>
                  </a:lnTo>
                  <a:lnTo>
                    <a:pt x="403" y="120"/>
                  </a:lnTo>
                  <a:lnTo>
                    <a:pt x="398" y="125"/>
                  </a:lnTo>
                  <a:lnTo>
                    <a:pt x="392" y="129"/>
                  </a:lnTo>
                  <a:lnTo>
                    <a:pt x="384" y="131"/>
                  </a:lnTo>
                  <a:lnTo>
                    <a:pt x="377" y="135"/>
                  </a:lnTo>
                  <a:lnTo>
                    <a:pt x="369" y="139"/>
                  </a:lnTo>
                  <a:lnTo>
                    <a:pt x="361" y="142"/>
                  </a:lnTo>
                  <a:lnTo>
                    <a:pt x="352" y="144"/>
                  </a:lnTo>
                  <a:lnTo>
                    <a:pt x="342" y="146"/>
                  </a:lnTo>
                  <a:lnTo>
                    <a:pt x="331" y="150"/>
                  </a:lnTo>
                  <a:lnTo>
                    <a:pt x="322" y="152"/>
                  </a:lnTo>
                  <a:lnTo>
                    <a:pt x="316" y="152"/>
                  </a:lnTo>
                  <a:lnTo>
                    <a:pt x="310" y="154"/>
                  </a:lnTo>
                  <a:lnTo>
                    <a:pt x="304" y="154"/>
                  </a:lnTo>
                  <a:lnTo>
                    <a:pt x="299" y="156"/>
                  </a:lnTo>
                  <a:lnTo>
                    <a:pt x="287" y="158"/>
                  </a:lnTo>
                  <a:lnTo>
                    <a:pt x="276" y="160"/>
                  </a:lnTo>
                  <a:lnTo>
                    <a:pt x="270" y="160"/>
                  </a:lnTo>
                  <a:lnTo>
                    <a:pt x="263" y="160"/>
                  </a:lnTo>
                  <a:lnTo>
                    <a:pt x="257" y="160"/>
                  </a:lnTo>
                  <a:lnTo>
                    <a:pt x="251" y="160"/>
                  </a:lnTo>
                  <a:lnTo>
                    <a:pt x="244" y="160"/>
                  </a:lnTo>
                  <a:lnTo>
                    <a:pt x="238" y="161"/>
                  </a:lnTo>
                  <a:lnTo>
                    <a:pt x="230" y="161"/>
                  </a:lnTo>
                  <a:lnTo>
                    <a:pt x="225" y="161"/>
                  </a:lnTo>
                  <a:lnTo>
                    <a:pt x="217" y="161"/>
                  </a:lnTo>
                  <a:lnTo>
                    <a:pt x="211" y="161"/>
                  </a:lnTo>
                  <a:lnTo>
                    <a:pt x="206" y="161"/>
                  </a:lnTo>
                  <a:lnTo>
                    <a:pt x="198" y="161"/>
                  </a:lnTo>
                  <a:lnTo>
                    <a:pt x="192" y="161"/>
                  </a:lnTo>
                  <a:lnTo>
                    <a:pt x="186" y="161"/>
                  </a:lnTo>
                  <a:lnTo>
                    <a:pt x="181" y="161"/>
                  </a:lnTo>
                  <a:lnTo>
                    <a:pt x="175" y="163"/>
                  </a:lnTo>
                  <a:lnTo>
                    <a:pt x="167" y="161"/>
                  </a:lnTo>
                  <a:lnTo>
                    <a:pt x="162" y="161"/>
                  </a:lnTo>
                  <a:lnTo>
                    <a:pt x="156" y="161"/>
                  </a:lnTo>
                  <a:lnTo>
                    <a:pt x="148" y="161"/>
                  </a:lnTo>
                  <a:lnTo>
                    <a:pt x="137" y="161"/>
                  </a:lnTo>
                  <a:lnTo>
                    <a:pt x="128" y="161"/>
                  </a:lnTo>
                  <a:lnTo>
                    <a:pt x="116" y="161"/>
                  </a:lnTo>
                  <a:lnTo>
                    <a:pt x="107" y="161"/>
                  </a:lnTo>
                  <a:lnTo>
                    <a:pt x="97" y="161"/>
                  </a:lnTo>
                  <a:lnTo>
                    <a:pt x="90" y="161"/>
                  </a:lnTo>
                  <a:lnTo>
                    <a:pt x="82" y="161"/>
                  </a:lnTo>
                  <a:lnTo>
                    <a:pt x="74" y="161"/>
                  </a:lnTo>
                  <a:lnTo>
                    <a:pt x="69" y="161"/>
                  </a:lnTo>
                  <a:lnTo>
                    <a:pt x="65" y="161"/>
                  </a:lnTo>
                  <a:lnTo>
                    <a:pt x="57" y="161"/>
                  </a:lnTo>
                  <a:lnTo>
                    <a:pt x="55" y="161"/>
                  </a:lnTo>
                  <a:lnTo>
                    <a:pt x="0" y="340"/>
                  </a:lnTo>
                  <a:lnTo>
                    <a:pt x="417" y="249"/>
                  </a:lnTo>
                  <a:lnTo>
                    <a:pt x="498" y="272"/>
                  </a:lnTo>
                  <a:lnTo>
                    <a:pt x="506" y="272"/>
                  </a:lnTo>
                  <a:lnTo>
                    <a:pt x="508" y="272"/>
                  </a:lnTo>
                  <a:lnTo>
                    <a:pt x="515" y="272"/>
                  </a:lnTo>
                  <a:lnTo>
                    <a:pt x="521" y="272"/>
                  </a:lnTo>
                  <a:lnTo>
                    <a:pt x="529" y="274"/>
                  </a:lnTo>
                  <a:lnTo>
                    <a:pt x="534" y="272"/>
                  </a:lnTo>
                  <a:lnTo>
                    <a:pt x="542" y="270"/>
                  </a:lnTo>
                  <a:lnTo>
                    <a:pt x="550" y="268"/>
                  </a:lnTo>
                  <a:lnTo>
                    <a:pt x="559" y="266"/>
                  </a:lnTo>
                  <a:lnTo>
                    <a:pt x="569" y="260"/>
                  </a:lnTo>
                  <a:lnTo>
                    <a:pt x="576" y="257"/>
                  </a:lnTo>
                  <a:lnTo>
                    <a:pt x="586" y="251"/>
                  </a:lnTo>
                  <a:lnTo>
                    <a:pt x="595" y="245"/>
                  </a:lnTo>
                  <a:lnTo>
                    <a:pt x="605" y="237"/>
                  </a:lnTo>
                  <a:lnTo>
                    <a:pt x="612" y="232"/>
                  </a:lnTo>
                  <a:lnTo>
                    <a:pt x="622" y="226"/>
                  </a:lnTo>
                  <a:lnTo>
                    <a:pt x="630" y="222"/>
                  </a:lnTo>
                  <a:lnTo>
                    <a:pt x="637" y="218"/>
                  </a:lnTo>
                  <a:lnTo>
                    <a:pt x="647" y="217"/>
                  </a:lnTo>
                  <a:lnTo>
                    <a:pt x="654" y="217"/>
                  </a:lnTo>
                  <a:lnTo>
                    <a:pt x="662" y="217"/>
                  </a:lnTo>
                  <a:lnTo>
                    <a:pt x="669" y="215"/>
                  </a:lnTo>
                  <a:lnTo>
                    <a:pt x="675" y="215"/>
                  </a:lnTo>
                  <a:lnTo>
                    <a:pt x="679" y="215"/>
                  </a:lnTo>
                  <a:lnTo>
                    <a:pt x="685" y="217"/>
                  </a:lnTo>
                  <a:lnTo>
                    <a:pt x="692" y="217"/>
                  </a:lnTo>
                  <a:lnTo>
                    <a:pt x="694" y="218"/>
                  </a:lnTo>
                  <a:lnTo>
                    <a:pt x="677" y="179"/>
                  </a:lnTo>
                  <a:lnTo>
                    <a:pt x="563" y="169"/>
                  </a:lnTo>
                  <a:lnTo>
                    <a:pt x="561" y="0"/>
                  </a:lnTo>
                  <a:close/>
                </a:path>
              </a:pathLst>
            </a:custGeom>
            <a:solidFill>
              <a:srgbClr val="EDA39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60432" name="Freeform 100">
              <a:extLst>
                <a:ext uri="{FF2B5EF4-FFF2-40B4-BE49-F238E27FC236}">
                  <a16:creationId xmlns:a16="http://schemas.microsoft.com/office/drawing/2014/main" id="{8B656BD7-6E67-FEB6-418F-4B7407CC7A31}"/>
                </a:ext>
              </a:extLst>
            </p:cNvPr>
            <p:cNvSpPr>
              <a:spLocks/>
            </p:cNvSpPr>
            <p:nvPr/>
          </p:nvSpPr>
          <p:spPr bwMode="auto">
            <a:xfrm>
              <a:off x="1585886" y="4762507"/>
              <a:ext cx="388938" cy="163512"/>
            </a:xfrm>
            <a:custGeom>
              <a:avLst/>
              <a:gdLst>
                <a:gd name="T0" fmla="*/ 2147483647 w 491"/>
                <a:gd name="T1" fmla="*/ 2147483647 h 207"/>
                <a:gd name="T2" fmla="*/ 2147483647 w 491"/>
                <a:gd name="T3" fmla="*/ 2147483647 h 207"/>
                <a:gd name="T4" fmla="*/ 2147483647 w 491"/>
                <a:gd name="T5" fmla="*/ 2147483647 h 207"/>
                <a:gd name="T6" fmla="*/ 2147483647 w 491"/>
                <a:gd name="T7" fmla="*/ 2147483647 h 207"/>
                <a:gd name="T8" fmla="*/ 2147483647 w 491"/>
                <a:gd name="T9" fmla="*/ 2147483647 h 207"/>
                <a:gd name="T10" fmla="*/ 2147483647 w 491"/>
                <a:gd name="T11" fmla="*/ 2147483647 h 207"/>
                <a:gd name="T12" fmla="*/ 2147483647 w 491"/>
                <a:gd name="T13" fmla="*/ 2147483647 h 207"/>
                <a:gd name="T14" fmla="*/ 2147483647 w 491"/>
                <a:gd name="T15" fmla="*/ 2147483647 h 207"/>
                <a:gd name="T16" fmla="*/ 2147483647 w 491"/>
                <a:gd name="T17" fmla="*/ 2147483647 h 207"/>
                <a:gd name="T18" fmla="*/ 2147483647 w 491"/>
                <a:gd name="T19" fmla="*/ 2147483647 h 207"/>
                <a:gd name="T20" fmla="*/ 2147483647 w 491"/>
                <a:gd name="T21" fmla="*/ 2147483647 h 207"/>
                <a:gd name="T22" fmla="*/ 2147483647 w 491"/>
                <a:gd name="T23" fmla="*/ 2147483647 h 207"/>
                <a:gd name="T24" fmla="*/ 2147483647 w 491"/>
                <a:gd name="T25" fmla="*/ 2147483647 h 207"/>
                <a:gd name="T26" fmla="*/ 2147483647 w 491"/>
                <a:gd name="T27" fmla="*/ 2147483647 h 207"/>
                <a:gd name="T28" fmla="*/ 2147483647 w 491"/>
                <a:gd name="T29" fmla="*/ 2147483647 h 207"/>
                <a:gd name="T30" fmla="*/ 2147483647 w 491"/>
                <a:gd name="T31" fmla="*/ 2147483647 h 207"/>
                <a:gd name="T32" fmla="*/ 2147483647 w 491"/>
                <a:gd name="T33" fmla="*/ 2147483647 h 207"/>
                <a:gd name="T34" fmla="*/ 2147483647 w 491"/>
                <a:gd name="T35" fmla="*/ 2147483647 h 207"/>
                <a:gd name="T36" fmla="*/ 2147483647 w 491"/>
                <a:gd name="T37" fmla="*/ 2147483647 h 207"/>
                <a:gd name="T38" fmla="*/ 2147483647 w 491"/>
                <a:gd name="T39" fmla="*/ 2147483647 h 207"/>
                <a:gd name="T40" fmla="*/ 2147483647 w 491"/>
                <a:gd name="T41" fmla="*/ 2147483647 h 207"/>
                <a:gd name="T42" fmla="*/ 2147483647 w 491"/>
                <a:gd name="T43" fmla="*/ 2147483647 h 207"/>
                <a:gd name="T44" fmla="*/ 2147483647 w 491"/>
                <a:gd name="T45" fmla="*/ 2147483647 h 207"/>
                <a:gd name="T46" fmla="*/ 2147483647 w 491"/>
                <a:gd name="T47" fmla="*/ 2147483647 h 207"/>
                <a:gd name="T48" fmla="*/ 2147483647 w 491"/>
                <a:gd name="T49" fmla="*/ 2147483647 h 207"/>
                <a:gd name="T50" fmla="*/ 2147483647 w 491"/>
                <a:gd name="T51" fmla="*/ 2147483647 h 207"/>
                <a:gd name="T52" fmla="*/ 2147483647 w 491"/>
                <a:gd name="T53" fmla="*/ 2147483647 h 207"/>
                <a:gd name="T54" fmla="*/ 2147483647 w 491"/>
                <a:gd name="T55" fmla="*/ 2147483647 h 207"/>
                <a:gd name="T56" fmla="*/ 2147483647 w 491"/>
                <a:gd name="T57" fmla="*/ 2147483647 h 207"/>
                <a:gd name="T58" fmla="*/ 2147483647 w 491"/>
                <a:gd name="T59" fmla="*/ 2147483647 h 207"/>
                <a:gd name="T60" fmla="*/ 2147483647 w 491"/>
                <a:gd name="T61" fmla="*/ 2147483647 h 207"/>
                <a:gd name="T62" fmla="*/ 2147483647 w 491"/>
                <a:gd name="T63" fmla="*/ 2147483647 h 207"/>
                <a:gd name="T64" fmla="*/ 2147483647 w 491"/>
                <a:gd name="T65" fmla="*/ 2147483647 h 207"/>
                <a:gd name="T66" fmla="*/ 2147483647 w 491"/>
                <a:gd name="T67" fmla="*/ 2147483647 h 207"/>
                <a:gd name="T68" fmla="*/ 2147483647 w 491"/>
                <a:gd name="T69" fmla="*/ 2147483647 h 207"/>
                <a:gd name="T70" fmla="*/ 2147483647 w 491"/>
                <a:gd name="T71" fmla="*/ 2147483647 h 207"/>
                <a:gd name="T72" fmla="*/ 2147483647 w 491"/>
                <a:gd name="T73" fmla="*/ 2147483647 h 207"/>
                <a:gd name="T74" fmla="*/ 2147483647 w 491"/>
                <a:gd name="T75" fmla="*/ 2147483647 h 207"/>
                <a:gd name="T76" fmla="*/ 2147483647 w 491"/>
                <a:gd name="T77" fmla="*/ 2147483647 h 207"/>
                <a:gd name="T78" fmla="*/ 2147483647 w 491"/>
                <a:gd name="T79" fmla="*/ 2147483647 h 207"/>
                <a:gd name="T80" fmla="*/ 2147483647 w 491"/>
                <a:gd name="T81" fmla="*/ 2147483647 h 207"/>
                <a:gd name="T82" fmla="*/ 2147483647 w 491"/>
                <a:gd name="T83" fmla="*/ 2147483647 h 207"/>
                <a:gd name="T84" fmla="*/ 2147483647 w 491"/>
                <a:gd name="T85" fmla="*/ 2147483647 h 20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91"/>
                <a:gd name="T130" fmla="*/ 0 h 207"/>
                <a:gd name="T131" fmla="*/ 491 w 491"/>
                <a:gd name="T132" fmla="*/ 207 h 20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91" h="207">
                  <a:moveTo>
                    <a:pt x="187" y="23"/>
                  </a:moveTo>
                  <a:lnTo>
                    <a:pt x="303" y="135"/>
                  </a:lnTo>
                  <a:lnTo>
                    <a:pt x="306" y="133"/>
                  </a:lnTo>
                  <a:lnTo>
                    <a:pt x="314" y="133"/>
                  </a:lnTo>
                  <a:lnTo>
                    <a:pt x="318" y="131"/>
                  </a:lnTo>
                  <a:lnTo>
                    <a:pt x="323" y="131"/>
                  </a:lnTo>
                  <a:lnTo>
                    <a:pt x="329" y="131"/>
                  </a:lnTo>
                  <a:lnTo>
                    <a:pt x="337" y="131"/>
                  </a:lnTo>
                  <a:lnTo>
                    <a:pt x="344" y="129"/>
                  </a:lnTo>
                  <a:lnTo>
                    <a:pt x="352" y="129"/>
                  </a:lnTo>
                  <a:lnTo>
                    <a:pt x="360" y="129"/>
                  </a:lnTo>
                  <a:lnTo>
                    <a:pt x="367" y="129"/>
                  </a:lnTo>
                  <a:lnTo>
                    <a:pt x="375" y="127"/>
                  </a:lnTo>
                  <a:lnTo>
                    <a:pt x="384" y="127"/>
                  </a:lnTo>
                  <a:lnTo>
                    <a:pt x="392" y="127"/>
                  </a:lnTo>
                  <a:lnTo>
                    <a:pt x="401" y="127"/>
                  </a:lnTo>
                  <a:lnTo>
                    <a:pt x="409" y="125"/>
                  </a:lnTo>
                  <a:lnTo>
                    <a:pt x="419" y="123"/>
                  </a:lnTo>
                  <a:lnTo>
                    <a:pt x="426" y="123"/>
                  </a:lnTo>
                  <a:lnTo>
                    <a:pt x="434" y="123"/>
                  </a:lnTo>
                  <a:lnTo>
                    <a:pt x="441" y="121"/>
                  </a:lnTo>
                  <a:lnTo>
                    <a:pt x="449" y="121"/>
                  </a:lnTo>
                  <a:lnTo>
                    <a:pt x="457" y="121"/>
                  </a:lnTo>
                  <a:lnTo>
                    <a:pt x="464" y="121"/>
                  </a:lnTo>
                  <a:lnTo>
                    <a:pt x="474" y="120"/>
                  </a:lnTo>
                  <a:lnTo>
                    <a:pt x="483" y="120"/>
                  </a:lnTo>
                  <a:lnTo>
                    <a:pt x="489" y="120"/>
                  </a:lnTo>
                  <a:lnTo>
                    <a:pt x="491" y="120"/>
                  </a:lnTo>
                  <a:lnTo>
                    <a:pt x="489" y="120"/>
                  </a:lnTo>
                  <a:lnTo>
                    <a:pt x="487" y="120"/>
                  </a:lnTo>
                  <a:lnTo>
                    <a:pt x="483" y="121"/>
                  </a:lnTo>
                  <a:lnTo>
                    <a:pt x="477" y="123"/>
                  </a:lnTo>
                  <a:lnTo>
                    <a:pt x="470" y="127"/>
                  </a:lnTo>
                  <a:lnTo>
                    <a:pt x="462" y="129"/>
                  </a:lnTo>
                  <a:lnTo>
                    <a:pt x="451" y="133"/>
                  </a:lnTo>
                  <a:lnTo>
                    <a:pt x="441" y="137"/>
                  </a:lnTo>
                  <a:lnTo>
                    <a:pt x="434" y="139"/>
                  </a:lnTo>
                  <a:lnTo>
                    <a:pt x="426" y="140"/>
                  </a:lnTo>
                  <a:lnTo>
                    <a:pt x="420" y="142"/>
                  </a:lnTo>
                  <a:lnTo>
                    <a:pt x="415" y="144"/>
                  </a:lnTo>
                  <a:lnTo>
                    <a:pt x="407" y="146"/>
                  </a:lnTo>
                  <a:lnTo>
                    <a:pt x="399" y="148"/>
                  </a:lnTo>
                  <a:lnTo>
                    <a:pt x="392" y="150"/>
                  </a:lnTo>
                  <a:lnTo>
                    <a:pt x="384" y="154"/>
                  </a:lnTo>
                  <a:lnTo>
                    <a:pt x="377" y="154"/>
                  </a:lnTo>
                  <a:lnTo>
                    <a:pt x="369" y="156"/>
                  </a:lnTo>
                  <a:lnTo>
                    <a:pt x="360" y="159"/>
                  </a:lnTo>
                  <a:lnTo>
                    <a:pt x="352" y="161"/>
                  </a:lnTo>
                  <a:lnTo>
                    <a:pt x="342" y="163"/>
                  </a:lnTo>
                  <a:lnTo>
                    <a:pt x="335" y="165"/>
                  </a:lnTo>
                  <a:lnTo>
                    <a:pt x="325" y="167"/>
                  </a:lnTo>
                  <a:lnTo>
                    <a:pt x="318" y="171"/>
                  </a:lnTo>
                  <a:lnTo>
                    <a:pt x="306" y="171"/>
                  </a:lnTo>
                  <a:lnTo>
                    <a:pt x="297" y="175"/>
                  </a:lnTo>
                  <a:lnTo>
                    <a:pt x="285" y="175"/>
                  </a:lnTo>
                  <a:lnTo>
                    <a:pt x="276" y="177"/>
                  </a:lnTo>
                  <a:lnTo>
                    <a:pt x="263" y="178"/>
                  </a:lnTo>
                  <a:lnTo>
                    <a:pt x="253" y="180"/>
                  </a:lnTo>
                  <a:lnTo>
                    <a:pt x="242" y="182"/>
                  </a:lnTo>
                  <a:lnTo>
                    <a:pt x="230" y="184"/>
                  </a:lnTo>
                  <a:lnTo>
                    <a:pt x="225" y="184"/>
                  </a:lnTo>
                  <a:lnTo>
                    <a:pt x="219" y="186"/>
                  </a:lnTo>
                  <a:lnTo>
                    <a:pt x="213" y="186"/>
                  </a:lnTo>
                  <a:lnTo>
                    <a:pt x="207" y="186"/>
                  </a:lnTo>
                  <a:lnTo>
                    <a:pt x="196" y="188"/>
                  </a:lnTo>
                  <a:lnTo>
                    <a:pt x="185" y="190"/>
                  </a:lnTo>
                  <a:lnTo>
                    <a:pt x="173" y="192"/>
                  </a:lnTo>
                  <a:lnTo>
                    <a:pt x="162" y="194"/>
                  </a:lnTo>
                  <a:lnTo>
                    <a:pt x="150" y="194"/>
                  </a:lnTo>
                  <a:lnTo>
                    <a:pt x="141" y="197"/>
                  </a:lnTo>
                  <a:lnTo>
                    <a:pt x="131" y="197"/>
                  </a:lnTo>
                  <a:lnTo>
                    <a:pt x="122" y="197"/>
                  </a:lnTo>
                  <a:lnTo>
                    <a:pt x="110" y="199"/>
                  </a:lnTo>
                  <a:lnTo>
                    <a:pt x="103" y="199"/>
                  </a:lnTo>
                  <a:lnTo>
                    <a:pt x="93" y="201"/>
                  </a:lnTo>
                  <a:lnTo>
                    <a:pt x="86" y="201"/>
                  </a:lnTo>
                  <a:lnTo>
                    <a:pt x="78" y="203"/>
                  </a:lnTo>
                  <a:lnTo>
                    <a:pt x="72" y="203"/>
                  </a:lnTo>
                  <a:lnTo>
                    <a:pt x="65" y="203"/>
                  </a:lnTo>
                  <a:lnTo>
                    <a:pt x="59" y="205"/>
                  </a:lnTo>
                  <a:lnTo>
                    <a:pt x="53" y="205"/>
                  </a:lnTo>
                  <a:lnTo>
                    <a:pt x="52" y="207"/>
                  </a:lnTo>
                  <a:lnTo>
                    <a:pt x="46" y="207"/>
                  </a:lnTo>
                  <a:lnTo>
                    <a:pt x="44" y="207"/>
                  </a:lnTo>
                  <a:lnTo>
                    <a:pt x="0" y="0"/>
                  </a:lnTo>
                  <a:lnTo>
                    <a:pt x="187" y="23"/>
                  </a:lnTo>
                  <a:close/>
                </a:path>
              </a:pathLst>
            </a:custGeom>
            <a:solidFill>
              <a:srgbClr val="A84A3D"/>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60433" name="Freeform 101">
              <a:extLst>
                <a:ext uri="{FF2B5EF4-FFF2-40B4-BE49-F238E27FC236}">
                  <a16:creationId xmlns:a16="http://schemas.microsoft.com/office/drawing/2014/main" id="{BE13AD0A-5AE5-9375-7300-5F5AF987D512}"/>
                </a:ext>
              </a:extLst>
            </p:cNvPr>
            <p:cNvSpPr>
              <a:spLocks/>
            </p:cNvSpPr>
            <p:nvPr/>
          </p:nvSpPr>
          <p:spPr bwMode="auto">
            <a:xfrm>
              <a:off x="1455711" y="4678369"/>
              <a:ext cx="263525" cy="273050"/>
            </a:xfrm>
            <a:custGeom>
              <a:avLst/>
              <a:gdLst>
                <a:gd name="T0" fmla="*/ 2147483647 w 332"/>
                <a:gd name="T1" fmla="*/ 2147483647 h 344"/>
                <a:gd name="T2" fmla="*/ 2147483647 w 332"/>
                <a:gd name="T3" fmla="*/ 2147483647 h 344"/>
                <a:gd name="T4" fmla="*/ 2147483647 w 332"/>
                <a:gd name="T5" fmla="*/ 0 h 344"/>
                <a:gd name="T6" fmla="*/ 2147483647 w 332"/>
                <a:gd name="T7" fmla="*/ 0 h 344"/>
                <a:gd name="T8" fmla="*/ 0 w 332"/>
                <a:gd name="T9" fmla="*/ 2147483647 h 344"/>
                <a:gd name="T10" fmla="*/ 2147483647 w 332"/>
                <a:gd name="T11" fmla="*/ 2147483647 h 344"/>
                <a:gd name="T12" fmla="*/ 2147483647 w 332"/>
                <a:gd name="T13" fmla="*/ 2147483647 h 344"/>
                <a:gd name="T14" fmla="*/ 2147483647 w 332"/>
                <a:gd name="T15" fmla="*/ 2147483647 h 344"/>
                <a:gd name="T16" fmla="*/ 2147483647 w 332"/>
                <a:gd name="T17" fmla="*/ 2147483647 h 344"/>
                <a:gd name="T18" fmla="*/ 2147483647 w 332"/>
                <a:gd name="T19" fmla="*/ 2147483647 h 344"/>
                <a:gd name="T20" fmla="*/ 2147483647 w 332"/>
                <a:gd name="T21" fmla="*/ 2147483647 h 34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32"/>
                <a:gd name="T34" fmla="*/ 0 h 344"/>
                <a:gd name="T35" fmla="*/ 332 w 332"/>
                <a:gd name="T36" fmla="*/ 344 h 34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32" h="344">
                  <a:moveTo>
                    <a:pt x="203" y="341"/>
                  </a:moveTo>
                  <a:lnTo>
                    <a:pt x="332" y="230"/>
                  </a:lnTo>
                  <a:lnTo>
                    <a:pt x="163" y="0"/>
                  </a:lnTo>
                  <a:lnTo>
                    <a:pt x="49" y="0"/>
                  </a:lnTo>
                  <a:lnTo>
                    <a:pt x="0" y="36"/>
                  </a:lnTo>
                  <a:lnTo>
                    <a:pt x="60" y="173"/>
                  </a:lnTo>
                  <a:lnTo>
                    <a:pt x="195" y="206"/>
                  </a:lnTo>
                  <a:lnTo>
                    <a:pt x="60" y="268"/>
                  </a:lnTo>
                  <a:lnTo>
                    <a:pt x="28" y="344"/>
                  </a:lnTo>
                  <a:lnTo>
                    <a:pt x="203" y="341"/>
                  </a:lnTo>
                  <a:close/>
                </a:path>
              </a:pathLst>
            </a:custGeom>
            <a:solidFill>
              <a:srgbClr val="BDC9D4"/>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60434" name="Freeform 102">
              <a:extLst>
                <a:ext uri="{FF2B5EF4-FFF2-40B4-BE49-F238E27FC236}">
                  <a16:creationId xmlns:a16="http://schemas.microsoft.com/office/drawing/2014/main" id="{0F823C71-2B50-AD74-089C-9F2A6438B70D}"/>
                </a:ext>
              </a:extLst>
            </p:cNvPr>
            <p:cNvSpPr>
              <a:spLocks/>
            </p:cNvSpPr>
            <p:nvPr/>
          </p:nvSpPr>
          <p:spPr bwMode="auto">
            <a:xfrm>
              <a:off x="2049436" y="4700594"/>
              <a:ext cx="55563" cy="87312"/>
            </a:xfrm>
            <a:custGeom>
              <a:avLst/>
              <a:gdLst>
                <a:gd name="T0" fmla="*/ 2147483647 w 68"/>
                <a:gd name="T1" fmla="*/ 0 h 110"/>
                <a:gd name="T2" fmla="*/ 0 w 68"/>
                <a:gd name="T3" fmla="*/ 2147483647 h 110"/>
                <a:gd name="T4" fmla="*/ 2147483647 w 68"/>
                <a:gd name="T5" fmla="*/ 2147483647 h 110"/>
                <a:gd name="T6" fmla="*/ 2147483647 w 68"/>
                <a:gd name="T7" fmla="*/ 0 h 110"/>
                <a:gd name="T8" fmla="*/ 2147483647 w 68"/>
                <a:gd name="T9" fmla="*/ 0 h 110"/>
                <a:gd name="T10" fmla="*/ 0 60000 65536"/>
                <a:gd name="T11" fmla="*/ 0 60000 65536"/>
                <a:gd name="T12" fmla="*/ 0 60000 65536"/>
                <a:gd name="T13" fmla="*/ 0 60000 65536"/>
                <a:gd name="T14" fmla="*/ 0 60000 65536"/>
                <a:gd name="T15" fmla="*/ 0 w 68"/>
                <a:gd name="T16" fmla="*/ 0 h 110"/>
                <a:gd name="T17" fmla="*/ 68 w 68"/>
                <a:gd name="T18" fmla="*/ 110 h 110"/>
              </a:gdLst>
              <a:ahLst/>
              <a:cxnLst>
                <a:cxn ang="T10">
                  <a:pos x="T0" y="T1"/>
                </a:cxn>
                <a:cxn ang="T11">
                  <a:pos x="T2" y="T3"/>
                </a:cxn>
                <a:cxn ang="T12">
                  <a:pos x="T4" y="T5"/>
                </a:cxn>
                <a:cxn ang="T13">
                  <a:pos x="T6" y="T7"/>
                </a:cxn>
                <a:cxn ang="T14">
                  <a:pos x="T8" y="T9"/>
                </a:cxn>
              </a:cxnLst>
              <a:rect l="T15" t="T16" r="T17" b="T18"/>
              <a:pathLst>
                <a:path w="68" h="110">
                  <a:moveTo>
                    <a:pt x="68" y="0"/>
                  </a:moveTo>
                  <a:lnTo>
                    <a:pt x="0" y="87"/>
                  </a:lnTo>
                  <a:lnTo>
                    <a:pt x="68" y="110"/>
                  </a:lnTo>
                  <a:lnTo>
                    <a:pt x="68" y="0"/>
                  </a:lnTo>
                  <a:close/>
                </a:path>
              </a:pathLst>
            </a:custGeom>
            <a:solidFill>
              <a:srgbClr val="A84A3D"/>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60435" name="Freeform 103">
              <a:extLst>
                <a:ext uri="{FF2B5EF4-FFF2-40B4-BE49-F238E27FC236}">
                  <a16:creationId xmlns:a16="http://schemas.microsoft.com/office/drawing/2014/main" id="{EE4F73D3-7F3E-9A20-B1BB-DECBD40AC0EF}"/>
                </a:ext>
              </a:extLst>
            </p:cNvPr>
            <p:cNvSpPr>
              <a:spLocks/>
            </p:cNvSpPr>
            <p:nvPr/>
          </p:nvSpPr>
          <p:spPr bwMode="auto">
            <a:xfrm>
              <a:off x="1458886" y="5627694"/>
              <a:ext cx="395288" cy="119062"/>
            </a:xfrm>
            <a:custGeom>
              <a:avLst/>
              <a:gdLst>
                <a:gd name="T0" fmla="*/ 0 w 499"/>
                <a:gd name="T1" fmla="*/ 2147483647 h 150"/>
                <a:gd name="T2" fmla="*/ 2147483647 w 499"/>
                <a:gd name="T3" fmla="*/ 0 h 150"/>
                <a:gd name="T4" fmla="*/ 2147483647 w 499"/>
                <a:gd name="T5" fmla="*/ 2147483647 h 150"/>
                <a:gd name="T6" fmla="*/ 2147483647 w 499"/>
                <a:gd name="T7" fmla="*/ 2147483647 h 150"/>
                <a:gd name="T8" fmla="*/ 2147483647 w 499"/>
                <a:gd name="T9" fmla="*/ 2147483647 h 150"/>
                <a:gd name="T10" fmla="*/ 0 w 499"/>
                <a:gd name="T11" fmla="*/ 2147483647 h 150"/>
                <a:gd name="T12" fmla="*/ 0 w 499"/>
                <a:gd name="T13" fmla="*/ 2147483647 h 150"/>
                <a:gd name="T14" fmla="*/ 0 60000 65536"/>
                <a:gd name="T15" fmla="*/ 0 60000 65536"/>
                <a:gd name="T16" fmla="*/ 0 60000 65536"/>
                <a:gd name="T17" fmla="*/ 0 60000 65536"/>
                <a:gd name="T18" fmla="*/ 0 60000 65536"/>
                <a:gd name="T19" fmla="*/ 0 60000 65536"/>
                <a:gd name="T20" fmla="*/ 0 60000 65536"/>
                <a:gd name="T21" fmla="*/ 0 w 499"/>
                <a:gd name="T22" fmla="*/ 0 h 150"/>
                <a:gd name="T23" fmla="*/ 499 w 499"/>
                <a:gd name="T24" fmla="*/ 150 h 15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99" h="150">
                  <a:moveTo>
                    <a:pt x="0" y="5"/>
                  </a:moveTo>
                  <a:lnTo>
                    <a:pt x="348" y="0"/>
                  </a:lnTo>
                  <a:lnTo>
                    <a:pt x="499" y="123"/>
                  </a:lnTo>
                  <a:lnTo>
                    <a:pt x="407" y="150"/>
                  </a:lnTo>
                  <a:lnTo>
                    <a:pt x="97" y="135"/>
                  </a:lnTo>
                  <a:lnTo>
                    <a:pt x="0" y="5"/>
                  </a:lnTo>
                  <a:close/>
                </a:path>
              </a:pathLst>
            </a:custGeom>
            <a:solidFill>
              <a:srgbClr val="54423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60436" name="Freeform 104">
              <a:extLst>
                <a:ext uri="{FF2B5EF4-FFF2-40B4-BE49-F238E27FC236}">
                  <a16:creationId xmlns:a16="http://schemas.microsoft.com/office/drawing/2014/main" id="{940A6053-B303-9C8C-A64D-5C62E086975B}"/>
                </a:ext>
              </a:extLst>
            </p:cNvPr>
            <p:cNvSpPr>
              <a:spLocks/>
            </p:cNvSpPr>
            <p:nvPr/>
          </p:nvSpPr>
          <p:spPr bwMode="auto">
            <a:xfrm>
              <a:off x="817536" y="5551494"/>
              <a:ext cx="838200" cy="193675"/>
            </a:xfrm>
            <a:custGeom>
              <a:avLst/>
              <a:gdLst>
                <a:gd name="T0" fmla="*/ 2147483647 w 1058"/>
                <a:gd name="T1" fmla="*/ 0 h 243"/>
                <a:gd name="T2" fmla="*/ 2147483647 w 1058"/>
                <a:gd name="T3" fmla="*/ 2147483647 h 243"/>
                <a:gd name="T4" fmla="*/ 2147483647 w 1058"/>
                <a:gd name="T5" fmla="*/ 2147483647 h 243"/>
                <a:gd name="T6" fmla="*/ 2147483647 w 1058"/>
                <a:gd name="T7" fmla="*/ 2147483647 h 243"/>
                <a:gd name="T8" fmla="*/ 2147483647 w 1058"/>
                <a:gd name="T9" fmla="*/ 2147483647 h 243"/>
                <a:gd name="T10" fmla="*/ 2147483647 w 1058"/>
                <a:gd name="T11" fmla="*/ 2147483647 h 243"/>
                <a:gd name="T12" fmla="*/ 2147483647 w 1058"/>
                <a:gd name="T13" fmla="*/ 2147483647 h 243"/>
                <a:gd name="T14" fmla="*/ 2147483647 w 1058"/>
                <a:gd name="T15" fmla="*/ 2147483647 h 243"/>
                <a:gd name="T16" fmla="*/ 2147483647 w 1058"/>
                <a:gd name="T17" fmla="*/ 2147483647 h 243"/>
                <a:gd name="T18" fmla="*/ 2147483647 w 1058"/>
                <a:gd name="T19" fmla="*/ 2147483647 h 243"/>
                <a:gd name="T20" fmla="*/ 2147483647 w 1058"/>
                <a:gd name="T21" fmla="*/ 2147483647 h 243"/>
                <a:gd name="T22" fmla="*/ 2147483647 w 1058"/>
                <a:gd name="T23" fmla="*/ 2147483647 h 243"/>
                <a:gd name="T24" fmla="*/ 2147483647 w 1058"/>
                <a:gd name="T25" fmla="*/ 2147483647 h 243"/>
                <a:gd name="T26" fmla="*/ 2147483647 w 1058"/>
                <a:gd name="T27" fmla="*/ 2147483647 h 243"/>
                <a:gd name="T28" fmla="*/ 2147483647 w 1058"/>
                <a:gd name="T29" fmla="*/ 2147483647 h 243"/>
                <a:gd name="T30" fmla="*/ 2147483647 w 1058"/>
                <a:gd name="T31" fmla="*/ 2147483647 h 243"/>
                <a:gd name="T32" fmla="*/ 2147483647 w 1058"/>
                <a:gd name="T33" fmla="*/ 2147483647 h 243"/>
                <a:gd name="T34" fmla="*/ 2147483647 w 1058"/>
                <a:gd name="T35" fmla="*/ 2147483647 h 243"/>
                <a:gd name="T36" fmla="*/ 2147483647 w 1058"/>
                <a:gd name="T37" fmla="*/ 2147483647 h 243"/>
                <a:gd name="T38" fmla="*/ 2147483647 w 1058"/>
                <a:gd name="T39" fmla="*/ 2147483647 h 243"/>
                <a:gd name="T40" fmla="*/ 2147483647 w 1058"/>
                <a:gd name="T41" fmla="*/ 2147483647 h 243"/>
                <a:gd name="T42" fmla="*/ 0 w 1058"/>
                <a:gd name="T43" fmla="*/ 2147483647 h 243"/>
                <a:gd name="T44" fmla="*/ 2147483647 w 1058"/>
                <a:gd name="T45" fmla="*/ 0 h 243"/>
                <a:gd name="T46" fmla="*/ 2147483647 w 1058"/>
                <a:gd name="T47" fmla="*/ 0 h 24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058"/>
                <a:gd name="T73" fmla="*/ 0 h 243"/>
                <a:gd name="T74" fmla="*/ 1058 w 1058"/>
                <a:gd name="T75" fmla="*/ 243 h 24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058" h="243">
                  <a:moveTo>
                    <a:pt x="111" y="0"/>
                  </a:moveTo>
                  <a:lnTo>
                    <a:pt x="592" y="118"/>
                  </a:lnTo>
                  <a:lnTo>
                    <a:pt x="791" y="9"/>
                  </a:lnTo>
                  <a:lnTo>
                    <a:pt x="947" y="32"/>
                  </a:lnTo>
                  <a:lnTo>
                    <a:pt x="951" y="34"/>
                  </a:lnTo>
                  <a:lnTo>
                    <a:pt x="957" y="44"/>
                  </a:lnTo>
                  <a:lnTo>
                    <a:pt x="962" y="49"/>
                  </a:lnTo>
                  <a:lnTo>
                    <a:pt x="970" y="55"/>
                  </a:lnTo>
                  <a:lnTo>
                    <a:pt x="978" y="61"/>
                  </a:lnTo>
                  <a:lnTo>
                    <a:pt x="987" y="68"/>
                  </a:lnTo>
                  <a:lnTo>
                    <a:pt x="993" y="72"/>
                  </a:lnTo>
                  <a:lnTo>
                    <a:pt x="997" y="76"/>
                  </a:lnTo>
                  <a:lnTo>
                    <a:pt x="1004" y="78"/>
                  </a:lnTo>
                  <a:lnTo>
                    <a:pt x="1010" y="82"/>
                  </a:lnTo>
                  <a:lnTo>
                    <a:pt x="1021" y="87"/>
                  </a:lnTo>
                  <a:lnTo>
                    <a:pt x="1033" y="93"/>
                  </a:lnTo>
                  <a:lnTo>
                    <a:pt x="1042" y="97"/>
                  </a:lnTo>
                  <a:lnTo>
                    <a:pt x="1050" y="101"/>
                  </a:lnTo>
                  <a:lnTo>
                    <a:pt x="1054" y="102"/>
                  </a:lnTo>
                  <a:lnTo>
                    <a:pt x="1058" y="106"/>
                  </a:lnTo>
                  <a:lnTo>
                    <a:pt x="919" y="243"/>
                  </a:lnTo>
                  <a:lnTo>
                    <a:pt x="0" y="243"/>
                  </a:lnTo>
                  <a:lnTo>
                    <a:pt x="111" y="0"/>
                  </a:lnTo>
                  <a:close/>
                </a:path>
              </a:pathLst>
            </a:custGeom>
            <a:solidFill>
              <a:srgbClr val="EDA39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60437" name="Freeform 105">
              <a:extLst>
                <a:ext uri="{FF2B5EF4-FFF2-40B4-BE49-F238E27FC236}">
                  <a16:creationId xmlns:a16="http://schemas.microsoft.com/office/drawing/2014/main" id="{7CC92239-5F60-89E6-3ECB-088806864E6B}"/>
                </a:ext>
              </a:extLst>
            </p:cNvPr>
            <p:cNvSpPr>
              <a:spLocks/>
            </p:cNvSpPr>
            <p:nvPr/>
          </p:nvSpPr>
          <p:spPr bwMode="auto">
            <a:xfrm>
              <a:off x="831823" y="5554669"/>
              <a:ext cx="901700" cy="209550"/>
            </a:xfrm>
            <a:custGeom>
              <a:avLst/>
              <a:gdLst>
                <a:gd name="T0" fmla="*/ 2147483647 w 1136"/>
                <a:gd name="T1" fmla="*/ 2147483647 h 264"/>
                <a:gd name="T2" fmla="*/ 2147483647 w 1136"/>
                <a:gd name="T3" fmla="*/ 2147483647 h 264"/>
                <a:gd name="T4" fmla="*/ 2147483647 w 1136"/>
                <a:gd name="T5" fmla="*/ 2147483647 h 264"/>
                <a:gd name="T6" fmla="*/ 2147483647 w 1136"/>
                <a:gd name="T7" fmla="*/ 2147483647 h 264"/>
                <a:gd name="T8" fmla="*/ 2147483647 w 1136"/>
                <a:gd name="T9" fmla="*/ 2147483647 h 264"/>
                <a:gd name="T10" fmla="*/ 2147483647 w 1136"/>
                <a:gd name="T11" fmla="*/ 2147483647 h 264"/>
                <a:gd name="T12" fmla="*/ 2147483647 w 1136"/>
                <a:gd name="T13" fmla="*/ 2147483647 h 264"/>
                <a:gd name="T14" fmla="*/ 2147483647 w 1136"/>
                <a:gd name="T15" fmla="*/ 2147483647 h 264"/>
                <a:gd name="T16" fmla="*/ 2147483647 w 1136"/>
                <a:gd name="T17" fmla="*/ 2147483647 h 264"/>
                <a:gd name="T18" fmla="*/ 2147483647 w 1136"/>
                <a:gd name="T19" fmla="*/ 2147483647 h 264"/>
                <a:gd name="T20" fmla="*/ 2147483647 w 1136"/>
                <a:gd name="T21" fmla="*/ 2147483647 h 264"/>
                <a:gd name="T22" fmla="*/ 2147483647 w 1136"/>
                <a:gd name="T23" fmla="*/ 2147483647 h 264"/>
                <a:gd name="T24" fmla="*/ 2147483647 w 1136"/>
                <a:gd name="T25" fmla="*/ 2147483647 h 264"/>
                <a:gd name="T26" fmla="*/ 2147483647 w 1136"/>
                <a:gd name="T27" fmla="*/ 2147483647 h 264"/>
                <a:gd name="T28" fmla="*/ 2147483647 w 1136"/>
                <a:gd name="T29" fmla="*/ 2147483647 h 264"/>
                <a:gd name="T30" fmla="*/ 2147483647 w 1136"/>
                <a:gd name="T31" fmla="*/ 2147483647 h 264"/>
                <a:gd name="T32" fmla="*/ 2147483647 w 1136"/>
                <a:gd name="T33" fmla="*/ 2147483647 h 264"/>
                <a:gd name="T34" fmla="*/ 2147483647 w 1136"/>
                <a:gd name="T35" fmla="*/ 2147483647 h 264"/>
                <a:gd name="T36" fmla="*/ 2147483647 w 1136"/>
                <a:gd name="T37" fmla="*/ 2147483647 h 264"/>
                <a:gd name="T38" fmla="*/ 2147483647 w 1136"/>
                <a:gd name="T39" fmla="*/ 2147483647 h 264"/>
                <a:gd name="T40" fmla="*/ 2147483647 w 1136"/>
                <a:gd name="T41" fmla="*/ 2147483647 h 264"/>
                <a:gd name="T42" fmla="*/ 2147483647 w 1136"/>
                <a:gd name="T43" fmla="*/ 2147483647 h 264"/>
                <a:gd name="T44" fmla="*/ 2147483647 w 1136"/>
                <a:gd name="T45" fmla="*/ 2147483647 h 264"/>
                <a:gd name="T46" fmla="*/ 2147483647 w 1136"/>
                <a:gd name="T47" fmla="*/ 2147483647 h 264"/>
                <a:gd name="T48" fmla="*/ 2147483647 w 1136"/>
                <a:gd name="T49" fmla="*/ 2147483647 h 264"/>
                <a:gd name="T50" fmla="*/ 2147483647 w 1136"/>
                <a:gd name="T51" fmla="*/ 2147483647 h 264"/>
                <a:gd name="T52" fmla="*/ 2147483647 w 1136"/>
                <a:gd name="T53" fmla="*/ 2147483647 h 264"/>
                <a:gd name="T54" fmla="*/ 2147483647 w 1136"/>
                <a:gd name="T55" fmla="*/ 2147483647 h 264"/>
                <a:gd name="T56" fmla="*/ 2147483647 w 1136"/>
                <a:gd name="T57" fmla="*/ 2147483647 h 264"/>
                <a:gd name="T58" fmla="*/ 2147483647 w 1136"/>
                <a:gd name="T59" fmla="*/ 2147483647 h 264"/>
                <a:gd name="T60" fmla="*/ 2147483647 w 1136"/>
                <a:gd name="T61" fmla="*/ 2147483647 h 264"/>
                <a:gd name="T62" fmla="*/ 2147483647 w 1136"/>
                <a:gd name="T63" fmla="*/ 2147483647 h 264"/>
                <a:gd name="T64" fmla="*/ 2147483647 w 1136"/>
                <a:gd name="T65" fmla="*/ 2147483647 h 264"/>
                <a:gd name="T66" fmla="*/ 2147483647 w 1136"/>
                <a:gd name="T67" fmla="*/ 2147483647 h 264"/>
                <a:gd name="T68" fmla="*/ 2147483647 w 1136"/>
                <a:gd name="T69" fmla="*/ 2147483647 h 264"/>
                <a:gd name="T70" fmla="*/ 2147483647 w 1136"/>
                <a:gd name="T71" fmla="*/ 2147483647 h 264"/>
                <a:gd name="T72" fmla="*/ 2147483647 w 1136"/>
                <a:gd name="T73" fmla="*/ 2147483647 h 264"/>
                <a:gd name="T74" fmla="*/ 2147483647 w 1136"/>
                <a:gd name="T75" fmla="*/ 2147483647 h 264"/>
                <a:gd name="T76" fmla="*/ 2147483647 w 1136"/>
                <a:gd name="T77" fmla="*/ 2147483647 h 264"/>
                <a:gd name="T78" fmla="*/ 2147483647 w 1136"/>
                <a:gd name="T79" fmla="*/ 2147483647 h 264"/>
                <a:gd name="T80" fmla="*/ 2147483647 w 1136"/>
                <a:gd name="T81" fmla="*/ 2147483647 h 264"/>
                <a:gd name="T82" fmla="*/ 2147483647 w 1136"/>
                <a:gd name="T83" fmla="*/ 2147483647 h 264"/>
                <a:gd name="T84" fmla="*/ 2147483647 w 1136"/>
                <a:gd name="T85" fmla="*/ 2147483647 h 264"/>
                <a:gd name="T86" fmla="*/ 2147483647 w 1136"/>
                <a:gd name="T87" fmla="*/ 2147483647 h 264"/>
                <a:gd name="T88" fmla="*/ 2147483647 w 1136"/>
                <a:gd name="T89" fmla="*/ 2147483647 h 264"/>
                <a:gd name="T90" fmla="*/ 2147483647 w 1136"/>
                <a:gd name="T91" fmla="*/ 2147483647 h 264"/>
                <a:gd name="T92" fmla="*/ 2147483647 w 1136"/>
                <a:gd name="T93" fmla="*/ 2147483647 h 264"/>
                <a:gd name="T94" fmla="*/ 2147483647 w 1136"/>
                <a:gd name="T95" fmla="*/ 2147483647 h 264"/>
                <a:gd name="T96" fmla="*/ 2147483647 w 1136"/>
                <a:gd name="T97" fmla="*/ 2147483647 h 264"/>
                <a:gd name="T98" fmla="*/ 2147483647 w 1136"/>
                <a:gd name="T99" fmla="*/ 2147483647 h 264"/>
                <a:gd name="T100" fmla="*/ 2147483647 w 1136"/>
                <a:gd name="T101" fmla="*/ 2147483647 h 264"/>
                <a:gd name="T102" fmla="*/ 2147483647 w 1136"/>
                <a:gd name="T103" fmla="*/ 2147483647 h 264"/>
                <a:gd name="T104" fmla="*/ 2147483647 w 1136"/>
                <a:gd name="T105" fmla="*/ 2147483647 h 264"/>
                <a:gd name="T106" fmla="*/ 2147483647 w 1136"/>
                <a:gd name="T107" fmla="*/ 2147483647 h 264"/>
                <a:gd name="T108" fmla="*/ 2147483647 w 1136"/>
                <a:gd name="T109" fmla="*/ 2147483647 h 264"/>
                <a:gd name="T110" fmla="*/ 2147483647 w 1136"/>
                <a:gd name="T111" fmla="*/ 2147483647 h 264"/>
                <a:gd name="T112" fmla="*/ 2147483647 w 1136"/>
                <a:gd name="T113" fmla="*/ 2147483647 h 264"/>
                <a:gd name="T114" fmla="*/ 2147483647 w 1136"/>
                <a:gd name="T115" fmla="*/ 2147483647 h 264"/>
                <a:gd name="T116" fmla="*/ 0 w 1136"/>
                <a:gd name="T117" fmla="*/ 2147483647 h 264"/>
                <a:gd name="T118" fmla="*/ 2147483647 w 1136"/>
                <a:gd name="T119" fmla="*/ 0 h 264"/>
                <a:gd name="T120" fmla="*/ 2147483647 w 1136"/>
                <a:gd name="T121" fmla="*/ 2147483647 h 264"/>
                <a:gd name="T122" fmla="*/ 2147483647 w 1136"/>
                <a:gd name="T123" fmla="*/ 2147483647 h 26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136"/>
                <a:gd name="T187" fmla="*/ 0 h 264"/>
                <a:gd name="T188" fmla="*/ 1136 w 1136"/>
                <a:gd name="T189" fmla="*/ 264 h 26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136" h="264">
                  <a:moveTo>
                    <a:pt x="202" y="17"/>
                  </a:moveTo>
                  <a:lnTo>
                    <a:pt x="202" y="19"/>
                  </a:lnTo>
                  <a:lnTo>
                    <a:pt x="206" y="26"/>
                  </a:lnTo>
                  <a:lnTo>
                    <a:pt x="208" y="30"/>
                  </a:lnTo>
                  <a:lnTo>
                    <a:pt x="211" y="38"/>
                  </a:lnTo>
                  <a:lnTo>
                    <a:pt x="217" y="45"/>
                  </a:lnTo>
                  <a:lnTo>
                    <a:pt x="223" y="55"/>
                  </a:lnTo>
                  <a:lnTo>
                    <a:pt x="228" y="62"/>
                  </a:lnTo>
                  <a:lnTo>
                    <a:pt x="236" y="72"/>
                  </a:lnTo>
                  <a:lnTo>
                    <a:pt x="246" y="81"/>
                  </a:lnTo>
                  <a:lnTo>
                    <a:pt x="255" y="91"/>
                  </a:lnTo>
                  <a:lnTo>
                    <a:pt x="261" y="95"/>
                  </a:lnTo>
                  <a:lnTo>
                    <a:pt x="267" y="100"/>
                  </a:lnTo>
                  <a:lnTo>
                    <a:pt x="274" y="104"/>
                  </a:lnTo>
                  <a:lnTo>
                    <a:pt x="282" y="110"/>
                  </a:lnTo>
                  <a:lnTo>
                    <a:pt x="287" y="114"/>
                  </a:lnTo>
                  <a:lnTo>
                    <a:pt x="297" y="119"/>
                  </a:lnTo>
                  <a:lnTo>
                    <a:pt x="303" y="125"/>
                  </a:lnTo>
                  <a:lnTo>
                    <a:pt x="312" y="131"/>
                  </a:lnTo>
                  <a:lnTo>
                    <a:pt x="320" y="135"/>
                  </a:lnTo>
                  <a:lnTo>
                    <a:pt x="331" y="138"/>
                  </a:lnTo>
                  <a:lnTo>
                    <a:pt x="341" y="142"/>
                  </a:lnTo>
                  <a:lnTo>
                    <a:pt x="350" y="148"/>
                  </a:lnTo>
                  <a:lnTo>
                    <a:pt x="360" y="152"/>
                  </a:lnTo>
                  <a:lnTo>
                    <a:pt x="369" y="156"/>
                  </a:lnTo>
                  <a:lnTo>
                    <a:pt x="381" y="159"/>
                  </a:lnTo>
                  <a:lnTo>
                    <a:pt x="390" y="165"/>
                  </a:lnTo>
                  <a:lnTo>
                    <a:pt x="400" y="169"/>
                  </a:lnTo>
                  <a:lnTo>
                    <a:pt x="411" y="171"/>
                  </a:lnTo>
                  <a:lnTo>
                    <a:pt x="421" y="175"/>
                  </a:lnTo>
                  <a:lnTo>
                    <a:pt x="432" y="178"/>
                  </a:lnTo>
                  <a:lnTo>
                    <a:pt x="441" y="182"/>
                  </a:lnTo>
                  <a:lnTo>
                    <a:pt x="453" y="186"/>
                  </a:lnTo>
                  <a:lnTo>
                    <a:pt x="462" y="190"/>
                  </a:lnTo>
                  <a:lnTo>
                    <a:pt x="472" y="194"/>
                  </a:lnTo>
                  <a:lnTo>
                    <a:pt x="481" y="195"/>
                  </a:lnTo>
                  <a:lnTo>
                    <a:pt x="491" y="197"/>
                  </a:lnTo>
                  <a:lnTo>
                    <a:pt x="499" y="199"/>
                  </a:lnTo>
                  <a:lnTo>
                    <a:pt x="508" y="203"/>
                  </a:lnTo>
                  <a:lnTo>
                    <a:pt x="516" y="203"/>
                  </a:lnTo>
                  <a:lnTo>
                    <a:pt x="523" y="207"/>
                  </a:lnTo>
                  <a:lnTo>
                    <a:pt x="531" y="209"/>
                  </a:lnTo>
                  <a:lnTo>
                    <a:pt x="538" y="211"/>
                  </a:lnTo>
                  <a:lnTo>
                    <a:pt x="548" y="213"/>
                  </a:lnTo>
                  <a:lnTo>
                    <a:pt x="557" y="216"/>
                  </a:lnTo>
                  <a:lnTo>
                    <a:pt x="563" y="216"/>
                  </a:lnTo>
                  <a:lnTo>
                    <a:pt x="565" y="218"/>
                  </a:lnTo>
                  <a:lnTo>
                    <a:pt x="607" y="197"/>
                  </a:lnTo>
                  <a:lnTo>
                    <a:pt x="683" y="213"/>
                  </a:lnTo>
                  <a:lnTo>
                    <a:pt x="845" y="178"/>
                  </a:lnTo>
                  <a:lnTo>
                    <a:pt x="822" y="74"/>
                  </a:lnTo>
                  <a:lnTo>
                    <a:pt x="797" y="64"/>
                  </a:lnTo>
                  <a:lnTo>
                    <a:pt x="833" y="21"/>
                  </a:lnTo>
                  <a:lnTo>
                    <a:pt x="1132" y="197"/>
                  </a:lnTo>
                  <a:lnTo>
                    <a:pt x="1136" y="239"/>
                  </a:lnTo>
                  <a:lnTo>
                    <a:pt x="816" y="264"/>
                  </a:lnTo>
                  <a:lnTo>
                    <a:pt x="616" y="249"/>
                  </a:lnTo>
                  <a:lnTo>
                    <a:pt x="449" y="256"/>
                  </a:lnTo>
                  <a:lnTo>
                    <a:pt x="0" y="232"/>
                  </a:lnTo>
                  <a:lnTo>
                    <a:pt x="84" y="0"/>
                  </a:lnTo>
                  <a:lnTo>
                    <a:pt x="202" y="17"/>
                  </a:lnTo>
                  <a:close/>
                </a:path>
              </a:pathLst>
            </a:custGeom>
            <a:solidFill>
              <a:srgbClr val="A84A3D"/>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60438" name="Freeform 106">
              <a:extLst>
                <a:ext uri="{FF2B5EF4-FFF2-40B4-BE49-F238E27FC236}">
                  <a16:creationId xmlns:a16="http://schemas.microsoft.com/office/drawing/2014/main" id="{407EC09C-0AE6-7BE5-2037-00EE3CFB1255}"/>
                </a:ext>
              </a:extLst>
            </p:cNvPr>
            <p:cNvSpPr>
              <a:spLocks/>
            </p:cNvSpPr>
            <p:nvPr/>
          </p:nvSpPr>
          <p:spPr bwMode="auto">
            <a:xfrm>
              <a:off x="692123" y="5429257"/>
              <a:ext cx="311150" cy="315912"/>
            </a:xfrm>
            <a:custGeom>
              <a:avLst/>
              <a:gdLst>
                <a:gd name="T0" fmla="*/ 2147483647 w 392"/>
                <a:gd name="T1" fmla="*/ 2147483647 h 397"/>
                <a:gd name="T2" fmla="*/ 2147483647 w 392"/>
                <a:gd name="T3" fmla="*/ 0 h 397"/>
                <a:gd name="T4" fmla="*/ 2147483647 w 392"/>
                <a:gd name="T5" fmla="*/ 2147483647 h 397"/>
                <a:gd name="T6" fmla="*/ 2147483647 w 392"/>
                <a:gd name="T7" fmla="*/ 2147483647 h 397"/>
                <a:gd name="T8" fmla="*/ 2147483647 w 392"/>
                <a:gd name="T9" fmla="*/ 2147483647 h 397"/>
                <a:gd name="T10" fmla="*/ 0 w 392"/>
                <a:gd name="T11" fmla="*/ 2147483647 h 397"/>
                <a:gd name="T12" fmla="*/ 2147483647 w 392"/>
                <a:gd name="T13" fmla="*/ 2147483647 h 397"/>
                <a:gd name="T14" fmla="*/ 2147483647 w 392"/>
                <a:gd name="T15" fmla="*/ 2147483647 h 397"/>
                <a:gd name="T16" fmla="*/ 2147483647 w 392"/>
                <a:gd name="T17" fmla="*/ 2147483647 h 397"/>
                <a:gd name="T18" fmla="*/ 2147483647 w 392"/>
                <a:gd name="T19" fmla="*/ 2147483647 h 397"/>
                <a:gd name="T20" fmla="*/ 2147483647 w 392"/>
                <a:gd name="T21" fmla="*/ 2147483647 h 397"/>
                <a:gd name="T22" fmla="*/ 2147483647 w 392"/>
                <a:gd name="T23" fmla="*/ 2147483647 h 397"/>
                <a:gd name="T24" fmla="*/ 2147483647 w 392"/>
                <a:gd name="T25" fmla="*/ 2147483647 h 397"/>
                <a:gd name="T26" fmla="*/ 2147483647 w 392"/>
                <a:gd name="T27" fmla="*/ 2147483647 h 397"/>
                <a:gd name="T28" fmla="*/ 2147483647 w 392"/>
                <a:gd name="T29" fmla="*/ 2147483647 h 397"/>
                <a:gd name="T30" fmla="*/ 2147483647 w 392"/>
                <a:gd name="T31" fmla="*/ 2147483647 h 397"/>
                <a:gd name="T32" fmla="*/ 2147483647 w 392"/>
                <a:gd name="T33" fmla="*/ 2147483647 h 397"/>
                <a:gd name="T34" fmla="*/ 2147483647 w 392"/>
                <a:gd name="T35" fmla="*/ 2147483647 h 397"/>
                <a:gd name="T36" fmla="*/ 2147483647 w 392"/>
                <a:gd name="T37" fmla="*/ 2147483647 h 397"/>
                <a:gd name="T38" fmla="*/ 2147483647 w 392"/>
                <a:gd name="T39" fmla="*/ 2147483647 h 397"/>
                <a:gd name="T40" fmla="*/ 2147483647 w 392"/>
                <a:gd name="T41" fmla="*/ 2147483647 h 397"/>
                <a:gd name="T42" fmla="*/ 2147483647 w 392"/>
                <a:gd name="T43" fmla="*/ 2147483647 h 397"/>
                <a:gd name="T44" fmla="*/ 2147483647 w 392"/>
                <a:gd name="T45" fmla="*/ 2147483647 h 397"/>
                <a:gd name="T46" fmla="*/ 2147483647 w 392"/>
                <a:gd name="T47" fmla="*/ 2147483647 h 397"/>
                <a:gd name="T48" fmla="*/ 2147483647 w 392"/>
                <a:gd name="T49" fmla="*/ 2147483647 h 397"/>
                <a:gd name="T50" fmla="*/ 2147483647 w 392"/>
                <a:gd name="T51" fmla="*/ 2147483647 h 397"/>
                <a:gd name="T52" fmla="*/ 2147483647 w 392"/>
                <a:gd name="T53" fmla="*/ 2147483647 h 397"/>
                <a:gd name="T54" fmla="*/ 2147483647 w 392"/>
                <a:gd name="T55" fmla="*/ 2147483647 h 397"/>
                <a:gd name="T56" fmla="*/ 2147483647 w 392"/>
                <a:gd name="T57" fmla="*/ 2147483647 h 397"/>
                <a:gd name="T58" fmla="*/ 2147483647 w 392"/>
                <a:gd name="T59" fmla="*/ 2147483647 h 397"/>
                <a:gd name="T60" fmla="*/ 2147483647 w 392"/>
                <a:gd name="T61" fmla="*/ 2147483647 h 397"/>
                <a:gd name="T62" fmla="*/ 2147483647 w 392"/>
                <a:gd name="T63" fmla="*/ 2147483647 h 397"/>
                <a:gd name="T64" fmla="*/ 2147483647 w 392"/>
                <a:gd name="T65" fmla="*/ 2147483647 h 397"/>
                <a:gd name="T66" fmla="*/ 2147483647 w 392"/>
                <a:gd name="T67" fmla="*/ 2147483647 h 397"/>
                <a:gd name="T68" fmla="*/ 2147483647 w 392"/>
                <a:gd name="T69" fmla="*/ 2147483647 h 397"/>
                <a:gd name="T70" fmla="*/ 2147483647 w 392"/>
                <a:gd name="T71" fmla="*/ 2147483647 h 397"/>
                <a:gd name="T72" fmla="*/ 2147483647 w 392"/>
                <a:gd name="T73" fmla="*/ 2147483647 h 397"/>
                <a:gd name="T74" fmla="*/ 2147483647 w 392"/>
                <a:gd name="T75" fmla="*/ 2147483647 h 397"/>
                <a:gd name="T76" fmla="*/ 2147483647 w 392"/>
                <a:gd name="T77" fmla="*/ 2147483647 h 397"/>
                <a:gd name="T78" fmla="*/ 2147483647 w 392"/>
                <a:gd name="T79" fmla="*/ 2147483647 h 397"/>
                <a:gd name="T80" fmla="*/ 2147483647 w 392"/>
                <a:gd name="T81" fmla="*/ 2147483647 h 397"/>
                <a:gd name="T82" fmla="*/ 2147483647 w 392"/>
                <a:gd name="T83" fmla="*/ 2147483647 h 397"/>
                <a:gd name="T84" fmla="*/ 2147483647 w 392"/>
                <a:gd name="T85" fmla="*/ 2147483647 h 397"/>
                <a:gd name="T86" fmla="*/ 2147483647 w 392"/>
                <a:gd name="T87" fmla="*/ 2147483647 h 39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92"/>
                <a:gd name="T133" fmla="*/ 0 h 397"/>
                <a:gd name="T134" fmla="*/ 392 w 392"/>
                <a:gd name="T135" fmla="*/ 397 h 39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92" h="397">
                  <a:moveTo>
                    <a:pt x="392" y="146"/>
                  </a:moveTo>
                  <a:lnTo>
                    <a:pt x="183" y="0"/>
                  </a:lnTo>
                  <a:lnTo>
                    <a:pt x="54" y="150"/>
                  </a:lnTo>
                  <a:lnTo>
                    <a:pt x="120" y="239"/>
                  </a:lnTo>
                  <a:lnTo>
                    <a:pt x="19" y="277"/>
                  </a:lnTo>
                  <a:lnTo>
                    <a:pt x="0" y="397"/>
                  </a:lnTo>
                  <a:lnTo>
                    <a:pt x="272" y="397"/>
                  </a:lnTo>
                  <a:lnTo>
                    <a:pt x="274" y="393"/>
                  </a:lnTo>
                  <a:lnTo>
                    <a:pt x="280" y="390"/>
                  </a:lnTo>
                  <a:lnTo>
                    <a:pt x="282" y="384"/>
                  </a:lnTo>
                  <a:lnTo>
                    <a:pt x="288" y="378"/>
                  </a:lnTo>
                  <a:lnTo>
                    <a:pt x="293" y="374"/>
                  </a:lnTo>
                  <a:lnTo>
                    <a:pt x="299" y="369"/>
                  </a:lnTo>
                  <a:lnTo>
                    <a:pt x="305" y="359"/>
                  </a:lnTo>
                  <a:lnTo>
                    <a:pt x="312" y="352"/>
                  </a:lnTo>
                  <a:lnTo>
                    <a:pt x="318" y="344"/>
                  </a:lnTo>
                  <a:lnTo>
                    <a:pt x="324" y="336"/>
                  </a:lnTo>
                  <a:lnTo>
                    <a:pt x="331" y="327"/>
                  </a:lnTo>
                  <a:lnTo>
                    <a:pt x="337" y="317"/>
                  </a:lnTo>
                  <a:lnTo>
                    <a:pt x="345" y="306"/>
                  </a:lnTo>
                  <a:lnTo>
                    <a:pt x="350" y="296"/>
                  </a:lnTo>
                  <a:lnTo>
                    <a:pt x="352" y="289"/>
                  </a:lnTo>
                  <a:lnTo>
                    <a:pt x="354" y="283"/>
                  </a:lnTo>
                  <a:lnTo>
                    <a:pt x="356" y="277"/>
                  </a:lnTo>
                  <a:lnTo>
                    <a:pt x="358" y="272"/>
                  </a:lnTo>
                  <a:lnTo>
                    <a:pt x="362" y="264"/>
                  </a:lnTo>
                  <a:lnTo>
                    <a:pt x="364" y="258"/>
                  </a:lnTo>
                  <a:lnTo>
                    <a:pt x="366" y="253"/>
                  </a:lnTo>
                  <a:lnTo>
                    <a:pt x="367" y="247"/>
                  </a:lnTo>
                  <a:lnTo>
                    <a:pt x="369" y="239"/>
                  </a:lnTo>
                  <a:lnTo>
                    <a:pt x="371" y="234"/>
                  </a:lnTo>
                  <a:lnTo>
                    <a:pt x="371" y="228"/>
                  </a:lnTo>
                  <a:lnTo>
                    <a:pt x="373" y="220"/>
                  </a:lnTo>
                  <a:lnTo>
                    <a:pt x="377" y="209"/>
                  </a:lnTo>
                  <a:lnTo>
                    <a:pt x="381" y="198"/>
                  </a:lnTo>
                  <a:lnTo>
                    <a:pt x="383" y="186"/>
                  </a:lnTo>
                  <a:lnTo>
                    <a:pt x="385" y="177"/>
                  </a:lnTo>
                  <a:lnTo>
                    <a:pt x="386" y="167"/>
                  </a:lnTo>
                  <a:lnTo>
                    <a:pt x="388" y="160"/>
                  </a:lnTo>
                  <a:lnTo>
                    <a:pt x="390" y="154"/>
                  </a:lnTo>
                  <a:lnTo>
                    <a:pt x="390" y="150"/>
                  </a:lnTo>
                  <a:lnTo>
                    <a:pt x="390" y="146"/>
                  </a:lnTo>
                  <a:lnTo>
                    <a:pt x="392" y="146"/>
                  </a:lnTo>
                  <a:close/>
                </a:path>
              </a:pathLst>
            </a:custGeom>
            <a:solidFill>
              <a:srgbClr val="BDC9D4"/>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60439" name="Freeform 107">
              <a:extLst>
                <a:ext uri="{FF2B5EF4-FFF2-40B4-BE49-F238E27FC236}">
                  <a16:creationId xmlns:a16="http://schemas.microsoft.com/office/drawing/2014/main" id="{D32C85A8-833D-2C81-75D4-ACC2362D61CB}"/>
                </a:ext>
              </a:extLst>
            </p:cNvPr>
            <p:cNvSpPr>
              <a:spLocks/>
            </p:cNvSpPr>
            <p:nvPr/>
          </p:nvSpPr>
          <p:spPr bwMode="auto">
            <a:xfrm>
              <a:off x="760386" y="5438782"/>
              <a:ext cx="217488" cy="306387"/>
            </a:xfrm>
            <a:custGeom>
              <a:avLst/>
              <a:gdLst>
                <a:gd name="T0" fmla="*/ 2147483647 w 276"/>
                <a:gd name="T1" fmla="*/ 0 h 386"/>
                <a:gd name="T2" fmla="*/ 2147483647 w 276"/>
                <a:gd name="T3" fmla="*/ 2147483647 h 386"/>
                <a:gd name="T4" fmla="*/ 0 w 276"/>
                <a:gd name="T5" fmla="*/ 2147483647 h 386"/>
                <a:gd name="T6" fmla="*/ 2147483647 w 276"/>
                <a:gd name="T7" fmla="*/ 2147483647 h 386"/>
                <a:gd name="T8" fmla="*/ 2147483647 w 276"/>
                <a:gd name="T9" fmla="*/ 2147483647 h 386"/>
                <a:gd name="T10" fmla="*/ 2147483647 w 276"/>
                <a:gd name="T11" fmla="*/ 2147483647 h 386"/>
                <a:gd name="T12" fmla="*/ 2147483647 w 276"/>
                <a:gd name="T13" fmla="*/ 2147483647 h 386"/>
                <a:gd name="T14" fmla="*/ 2147483647 w 276"/>
                <a:gd name="T15" fmla="*/ 2147483647 h 386"/>
                <a:gd name="T16" fmla="*/ 2147483647 w 276"/>
                <a:gd name="T17" fmla="*/ 2147483647 h 386"/>
                <a:gd name="T18" fmla="*/ 2147483647 w 276"/>
                <a:gd name="T19" fmla="*/ 2147483647 h 386"/>
                <a:gd name="T20" fmla="*/ 2147483647 w 276"/>
                <a:gd name="T21" fmla="*/ 2147483647 h 386"/>
                <a:gd name="T22" fmla="*/ 2147483647 w 276"/>
                <a:gd name="T23" fmla="*/ 2147483647 h 386"/>
                <a:gd name="T24" fmla="*/ 2147483647 w 276"/>
                <a:gd name="T25" fmla="*/ 2147483647 h 386"/>
                <a:gd name="T26" fmla="*/ 2147483647 w 276"/>
                <a:gd name="T27" fmla="*/ 2147483647 h 386"/>
                <a:gd name="T28" fmla="*/ 2147483647 w 276"/>
                <a:gd name="T29" fmla="*/ 2147483647 h 386"/>
                <a:gd name="T30" fmla="*/ 2147483647 w 276"/>
                <a:gd name="T31" fmla="*/ 2147483647 h 386"/>
                <a:gd name="T32" fmla="*/ 2147483647 w 276"/>
                <a:gd name="T33" fmla="*/ 2147483647 h 386"/>
                <a:gd name="T34" fmla="*/ 2147483647 w 276"/>
                <a:gd name="T35" fmla="*/ 2147483647 h 386"/>
                <a:gd name="T36" fmla="*/ 2147483647 w 276"/>
                <a:gd name="T37" fmla="*/ 2147483647 h 386"/>
                <a:gd name="T38" fmla="*/ 2147483647 w 276"/>
                <a:gd name="T39" fmla="*/ 2147483647 h 386"/>
                <a:gd name="T40" fmla="*/ 2147483647 w 276"/>
                <a:gd name="T41" fmla="*/ 2147483647 h 386"/>
                <a:gd name="T42" fmla="*/ 2147483647 w 276"/>
                <a:gd name="T43" fmla="*/ 2147483647 h 386"/>
                <a:gd name="T44" fmla="*/ 2147483647 w 276"/>
                <a:gd name="T45" fmla="*/ 2147483647 h 386"/>
                <a:gd name="T46" fmla="*/ 2147483647 w 276"/>
                <a:gd name="T47" fmla="*/ 2147483647 h 386"/>
                <a:gd name="T48" fmla="*/ 2147483647 w 276"/>
                <a:gd name="T49" fmla="*/ 2147483647 h 386"/>
                <a:gd name="T50" fmla="*/ 2147483647 w 276"/>
                <a:gd name="T51" fmla="*/ 2147483647 h 386"/>
                <a:gd name="T52" fmla="*/ 2147483647 w 276"/>
                <a:gd name="T53" fmla="*/ 2147483647 h 386"/>
                <a:gd name="T54" fmla="*/ 2147483647 w 276"/>
                <a:gd name="T55" fmla="*/ 2147483647 h 386"/>
                <a:gd name="T56" fmla="*/ 2147483647 w 276"/>
                <a:gd name="T57" fmla="*/ 2147483647 h 386"/>
                <a:gd name="T58" fmla="*/ 2147483647 w 276"/>
                <a:gd name="T59" fmla="*/ 2147483647 h 386"/>
                <a:gd name="T60" fmla="*/ 2147483647 w 276"/>
                <a:gd name="T61" fmla="*/ 2147483647 h 386"/>
                <a:gd name="T62" fmla="*/ 2147483647 w 276"/>
                <a:gd name="T63" fmla="*/ 2147483647 h 386"/>
                <a:gd name="T64" fmla="*/ 2147483647 w 276"/>
                <a:gd name="T65" fmla="*/ 0 h 386"/>
                <a:gd name="T66" fmla="*/ 2147483647 w 276"/>
                <a:gd name="T67" fmla="*/ 0 h 38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76"/>
                <a:gd name="T103" fmla="*/ 0 h 386"/>
                <a:gd name="T104" fmla="*/ 276 w 276"/>
                <a:gd name="T105" fmla="*/ 386 h 38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76" h="386">
                  <a:moveTo>
                    <a:pt x="108" y="0"/>
                  </a:moveTo>
                  <a:lnTo>
                    <a:pt x="108" y="278"/>
                  </a:lnTo>
                  <a:lnTo>
                    <a:pt x="0" y="386"/>
                  </a:lnTo>
                  <a:lnTo>
                    <a:pt x="196" y="386"/>
                  </a:lnTo>
                  <a:lnTo>
                    <a:pt x="196" y="382"/>
                  </a:lnTo>
                  <a:lnTo>
                    <a:pt x="204" y="373"/>
                  </a:lnTo>
                  <a:lnTo>
                    <a:pt x="205" y="367"/>
                  </a:lnTo>
                  <a:lnTo>
                    <a:pt x="211" y="360"/>
                  </a:lnTo>
                  <a:lnTo>
                    <a:pt x="215" y="354"/>
                  </a:lnTo>
                  <a:lnTo>
                    <a:pt x="223" y="346"/>
                  </a:lnTo>
                  <a:lnTo>
                    <a:pt x="228" y="337"/>
                  </a:lnTo>
                  <a:lnTo>
                    <a:pt x="232" y="325"/>
                  </a:lnTo>
                  <a:lnTo>
                    <a:pt x="238" y="316"/>
                  </a:lnTo>
                  <a:lnTo>
                    <a:pt x="245" y="306"/>
                  </a:lnTo>
                  <a:lnTo>
                    <a:pt x="249" y="295"/>
                  </a:lnTo>
                  <a:lnTo>
                    <a:pt x="255" y="284"/>
                  </a:lnTo>
                  <a:lnTo>
                    <a:pt x="259" y="274"/>
                  </a:lnTo>
                  <a:lnTo>
                    <a:pt x="264" y="264"/>
                  </a:lnTo>
                  <a:lnTo>
                    <a:pt x="266" y="253"/>
                  </a:lnTo>
                  <a:lnTo>
                    <a:pt x="268" y="242"/>
                  </a:lnTo>
                  <a:lnTo>
                    <a:pt x="270" y="232"/>
                  </a:lnTo>
                  <a:lnTo>
                    <a:pt x="272" y="221"/>
                  </a:lnTo>
                  <a:lnTo>
                    <a:pt x="274" y="209"/>
                  </a:lnTo>
                  <a:lnTo>
                    <a:pt x="276" y="198"/>
                  </a:lnTo>
                  <a:lnTo>
                    <a:pt x="276" y="188"/>
                  </a:lnTo>
                  <a:lnTo>
                    <a:pt x="276" y="179"/>
                  </a:lnTo>
                  <a:lnTo>
                    <a:pt x="276" y="169"/>
                  </a:lnTo>
                  <a:lnTo>
                    <a:pt x="276" y="160"/>
                  </a:lnTo>
                  <a:lnTo>
                    <a:pt x="276" y="152"/>
                  </a:lnTo>
                  <a:lnTo>
                    <a:pt x="276" y="147"/>
                  </a:lnTo>
                  <a:lnTo>
                    <a:pt x="276" y="137"/>
                  </a:lnTo>
                  <a:lnTo>
                    <a:pt x="276" y="135"/>
                  </a:lnTo>
                  <a:lnTo>
                    <a:pt x="108" y="0"/>
                  </a:lnTo>
                  <a:close/>
                </a:path>
              </a:pathLst>
            </a:custGeom>
            <a:solidFill>
              <a:srgbClr val="7A94A8"/>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60440" name="Freeform 120">
              <a:extLst>
                <a:ext uri="{FF2B5EF4-FFF2-40B4-BE49-F238E27FC236}">
                  <a16:creationId xmlns:a16="http://schemas.microsoft.com/office/drawing/2014/main" id="{B347DA64-C495-6FEA-3C9A-A64C9BF0FE0A}"/>
                </a:ext>
              </a:extLst>
            </p:cNvPr>
            <p:cNvSpPr>
              <a:spLocks/>
            </p:cNvSpPr>
            <p:nvPr/>
          </p:nvSpPr>
          <p:spPr bwMode="auto">
            <a:xfrm>
              <a:off x="981048" y="4870457"/>
              <a:ext cx="28575" cy="88900"/>
            </a:xfrm>
            <a:custGeom>
              <a:avLst/>
              <a:gdLst>
                <a:gd name="T0" fmla="*/ 2147483647 w 36"/>
                <a:gd name="T1" fmla="*/ 0 h 112"/>
                <a:gd name="T2" fmla="*/ 2147483647 w 36"/>
                <a:gd name="T3" fmla="*/ 2147483647 h 112"/>
                <a:gd name="T4" fmla="*/ 0 w 36"/>
                <a:gd name="T5" fmla="*/ 2147483647 h 112"/>
                <a:gd name="T6" fmla="*/ 2147483647 w 36"/>
                <a:gd name="T7" fmla="*/ 0 h 112"/>
                <a:gd name="T8" fmla="*/ 2147483647 w 36"/>
                <a:gd name="T9" fmla="*/ 0 h 112"/>
                <a:gd name="T10" fmla="*/ 0 60000 65536"/>
                <a:gd name="T11" fmla="*/ 0 60000 65536"/>
                <a:gd name="T12" fmla="*/ 0 60000 65536"/>
                <a:gd name="T13" fmla="*/ 0 60000 65536"/>
                <a:gd name="T14" fmla="*/ 0 60000 65536"/>
                <a:gd name="T15" fmla="*/ 0 w 36"/>
                <a:gd name="T16" fmla="*/ 0 h 112"/>
                <a:gd name="T17" fmla="*/ 36 w 36"/>
                <a:gd name="T18" fmla="*/ 112 h 112"/>
              </a:gdLst>
              <a:ahLst/>
              <a:cxnLst>
                <a:cxn ang="T10">
                  <a:pos x="T0" y="T1"/>
                </a:cxn>
                <a:cxn ang="T11">
                  <a:pos x="T2" y="T3"/>
                </a:cxn>
                <a:cxn ang="T12">
                  <a:pos x="T4" y="T5"/>
                </a:cxn>
                <a:cxn ang="T13">
                  <a:pos x="T6" y="T7"/>
                </a:cxn>
                <a:cxn ang="T14">
                  <a:pos x="T8" y="T9"/>
                </a:cxn>
              </a:cxnLst>
              <a:rect l="T15" t="T16" r="T17" b="T18"/>
              <a:pathLst>
                <a:path w="36" h="112">
                  <a:moveTo>
                    <a:pt x="36" y="0"/>
                  </a:moveTo>
                  <a:lnTo>
                    <a:pt x="36" y="112"/>
                  </a:lnTo>
                  <a:lnTo>
                    <a:pt x="0" y="60"/>
                  </a:lnTo>
                  <a:lnTo>
                    <a:pt x="36" y="0"/>
                  </a:lnTo>
                  <a:close/>
                </a:path>
              </a:pathLst>
            </a:custGeom>
            <a:solidFill>
              <a:srgbClr val="8AA1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60441" name="Freeform 121">
              <a:extLst>
                <a:ext uri="{FF2B5EF4-FFF2-40B4-BE49-F238E27FC236}">
                  <a16:creationId xmlns:a16="http://schemas.microsoft.com/office/drawing/2014/main" id="{1804F8AA-70A2-E0DE-1ED3-93FB3F05BA66}"/>
                </a:ext>
              </a:extLst>
            </p:cNvPr>
            <p:cNvSpPr>
              <a:spLocks/>
            </p:cNvSpPr>
            <p:nvPr/>
          </p:nvSpPr>
          <p:spPr bwMode="auto">
            <a:xfrm>
              <a:off x="965173" y="4979994"/>
              <a:ext cx="46038" cy="311150"/>
            </a:xfrm>
            <a:custGeom>
              <a:avLst/>
              <a:gdLst>
                <a:gd name="T0" fmla="*/ 2147483647 w 59"/>
                <a:gd name="T1" fmla="*/ 0 h 394"/>
                <a:gd name="T2" fmla="*/ 2147483647 w 59"/>
                <a:gd name="T3" fmla="*/ 2147483647 h 394"/>
                <a:gd name="T4" fmla="*/ 0 w 59"/>
                <a:gd name="T5" fmla="*/ 2147483647 h 394"/>
                <a:gd name="T6" fmla="*/ 2147483647 w 59"/>
                <a:gd name="T7" fmla="*/ 0 h 394"/>
                <a:gd name="T8" fmla="*/ 2147483647 w 59"/>
                <a:gd name="T9" fmla="*/ 0 h 394"/>
                <a:gd name="T10" fmla="*/ 0 60000 65536"/>
                <a:gd name="T11" fmla="*/ 0 60000 65536"/>
                <a:gd name="T12" fmla="*/ 0 60000 65536"/>
                <a:gd name="T13" fmla="*/ 0 60000 65536"/>
                <a:gd name="T14" fmla="*/ 0 60000 65536"/>
                <a:gd name="T15" fmla="*/ 0 w 59"/>
                <a:gd name="T16" fmla="*/ 0 h 394"/>
                <a:gd name="T17" fmla="*/ 59 w 59"/>
                <a:gd name="T18" fmla="*/ 394 h 394"/>
              </a:gdLst>
              <a:ahLst/>
              <a:cxnLst>
                <a:cxn ang="T10">
                  <a:pos x="T0" y="T1"/>
                </a:cxn>
                <a:cxn ang="T11">
                  <a:pos x="T2" y="T3"/>
                </a:cxn>
                <a:cxn ang="T12">
                  <a:pos x="T4" y="T5"/>
                </a:cxn>
                <a:cxn ang="T13">
                  <a:pos x="T6" y="T7"/>
                </a:cxn>
                <a:cxn ang="T14">
                  <a:pos x="T8" y="T9"/>
                </a:cxn>
              </a:cxnLst>
              <a:rect l="T15" t="T16" r="T17" b="T18"/>
              <a:pathLst>
                <a:path w="59" h="394">
                  <a:moveTo>
                    <a:pt x="59" y="0"/>
                  </a:moveTo>
                  <a:lnTo>
                    <a:pt x="53" y="394"/>
                  </a:lnTo>
                  <a:lnTo>
                    <a:pt x="0" y="352"/>
                  </a:lnTo>
                  <a:lnTo>
                    <a:pt x="59" y="0"/>
                  </a:lnTo>
                  <a:close/>
                </a:path>
              </a:pathLst>
            </a:custGeom>
            <a:solidFill>
              <a:srgbClr val="8AA1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60442" name="Freeform 122">
              <a:extLst>
                <a:ext uri="{FF2B5EF4-FFF2-40B4-BE49-F238E27FC236}">
                  <a16:creationId xmlns:a16="http://schemas.microsoft.com/office/drawing/2014/main" id="{E25B7CEC-5A21-1BA5-4124-86F404D1DF92}"/>
                </a:ext>
              </a:extLst>
            </p:cNvPr>
            <p:cNvSpPr>
              <a:spLocks/>
            </p:cNvSpPr>
            <p:nvPr/>
          </p:nvSpPr>
          <p:spPr bwMode="auto">
            <a:xfrm>
              <a:off x="1420786" y="5392744"/>
              <a:ext cx="161925" cy="238125"/>
            </a:xfrm>
            <a:custGeom>
              <a:avLst/>
              <a:gdLst>
                <a:gd name="T0" fmla="*/ 2147483647 w 203"/>
                <a:gd name="T1" fmla="*/ 2147483647 h 301"/>
                <a:gd name="T2" fmla="*/ 2147483647 w 203"/>
                <a:gd name="T3" fmla="*/ 2147483647 h 301"/>
                <a:gd name="T4" fmla="*/ 2147483647 w 203"/>
                <a:gd name="T5" fmla="*/ 2147483647 h 301"/>
                <a:gd name="T6" fmla="*/ 2147483647 w 203"/>
                <a:gd name="T7" fmla="*/ 2147483647 h 301"/>
                <a:gd name="T8" fmla="*/ 2147483647 w 203"/>
                <a:gd name="T9" fmla="*/ 2147483647 h 301"/>
                <a:gd name="T10" fmla="*/ 2147483647 w 203"/>
                <a:gd name="T11" fmla="*/ 2147483647 h 301"/>
                <a:gd name="T12" fmla="*/ 2147483647 w 203"/>
                <a:gd name="T13" fmla="*/ 2147483647 h 301"/>
                <a:gd name="T14" fmla="*/ 2147483647 w 203"/>
                <a:gd name="T15" fmla="*/ 2147483647 h 301"/>
                <a:gd name="T16" fmla="*/ 2147483647 w 203"/>
                <a:gd name="T17" fmla="*/ 2147483647 h 301"/>
                <a:gd name="T18" fmla="*/ 2147483647 w 203"/>
                <a:gd name="T19" fmla="*/ 2147483647 h 301"/>
                <a:gd name="T20" fmla="*/ 2147483647 w 203"/>
                <a:gd name="T21" fmla="*/ 2147483647 h 301"/>
                <a:gd name="T22" fmla="*/ 2147483647 w 203"/>
                <a:gd name="T23" fmla="*/ 2147483647 h 301"/>
                <a:gd name="T24" fmla="*/ 2147483647 w 203"/>
                <a:gd name="T25" fmla="*/ 2147483647 h 301"/>
                <a:gd name="T26" fmla="*/ 2147483647 w 203"/>
                <a:gd name="T27" fmla="*/ 2147483647 h 301"/>
                <a:gd name="T28" fmla="*/ 2147483647 w 203"/>
                <a:gd name="T29" fmla="*/ 2147483647 h 301"/>
                <a:gd name="T30" fmla="*/ 2147483647 w 203"/>
                <a:gd name="T31" fmla="*/ 2147483647 h 301"/>
                <a:gd name="T32" fmla="*/ 2147483647 w 203"/>
                <a:gd name="T33" fmla="*/ 2147483647 h 301"/>
                <a:gd name="T34" fmla="*/ 2147483647 w 203"/>
                <a:gd name="T35" fmla="*/ 2147483647 h 301"/>
                <a:gd name="T36" fmla="*/ 2147483647 w 203"/>
                <a:gd name="T37" fmla="*/ 2147483647 h 301"/>
                <a:gd name="T38" fmla="*/ 2147483647 w 203"/>
                <a:gd name="T39" fmla="*/ 2147483647 h 301"/>
                <a:gd name="T40" fmla="*/ 2147483647 w 203"/>
                <a:gd name="T41" fmla="*/ 2147483647 h 301"/>
                <a:gd name="T42" fmla="*/ 0 w 203"/>
                <a:gd name="T43" fmla="*/ 0 h 301"/>
                <a:gd name="T44" fmla="*/ 0 w 203"/>
                <a:gd name="T45" fmla="*/ 2147483647 h 301"/>
                <a:gd name="T46" fmla="*/ 2147483647 w 203"/>
                <a:gd name="T47" fmla="*/ 2147483647 h 301"/>
                <a:gd name="T48" fmla="*/ 2147483647 w 203"/>
                <a:gd name="T49" fmla="*/ 2147483647 h 301"/>
                <a:gd name="T50" fmla="*/ 2147483647 w 203"/>
                <a:gd name="T51" fmla="*/ 2147483647 h 301"/>
                <a:gd name="T52" fmla="*/ 2147483647 w 203"/>
                <a:gd name="T53" fmla="*/ 2147483647 h 301"/>
                <a:gd name="T54" fmla="*/ 2147483647 w 203"/>
                <a:gd name="T55" fmla="*/ 2147483647 h 301"/>
                <a:gd name="T56" fmla="*/ 2147483647 w 203"/>
                <a:gd name="T57" fmla="*/ 2147483647 h 301"/>
                <a:gd name="T58" fmla="*/ 2147483647 w 203"/>
                <a:gd name="T59" fmla="*/ 2147483647 h 301"/>
                <a:gd name="T60" fmla="*/ 2147483647 w 203"/>
                <a:gd name="T61" fmla="*/ 2147483647 h 301"/>
                <a:gd name="T62" fmla="*/ 2147483647 w 203"/>
                <a:gd name="T63" fmla="*/ 2147483647 h 301"/>
                <a:gd name="T64" fmla="*/ 2147483647 w 203"/>
                <a:gd name="T65" fmla="*/ 2147483647 h 301"/>
                <a:gd name="T66" fmla="*/ 2147483647 w 203"/>
                <a:gd name="T67" fmla="*/ 2147483647 h 301"/>
                <a:gd name="T68" fmla="*/ 2147483647 w 203"/>
                <a:gd name="T69" fmla="*/ 2147483647 h 301"/>
                <a:gd name="T70" fmla="*/ 2147483647 w 203"/>
                <a:gd name="T71" fmla="*/ 2147483647 h 301"/>
                <a:gd name="T72" fmla="*/ 2147483647 w 203"/>
                <a:gd name="T73" fmla="*/ 2147483647 h 301"/>
                <a:gd name="T74" fmla="*/ 2147483647 w 203"/>
                <a:gd name="T75" fmla="*/ 2147483647 h 301"/>
                <a:gd name="T76" fmla="*/ 2147483647 w 203"/>
                <a:gd name="T77" fmla="*/ 2147483647 h 301"/>
                <a:gd name="T78" fmla="*/ 2147483647 w 203"/>
                <a:gd name="T79" fmla="*/ 2147483647 h 301"/>
                <a:gd name="T80" fmla="*/ 2147483647 w 203"/>
                <a:gd name="T81" fmla="*/ 2147483647 h 301"/>
                <a:gd name="T82" fmla="*/ 2147483647 w 203"/>
                <a:gd name="T83" fmla="*/ 2147483647 h 301"/>
                <a:gd name="T84" fmla="*/ 2147483647 w 203"/>
                <a:gd name="T85" fmla="*/ 2147483647 h 30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03"/>
                <a:gd name="T130" fmla="*/ 0 h 301"/>
                <a:gd name="T131" fmla="*/ 203 w 203"/>
                <a:gd name="T132" fmla="*/ 301 h 30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03" h="301">
                  <a:moveTo>
                    <a:pt x="203" y="301"/>
                  </a:moveTo>
                  <a:lnTo>
                    <a:pt x="201" y="297"/>
                  </a:lnTo>
                  <a:lnTo>
                    <a:pt x="201" y="289"/>
                  </a:lnTo>
                  <a:lnTo>
                    <a:pt x="200" y="282"/>
                  </a:lnTo>
                  <a:lnTo>
                    <a:pt x="196" y="276"/>
                  </a:lnTo>
                  <a:lnTo>
                    <a:pt x="194" y="266"/>
                  </a:lnTo>
                  <a:lnTo>
                    <a:pt x="192" y="259"/>
                  </a:lnTo>
                  <a:lnTo>
                    <a:pt x="188" y="249"/>
                  </a:lnTo>
                  <a:lnTo>
                    <a:pt x="184" y="238"/>
                  </a:lnTo>
                  <a:lnTo>
                    <a:pt x="179" y="226"/>
                  </a:lnTo>
                  <a:lnTo>
                    <a:pt x="175" y="215"/>
                  </a:lnTo>
                  <a:lnTo>
                    <a:pt x="169" y="209"/>
                  </a:lnTo>
                  <a:lnTo>
                    <a:pt x="167" y="202"/>
                  </a:lnTo>
                  <a:lnTo>
                    <a:pt x="163" y="196"/>
                  </a:lnTo>
                  <a:lnTo>
                    <a:pt x="160" y="188"/>
                  </a:lnTo>
                  <a:lnTo>
                    <a:pt x="156" y="183"/>
                  </a:lnTo>
                  <a:lnTo>
                    <a:pt x="152" y="177"/>
                  </a:lnTo>
                  <a:lnTo>
                    <a:pt x="146" y="169"/>
                  </a:lnTo>
                  <a:lnTo>
                    <a:pt x="144" y="164"/>
                  </a:lnTo>
                  <a:lnTo>
                    <a:pt x="139" y="156"/>
                  </a:lnTo>
                  <a:lnTo>
                    <a:pt x="133" y="149"/>
                  </a:lnTo>
                  <a:lnTo>
                    <a:pt x="127" y="141"/>
                  </a:lnTo>
                  <a:lnTo>
                    <a:pt x="122" y="133"/>
                  </a:lnTo>
                  <a:lnTo>
                    <a:pt x="116" y="126"/>
                  </a:lnTo>
                  <a:lnTo>
                    <a:pt x="110" y="118"/>
                  </a:lnTo>
                  <a:lnTo>
                    <a:pt x="104" y="112"/>
                  </a:lnTo>
                  <a:lnTo>
                    <a:pt x="101" y="105"/>
                  </a:lnTo>
                  <a:lnTo>
                    <a:pt x="93" y="97"/>
                  </a:lnTo>
                  <a:lnTo>
                    <a:pt x="87" y="92"/>
                  </a:lnTo>
                  <a:lnTo>
                    <a:pt x="80" y="84"/>
                  </a:lnTo>
                  <a:lnTo>
                    <a:pt x="74" y="76"/>
                  </a:lnTo>
                  <a:lnTo>
                    <a:pt x="68" y="71"/>
                  </a:lnTo>
                  <a:lnTo>
                    <a:pt x="63" y="65"/>
                  </a:lnTo>
                  <a:lnTo>
                    <a:pt x="59" y="59"/>
                  </a:lnTo>
                  <a:lnTo>
                    <a:pt x="53" y="53"/>
                  </a:lnTo>
                  <a:lnTo>
                    <a:pt x="46" y="46"/>
                  </a:lnTo>
                  <a:lnTo>
                    <a:pt x="40" y="40"/>
                  </a:lnTo>
                  <a:lnTo>
                    <a:pt x="36" y="34"/>
                  </a:lnTo>
                  <a:lnTo>
                    <a:pt x="30" y="31"/>
                  </a:lnTo>
                  <a:lnTo>
                    <a:pt x="21" y="21"/>
                  </a:lnTo>
                  <a:lnTo>
                    <a:pt x="15" y="15"/>
                  </a:lnTo>
                  <a:lnTo>
                    <a:pt x="8" y="8"/>
                  </a:lnTo>
                  <a:lnTo>
                    <a:pt x="4" y="4"/>
                  </a:lnTo>
                  <a:lnTo>
                    <a:pt x="0" y="0"/>
                  </a:lnTo>
                  <a:lnTo>
                    <a:pt x="0" y="2"/>
                  </a:lnTo>
                  <a:lnTo>
                    <a:pt x="0" y="8"/>
                  </a:lnTo>
                  <a:lnTo>
                    <a:pt x="0" y="12"/>
                  </a:lnTo>
                  <a:lnTo>
                    <a:pt x="4" y="17"/>
                  </a:lnTo>
                  <a:lnTo>
                    <a:pt x="4" y="23"/>
                  </a:lnTo>
                  <a:lnTo>
                    <a:pt x="8" y="31"/>
                  </a:lnTo>
                  <a:lnTo>
                    <a:pt x="9" y="36"/>
                  </a:lnTo>
                  <a:lnTo>
                    <a:pt x="13" y="46"/>
                  </a:lnTo>
                  <a:lnTo>
                    <a:pt x="15" y="55"/>
                  </a:lnTo>
                  <a:lnTo>
                    <a:pt x="21" y="65"/>
                  </a:lnTo>
                  <a:lnTo>
                    <a:pt x="23" y="74"/>
                  </a:lnTo>
                  <a:lnTo>
                    <a:pt x="30" y="88"/>
                  </a:lnTo>
                  <a:lnTo>
                    <a:pt x="32" y="92"/>
                  </a:lnTo>
                  <a:lnTo>
                    <a:pt x="36" y="97"/>
                  </a:lnTo>
                  <a:lnTo>
                    <a:pt x="38" y="105"/>
                  </a:lnTo>
                  <a:lnTo>
                    <a:pt x="44" y="111"/>
                  </a:lnTo>
                  <a:lnTo>
                    <a:pt x="46" y="116"/>
                  </a:lnTo>
                  <a:lnTo>
                    <a:pt x="49" y="122"/>
                  </a:lnTo>
                  <a:lnTo>
                    <a:pt x="53" y="130"/>
                  </a:lnTo>
                  <a:lnTo>
                    <a:pt x="55" y="135"/>
                  </a:lnTo>
                  <a:lnTo>
                    <a:pt x="59" y="141"/>
                  </a:lnTo>
                  <a:lnTo>
                    <a:pt x="63" y="149"/>
                  </a:lnTo>
                  <a:lnTo>
                    <a:pt x="66" y="154"/>
                  </a:lnTo>
                  <a:lnTo>
                    <a:pt x="70" y="162"/>
                  </a:lnTo>
                  <a:lnTo>
                    <a:pt x="74" y="166"/>
                  </a:lnTo>
                  <a:lnTo>
                    <a:pt x="78" y="173"/>
                  </a:lnTo>
                  <a:lnTo>
                    <a:pt x="82" y="179"/>
                  </a:lnTo>
                  <a:lnTo>
                    <a:pt x="85" y="187"/>
                  </a:lnTo>
                  <a:lnTo>
                    <a:pt x="89" y="192"/>
                  </a:lnTo>
                  <a:lnTo>
                    <a:pt x="93" y="198"/>
                  </a:lnTo>
                  <a:lnTo>
                    <a:pt x="97" y="204"/>
                  </a:lnTo>
                  <a:lnTo>
                    <a:pt x="103" y="209"/>
                  </a:lnTo>
                  <a:lnTo>
                    <a:pt x="108" y="219"/>
                  </a:lnTo>
                  <a:lnTo>
                    <a:pt x="114" y="230"/>
                  </a:lnTo>
                  <a:lnTo>
                    <a:pt x="120" y="238"/>
                  </a:lnTo>
                  <a:lnTo>
                    <a:pt x="125" y="245"/>
                  </a:lnTo>
                  <a:lnTo>
                    <a:pt x="127" y="251"/>
                  </a:lnTo>
                  <a:lnTo>
                    <a:pt x="131" y="257"/>
                  </a:lnTo>
                  <a:lnTo>
                    <a:pt x="135" y="259"/>
                  </a:lnTo>
                  <a:lnTo>
                    <a:pt x="135" y="261"/>
                  </a:lnTo>
                  <a:lnTo>
                    <a:pt x="203" y="301"/>
                  </a:lnTo>
                  <a:close/>
                </a:path>
              </a:pathLst>
            </a:custGeom>
            <a:solidFill>
              <a:srgbClr val="63632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60443" name="Freeform 123">
              <a:extLst>
                <a:ext uri="{FF2B5EF4-FFF2-40B4-BE49-F238E27FC236}">
                  <a16:creationId xmlns:a16="http://schemas.microsoft.com/office/drawing/2014/main" id="{CDD04CC9-DA96-E475-BF88-533151409719}"/>
                </a:ext>
              </a:extLst>
            </p:cNvPr>
            <p:cNvSpPr>
              <a:spLocks/>
            </p:cNvSpPr>
            <p:nvPr/>
          </p:nvSpPr>
          <p:spPr bwMode="auto">
            <a:xfrm>
              <a:off x="1419198" y="5384807"/>
              <a:ext cx="84138" cy="131762"/>
            </a:xfrm>
            <a:custGeom>
              <a:avLst/>
              <a:gdLst>
                <a:gd name="T0" fmla="*/ 0 w 106"/>
                <a:gd name="T1" fmla="*/ 0 h 165"/>
                <a:gd name="T2" fmla="*/ 2147483647 w 106"/>
                <a:gd name="T3" fmla="*/ 2147483647 h 165"/>
                <a:gd name="T4" fmla="*/ 2147483647 w 106"/>
                <a:gd name="T5" fmla="*/ 2147483647 h 165"/>
                <a:gd name="T6" fmla="*/ 0 w 106"/>
                <a:gd name="T7" fmla="*/ 0 h 165"/>
                <a:gd name="T8" fmla="*/ 0 w 106"/>
                <a:gd name="T9" fmla="*/ 0 h 165"/>
                <a:gd name="T10" fmla="*/ 0 60000 65536"/>
                <a:gd name="T11" fmla="*/ 0 60000 65536"/>
                <a:gd name="T12" fmla="*/ 0 60000 65536"/>
                <a:gd name="T13" fmla="*/ 0 60000 65536"/>
                <a:gd name="T14" fmla="*/ 0 60000 65536"/>
                <a:gd name="T15" fmla="*/ 0 w 106"/>
                <a:gd name="T16" fmla="*/ 0 h 165"/>
                <a:gd name="T17" fmla="*/ 106 w 106"/>
                <a:gd name="T18" fmla="*/ 165 h 165"/>
              </a:gdLst>
              <a:ahLst/>
              <a:cxnLst>
                <a:cxn ang="T10">
                  <a:pos x="T0" y="T1"/>
                </a:cxn>
                <a:cxn ang="T11">
                  <a:pos x="T2" y="T3"/>
                </a:cxn>
                <a:cxn ang="T12">
                  <a:pos x="T4" y="T5"/>
                </a:cxn>
                <a:cxn ang="T13">
                  <a:pos x="T6" y="T7"/>
                </a:cxn>
                <a:cxn ang="T14">
                  <a:pos x="T8" y="T9"/>
                </a:cxn>
              </a:cxnLst>
              <a:rect l="T15" t="T16" r="T17" b="T18"/>
              <a:pathLst>
                <a:path w="106" h="165">
                  <a:moveTo>
                    <a:pt x="0" y="0"/>
                  </a:moveTo>
                  <a:lnTo>
                    <a:pt x="106" y="133"/>
                  </a:lnTo>
                  <a:lnTo>
                    <a:pt x="80" y="165"/>
                  </a:lnTo>
                  <a:lnTo>
                    <a:pt x="0" y="0"/>
                  </a:lnTo>
                  <a:close/>
                </a:path>
              </a:pathLst>
            </a:custGeom>
            <a:solidFill>
              <a:srgbClr val="BDAB2B"/>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60444" name="Freeform 124">
              <a:extLst>
                <a:ext uri="{FF2B5EF4-FFF2-40B4-BE49-F238E27FC236}">
                  <a16:creationId xmlns:a16="http://schemas.microsoft.com/office/drawing/2014/main" id="{F54C3E08-FA25-FDEA-B731-9FB8018960C4}"/>
                </a:ext>
              </a:extLst>
            </p:cNvPr>
            <p:cNvSpPr>
              <a:spLocks/>
            </p:cNvSpPr>
            <p:nvPr/>
          </p:nvSpPr>
          <p:spPr bwMode="auto">
            <a:xfrm>
              <a:off x="1493811" y="5514982"/>
              <a:ext cx="68263" cy="100012"/>
            </a:xfrm>
            <a:custGeom>
              <a:avLst/>
              <a:gdLst>
                <a:gd name="T0" fmla="*/ 2147483647 w 88"/>
                <a:gd name="T1" fmla="*/ 0 h 126"/>
                <a:gd name="T2" fmla="*/ 0 w 88"/>
                <a:gd name="T3" fmla="*/ 2147483647 h 126"/>
                <a:gd name="T4" fmla="*/ 2147483647 w 88"/>
                <a:gd name="T5" fmla="*/ 2147483647 h 126"/>
                <a:gd name="T6" fmla="*/ 2147483647 w 88"/>
                <a:gd name="T7" fmla="*/ 2147483647 h 126"/>
                <a:gd name="T8" fmla="*/ 2147483647 w 88"/>
                <a:gd name="T9" fmla="*/ 0 h 126"/>
                <a:gd name="T10" fmla="*/ 2147483647 w 88"/>
                <a:gd name="T11" fmla="*/ 0 h 126"/>
                <a:gd name="T12" fmla="*/ 0 60000 65536"/>
                <a:gd name="T13" fmla="*/ 0 60000 65536"/>
                <a:gd name="T14" fmla="*/ 0 60000 65536"/>
                <a:gd name="T15" fmla="*/ 0 60000 65536"/>
                <a:gd name="T16" fmla="*/ 0 60000 65536"/>
                <a:gd name="T17" fmla="*/ 0 60000 65536"/>
                <a:gd name="T18" fmla="*/ 0 w 88"/>
                <a:gd name="T19" fmla="*/ 0 h 126"/>
                <a:gd name="T20" fmla="*/ 88 w 88"/>
                <a:gd name="T21" fmla="*/ 126 h 126"/>
              </a:gdLst>
              <a:ahLst/>
              <a:cxnLst>
                <a:cxn ang="T12">
                  <a:pos x="T0" y="T1"/>
                </a:cxn>
                <a:cxn ang="T13">
                  <a:pos x="T2" y="T3"/>
                </a:cxn>
                <a:cxn ang="T14">
                  <a:pos x="T4" y="T5"/>
                </a:cxn>
                <a:cxn ang="T15">
                  <a:pos x="T6" y="T7"/>
                </a:cxn>
                <a:cxn ang="T16">
                  <a:pos x="T8" y="T9"/>
                </a:cxn>
                <a:cxn ang="T17">
                  <a:pos x="T10" y="T11"/>
                </a:cxn>
              </a:cxnLst>
              <a:rect l="T18" t="T19" r="T20" b="T21"/>
              <a:pathLst>
                <a:path w="88" h="126">
                  <a:moveTo>
                    <a:pt x="25" y="0"/>
                  </a:moveTo>
                  <a:lnTo>
                    <a:pt x="0" y="25"/>
                  </a:lnTo>
                  <a:lnTo>
                    <a:pt x="33" y="82"/>
                  </a:lnTo>
                  <a:lnTo>
                    <a:pt x="88" y="126"/>
                  </a:lnTo>
                  <a:lnTo>
                    <a:pt x="25" y="0"/>
                  </a:lnTo>
                  <a:close/>
                </a:path>
              </a:pathLst>
            </a:custGeom>
            <a:solidFill>
              <a:srgbClr val="BDAB2B"/>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gr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a:extLst>
              <a:ext uri="{FF2B5EF4-FFF2-40B4-BE49-F238E27FC236}">
                <a16:creationId xmlns:a16="http://schemas.microsoft.com/office/drawing/2014/main" id="{B6F48F00-D82F-405D-66E2-1057CB360374}"/>
              </a:ext>
            </a:extLst>
          </p:cNvPr>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785813" y="642938"/>
            <a:ext cx="7286625" cy="5270500"/>
          </a:xfrm>
          <a:noFill/>
        </p:spPr>
      </p:pic>
      <p:sp>
        <p:nvSpPr>
          <p:cNvPr id="5" name="Rectangle 4">
            <a:extLst>
              <a:ext uri="{FF2B5EF4-FFF2-40B4-BE49-F238E27FC236}">
                <a16:creationId xmlns:a16="http://schemas.microsoft.com/office/drawing/2014/main" id="{6921C788-573A-878B-C9C6-7AA1C5EA16A9}"/>
              </a:ext>
            </a:extLst>
          </p:cNvPr>
          <p:cNvSpPr/>
          <p:nvPr/>
        </p:nvSpPr>
        <p:spPr>
          <a:xfrm>
            <a:off x="357188" y="6500813"/>
            <a:ext cx="8572500" cy="307975"/>
          </a:xfrm>
          <a:prstGeom prst="rect">
            <a:avLst/>
          </a:prstGeom>
        </p:spPr>
        <p:txBody>
          <a:bodyPr>
            <a:spAutoFit/>
          </a:bodyPr>
          <a:lstStyle/>
          <a:p>
            <a:pPr>
              <a:defRPr/>
            </a:pPr>
            <a:r>
              <a:rPr lang="en-US" sz="1400" dirty="0">
                <a:solidFill>
                  <a:schemeClr val="tx2">
                    <a:lumMod val="75000"/>
                  </a:schemeClr>
                </a:solidFill>
                <a:latin typeface="+mj-lt"/>
                <a:cs typeface="Arial" charset="0"/>
              </a:rPr>
              <a:t>Source: whatitslikeontheinside.com/2005/10/pop-quiz-whats-wrong-with-this-picture.html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a:extLst>
              <a:ext uri="{FF2B5EF4-FFF2-40B4-BE49-F238E27FC236}">
                <a16:creationId xmlns:a16="http://schemas.microsoft.com/office/drawing/2014/main" id="{C323936A-F59F-9AE3-518F-D81EF1829697}"/>
              </a:ext>
            </a:extLst>
          </p:cNvPr>
          <p:cNvSpPr>
            <a:spLocks noGrp="1"/>
          </p:cNvSpPr>
          <p:nvPr>
            <p:ph type="title"/>
          </p:nvPr>
        </p:nvSpPr>
        <p:spPr/>
        <p:txBody>
          <a:bodyPr/>
          <a:lstStyle/>
          <a:p>
            <a:r>
              <a:rPr lang="en-US" altLang="LID4096"/>
              <a:t>Research process</a:t>
            </a:r>
          </a:p>
        </p:txBody>
      </p:sp>
      <p:sp>
        <p:nvSpPr>
          <p:cNvPr id="62467" name="Content Placeholder 2">
            <a:extLst>
              <a:ext uri="{FF2B5EF4-FFF2-40B4-BE49-F238E27FC236}">
                <a16:creationId xmlns:a16="http://schemas.microsoft.com/office/drawing/2014/main" id="{92FCCEF8-8140-99B6-D7DE-F9AD4DEED22B}"/>
              </a:ext>
            </a:extLst>
          </p:cNvPr>
          <p:cNvSpPr>
            <a:spLocks noGrp="1"/>
          </p:cNvSpPr>
          <p:nvPr>
            <p:ph idx="1"/>
          </p:nvPr>
        </p:nvSpPr>
        <p:spPr/>
        <p:txBody>
          <a:bodyPr/>
          <a:lstStyle/>
          <a:p>
            <a:pPr>
              <a:buFontTx/>
              <a:buNone/>
            </a:pPr>
            <a:r>
              <a:rPr lang="en-US" altLang="LID4096"/>
              <a:t>Choose the method </a:t>
            </a:r>
            <a:r>
              <a:rPr lang="en-US" altLang="LID4096" i="1"/>
              <a:t>then </a:t>
            </a:r>
            <a:r>
              <a:rPr lang="en-US" altLang="LID4096"/>
              <a:t>define a problem</a:t>
            </a:r>
          </a:p>
          <a:p>
            <a:endParaRPr lang="en-US" altLang="LID4096"/>
          </a:p>
          <a:p>
            <a:pPr>
              <a:buFontTx/>
              <a:buNone/>
            </a:pPr>
            <a:r>
              <a:rPr lang="en-US" altLang="LID4096" i="1"/>
              <a:t>	or</a:t>
            </a:r>
          </a:p>
          <a:p>
            <a:endParaRPr lang="en-US" altLang="LID4096" i="1"/>
          </a:p>
          <a:p>
            <a:pPr>
              <a:buFontTx/>
              <a:buNone/>
            </a:pPr>
            <a:r>
              <a:rPr lang="en-US" altLang="LID4096"/>
              <a:t>Define a problem </a:t>
            </a:r>
            <a:r>
              <a:rPr lang="en-US" altLang="LID4096" i="1"/>
              <a:t>then </a:t>
            </a:r>
            <a:r>
              <a:rPr lang="en-US" altLang="LID4096"/>
              <a:t>choose usability evaluation</a:t>
            </a:r>
          </a:p>
          <a:p>
            <a:pPr>
              <a:buFontTx/>
              <a:buNone/>
            </a:pPr>
            <a:endParaRPr lang="en-US" altLang="LID4096"/>
          </a:p>
          <a:p>
            <a:pPr>
              <a:buFontTx/>
              <a:buNone/>
            </a:pPr>
            <a:r>
              <a:rPr lang="en-US" altLang="LID4096"/>
              <a:t>   </a:t>
            </a:r>
            <a:r>
              <a:rPr lang="en-US" altLang="LID4096" i="1"/>
              <a:t>or</a:t>
            </a:r>
          </a:p>
          <a:p>
            <a:pPr>
              <a:buFontTx/>
              <a:buNone/>
            </a:pPr>
            <a:endParaRPr lang="en-US" altLang="LID4096" i="1"/>
          </a:p>
          <a:p>
            <a:pPr>
              <a:buFontTx/>
              <a:buNone/>
            </a:pPr>
            <a:r>
              <a:rPr lang="en-US" altLang="LID4096"/>
              <a:t>Define a problem </a:t>
            </a:r>
            <a:r>
              <a:rPr lang="en-US" altLang="LID4096" i="1"/>
              <a:t>then </a:t>
            </a:r>
            <a:r>
              <a:rPr lang="en-US" altLang="LID4096"/>
              <a:t>choose a method to solve it</a:t>
            </a:r>
          </a:p>
        </p:txBody>
      </p:sp>
      <p:sp>
        <p:nvSpPr>
          <p:cNvPr id="4" name="TextBox 3">
            <a:extLst>
              <a:ext uri="{FF2B5EF4-FFF2-40B4-BE49-F238E27FC236}">
                <a16:creationId xmlns:a16="http://schemas.microsoft.com/office/drawing/2014/main" id="{A1C8D813-8D49-1091-98E0-7215E16B4FF9}"/>
              </a:ext>
            </a:extLst>
          </p:cNvPr>
          <p:cNvSpPr txBox="1"/>
          <p:nvPr/>
        </p:nvSpPr>
        <p:spPr>
          <a:xfrm>
            <a:off x="3214678" y="4286256"/>
            <a:ext cx="1643074" cy="2308324"/>
          </a:xfrm>
          <a:prstGeom prst="rect">
            <a:avLst/>
          </a:prstGeom>
          <a:noFill/>
          <a:effectLst>
            <a:glow rad="228600">
              <a:schemeClr val="accent3">
                <a:satMod val="175000"/>
                <a:alpha val="40000"/>
              </a:schemeClr>
            </a:glow>
          </a:effectLst>
        </p:spPr>
        <p:txBody>
          <a:bodyPr>
            <a:spAutoFit/>
          </a:bodyPr>
          <a:lstStyle/>
          <a:p>
            <a:pPr>
              <a:defRPr/>
            </a:pPr>
            <a:r>
              <a:rPr lang="en-US" sz="14400" dirty="0">
                <a:solidFill>
                  <a:srgbClr val="FF9900"/>
                </a:solidFill>
                <a:effectLst>
                  <a:glow rad="228600">
                    <a:schemeClr val="accent3">
                      <a:satMod val="175000"/>
                      <a:alpha val="40000"/>
                    </a:schemeClr>
                  </a:glow>
                </a:effectLst>
                <a:latin typeface="+mj-lt"/>
                <a:cs typeface="Arial" charset="0"/>
                <a:sym typeface="Wingdings 2"/>
              </a:rPr>
              <a:t></a:t>
            </a:r>
            <a:endParaRPr lang="en-US" sz="14400" dirty="0">
              <a:solidFill>
                <a:srgbClr val="FF9900"/>
              </a:solidFill>
              <a:effectLst>
                <a:glow rad="228600">
                  <a:schemeClr val="accent3">
                    <a:satMod val="175000"/>
                    <a:alpha val="40000"/>
                  </a:schemeClr>
                </a:glow>
              </a:effectLst>
              <a:latin typeface="+mj-lt"/>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a:extLst>
              <a:ext uri="{FF2B5EF4-FFF2-40B4-BE49-F238E27FC236}">
                <a16:creationId xmlns:a16="http://schemas.microsoft.com/office/drawing/2014/main" id="{E7D1DC24-AE8C-48CD-45D3-DCC4CF8FE6A9}"/>
              </a:ext>
            </a:extLst>
          </p:cNvPr>
          <p:cNvSpPr>
            <a:spLocks noGrp="1"/>
          </p:cNvSpPr>
          <p:nvPr>
            <p:ph type="title"/>
          </p:nvPr>
        </p:nvSpPr>
        <p:spPr/>
        <p:txBody>
          <a:bodyPr/>
          <a:lstStyle/>
          <a:p>
            <a:r>
              <a:rPr lang="en-US" altLang="LID4096"/>
              <a:t>Research process</a:t>
            </a:r>
          </a:p>
        </p:txBody>
      </p:sp>
      <p:sp>
        <p:nvSpPr>
          <p:cNvPr id="63491" name="Content Placeholder 2">
            <a:extLst>
              <a:ext uri="{FF2B5EF4-FFF2-40B4-BE49-F238E27FC236}">
                <a16:creationId xmlns:a16="http://schemas.microsoft.com/office/drawing/2014/main" id="{CD54E239-6642-500D-9511-79CE628F9755}"/>
              </a:ext>
            </a:extLst>
          </p:cNvPr>
          <p:cNvSpPr>
            <a:spLocks noGrp="1"/>
          </p:cNvSpPr>
          <p:nvPr>
            <p:ph idx="1"/>
          </p:nvPr>
        </p:nvSpPr>
        <p:spPr/>
        <p:txBody>
          <a:bodyPr/>
          <a:lstStyle/>
          <a:p>
            <a:pPr>
              <a:buFontTx/>
              <a:buNone/>
            </a:pPr>
            <a:r>
              <a:rPr lang="en-US" altLang="LID4096"/>
              <a:t>Typical usability tests</a:t>
            </a:r>
          </a:p>
          <a:p>
            <a:pPr lvl="1"/>
            <a:r>
              <a:rPr lang="en-US" altLang="LID4096"/>
              <a:t>show technique is better than existing ones</a:t>
            </a:r>
          </a:p>
          <a:p>
            <a:pPr>
              <a:buFontTx/>
              <a:buNone/>
            </a:pPr>
            <a:endParaRPr lang="en-US" altLang="LID4096"/>
          </a:p>
          <a:p>
            <a:pPr>
              <a:buFontTx/>
              <a:buNone/>
            </a:pPr>
            <a:r>
              <a:rPr lang="en-US" altLang="LID4096"/>
              <a:t>Existence proof: one example of success</a:t>
            </a:r>
          </a:p>
          <a:p>
            <a:pPr>
              <a:buFontTx/>
              <a:buNone/>
            </a:pPr>
            <a:endParaRPr lang="en-US" altLang="LID4096"/>
          </a:p>
          <a:p>
            <a:pPr lvl="1"/>
            <a:endParaRPr lang="en-US" altLang="LID4096"/>
          </a:p>
          <a:p>
            <a:pPr lvl="1"/>
            <a:endParaRPr lang="en-US" altLang="LID4096" i="1"/>
          </a:p>
          <a:p>
            <a:pPr>
              <a:buFontTx/>
              <a:buNone/>
            </a:pPr>
            <a:endParaRPr lang="en-US" altLang="LID4096" i="1"/>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a:extLst>
              <a:ext uri="{FF2B5EF4-FFF2-40B4-BE49-F238E27FC236}">
                <a16:creationId xmlns:a16="http://schemas.microsoft.com/office/drawing/2014/main" id="{D86D230A-AFDC-3451-C944-0812B08AB54A}"/>
              </a:ext>
            </a:extLst>
          </p:cNvPr>
          <p:cNvSpPr>
            <a:spLocks noGrp="1"/>
          </p:cNvSpPr>
          <p:nvPr>
            <p:ph type="title"/>
          </p:nvPr>
        </p:nvSpPr>
        <p:spPr/>
        <p:txBody>
          <a:bodyPr/>
          <a:lstStyle/>
          <a:p>
            <a:r>
              <a:rPr lang="en-US" altLang="LID4096"/>
              <a:t>Research process</a:t>
            </a:r>
          </a:p>
        </p:txBody>
      </p:sp>
      <p:sp>
        <p:nvSpPr>
          <p:cNvPr id="64515" name="Content Placeholder 2">
            <a:extLst>
              <a:ext uri="{FF2B5EF4-FFF2-40B4-BE49-F238E27FC236}">
                <a16:creationId xmlns:a16="http://schemas.microsoft.com/office/drawing/2014/main" id="{AC409910-B737-FAE9-14AA-F36FB0D61580}"/>
              </a:ext>
            </a:extLst>
          </p:cNvPr>
          <p:cNvSpPr>
            <a:spLocks noGrp="1"/>
          </p:cNvSpPr>
          <p:nvPr>
            <p:ph idx="1"/>
          </p:nvPr>
        </p:nvSpPr>
        <p:spPr/>
        <p:txBody>
          <a:bodyPr/>
          <a:lstStyle/>
          <a:p>
            <a:pPr>
              <a:buFontTx/>
              <a:buNone/>
            </a:pPr>
            <a:r>
              <a:rPr lang="en-US" altLang="LID4096"/>
              <a:t>Risky hypothesis testing</a:t>
            </a:r>
          </a:p>
          <a:p>
            <a:pPr lvl="1"/>
            <a:r>
              <a:rPr lang="en-US" altLang="LID4096"/>
              <a:t>try to disprove hypothesis</a:t>
            </a:r>
          </a:p>
          <a:p>
            <a:pPr lvl="1"/>
            <a:r>
              <a:rPr lang="en-US" altLang="LID4096"/>
              <a:t>the more you can’t, the more likely it holds</a:t>
            </a:r>
          </a:p>
          <a:p>
            <a:pPr lvl="1">
              <a:buFontTx/>
              <a:buNone/>
            </a:pPr>
            <a:endParaRPr lang="en-US" altLang="LID4096"/>
          </a:p>
          <a:p>
            <a:pPr>
              <a:buFontTx/>
              <a:buNone/>
            </a:pPr>
            <a:r>
              <a:rPr lang="en-US" altLang="LID4096"/>
              <a:t>What to do:</a:t>
            </a:r>
          </a:p>
          <a:p>
            <a:pPr lvl="1"/>
            <a:r>
              <a:rPr lang="en-US" altLang="LID4096"/>
              <a:t>test limitations / boundary conditions</a:t>
            </a:r>
          </a:p>
          <a:p>
            <a:pPr lvl="1"/>
            <a:r>
              <a:rPr lang="en-US" altLang="LID4096"/>
              <a:t>incorporate ecology of use</a:t>
            </a:r>
          </a:p>
          <a:p>
            <a:pPr lvl="1"/>
            <a:r>
              <a:rPr lang="en-US" altLang="LID4096"/>
              <a:t>replication</a:t>
            </a:r>
            <a:endParaRPr lang="en-US" altLang="LID4096" i="1"/>
          </a:p>
          <a:p>
            <a:pPr>
              <a:buFontTx/>
              <a:buNone/>
            </a:pPr>
            <a:endParaRPr lang="en-US" altLang="LID4096" i="1"/>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5538" name="Group 18">
            <a:extLst>
              <a:ext uri="{FF2B5EF4-FFF2-40B4-BE49-F238E27FC236}">
                <a16:creationId xmlns:a16="http://schemas.microsoft.com/office/drawing/2014/main" id="{9E87C7F1-1E7E-B293-0FB7-D172068652D5}"/>
              </a:ext>
            </a:extLst>
          </p:cNvPr>
          <p:cNvGrpSpPr>
            <a:grpSpLocks/>
          </p:cNvGrpSpPr>
          <p:nvPr/>
        </p:nvGrpSpPr>
        <p:grpSpPr bwMode="auto">
          <a:xfrm>
            <a:off x="1143000" y="3286125"/>
            <a:ext cx="7143750" cy="2286000"/>
            <a:chOff x="385" y="725"/>
            <a:chExt cx="5376" cy="1889"/>
          </a:xfrm>
        </p:grpSpPr>
        <p:pic>
          <p:nvPicPr>
            <p:cNvPr id="65543" name="Picture 2" descr="InfSci4">
              <a:extLst>
                <a:ext uri="{FF2B5EF4-FFF2-40B4-BE49-F238E27FC236}">
                  <a16:creationId xmlns:a16="http://schemas.microsoft.com/office/drawing/2014/main" id="{5128EA37-FAC5-D97F-DEC5-98101D820704}"/>
                </a:ext>
              </a:extLst>
            </p:cNvPr>
            <p:cNvPicPr>
              <a:picLocks noChangeAspect="1" noChangeArrowheads="1"/>
            </p:cNvPicPr>
            <p:nvPr/>
          </p:nvPicPr>
          <p:blipFill>
            <a:blip r:embed="rId3">
              <a:lum bright="50000"/>
              <a:extLst>
                <a:ext uri="{28A0092B-C50C-407E-A947-70E740481C1C}">
                  <a14:useLocalDpi xmlns:a14="http://schemas.microsoft.com/office/drawing/2010/main" val="0"/>
                </a:ext>
              </a:extLst>
            </a:blip>
            <a:srcRect l="5099" t="1424" r="63429" b="43126"/>
            <a:stretch>
              <a:fillRect/>
            </a:stretch>
          </p:blipFill>
          <p:spPr bwMode="auto">
            <a:xfrm>
              <a:off x="385" y="725"/>
              <a:ext cx="1815" cy="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4" name="Picture 17" descr="InfSci4">
              <a:extLst>
                <a:ext uri="{FF2B5EF4-FFF2-40B4-BE49-F238E27FC236}">
                  <a16:creationId xmlns:a16="http://schemas.microsoft.com/office/drawing/2014/main" id="{473943B0-CBB8-C62E-CCC8-81DC513BDCC7}"/>
                </a:ext>
              </a:extLst>
            </p:cNvPr>
            <p:cNvPicPr>
              <a:picLocks noChangeAspect="1" noChangeArrowheads="1"/>
            </p:cNvPicPr>
            <p:nvPr/>
          </p:nvPicPr>
          <p:blipFill>
            <a:blip r:embed="rId3">
              <a:lum bright="50000"/>
              <a:extLst>
                <a:ext uri="{28A0092B-C50C-407E-A947-70E740481C1C}">
                  <a14:useLocalDpi xmlns:a14="http://schemas.microsoft.com/office/drawing/2010/main" val="0"/>
                </a:ext>
              </a:extLst>
            </a:blip>
            <a:srcRect l="36554" t="1424" r="1700" b="43126"/>
            <a:stretch>
              <a:fillRect/>
            </a:stretch>
          </p:blipFill>
          <p:spPr bwMode="auto">
            <a:xfrm>
              <a:off x="2200" y="726"/>
              <a:ext cx="3561" cy="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5539" name="Title 1">
            <a:extLst>
              <a:ext uri="{FF2B5EF4-FFF2-40B4-BE49-F238E27FC236}">
                <a16:creationId xmlns:a16="http://schemas.microsoft.com/office/drawing/2014/main" id="{02046AAD-CC00-8A7C-8133-45EADF4A0877}"/>
              </a:ext>
            </a:extLst>
          </p:cNvPr>
          <p:cNvSpPr>
            <a:spLocks noGrp="1"/>
          </p:cNvSpPr>
          <p:nvPr>
            <p:ph type="ctrTitle"/>
          </p:nvPr>
        </p:nvSpPr>
        <p:spPr>
          <a:xfrm>
            <a:off x="685800" y="2286000"/>
            <a:ext cx="8029575" cy="1143000"/>
          </a:xfrm>
        </p:spPr>
        <p:txBody>
          <a:bodyPr/>
          <a:lstStyle/>
          <a:p>
            <a:r>
              <a:rPr lang="en-US" altLang="LID4096"/>
              <a:t>Part 6. Cultural Appropriation</a:t>
            </a:r>
          </a:p>
        </p:txBody>
      </p:sp>
      <p:pic>
        <p:nvPicPr>
          <p:cNvPr id="65540" name="Picture 4" descr="InfSci4">
            <a:extLst>
              <a:ext uri="{FF2B5EF4-FFF2-40B4-BE49-F238E27FC236}">
                <a16:creationId xmlns:a16="http://schemas.microsoft.com/office/drawing/2014/main" id="{701FDE23-FE2A-E244-2292-64705161D9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63966" t="1424" r="1701" b="43745"/>
          <a:stretch>
            <a:fillRect/>
          </a:stretch>
        </p:blipFill>
        <p:spPr bwMode="auto">
          <a:xfrm>
            <a:off x="5643563" y="3286125"/>
            <a:ext cx="264318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1" name="Rectangle 15">
            <a:extLst>
              <a:ext uri="{FF2B5EF4-FFF2-40B4-BE49-F238E27FC236}">
                <a16:creationId xmlns:a16="http://schemas.microsoft.com/office/drawing/2014/main" id="{522975C8-E745-7CF1-A309-A6A9B5E4A8FB}"/>
              </a:ext>
            </a:extLst>
          </p:cNvPr>
          <p:cNvSpPr>
            <a:spLocks noChangeArrowheads="1"/>
          </p:cNvSpPr>
          <p:nvPr/>
        </p:nvSpPr>
        <p:spPr bwMode="auto">
          <a:xfrm>
            <a:off x="5908675" y="5680075"/>
            <a:ext cx="1296988"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spcAft>
                <a:spcPct val="10000"/>
              </a:spcAft>
            </a:pPr>
            <a:r>
              <a:rPr lang="en-US" altLang="LID4096" sz="1600" b="1">
                <a:solidFill>
                  <a:srgbClr val="FFC000"/>
                </a:solidFill>
                <a:latin typeface="Arial" panose="020B0604020202020204" pitchFamily="34" charset="0"/>
              </a:rPr>
              <a:t>Automation</a:t>
            </a:r>
          </a:p>
        </p:txBody>
      </p:sp>
      <p:sp>
        <p:nvSpPr>
          <p:cNvPr id="65542" name="Rectangle 16">
            <a:extLst>
              <a:ext uri="{FF2B5EF4-FFF2-40B4-BE49-F238E27FC236}">
                <a16:creationId xmlns:a16="http://schemas.microsoft.com/office/drawing/2014/main" id="{6DE8D847-1D44-F1B5-C079-904131BB6C51}"/>
              </a:ext>
            </a:extLst>
          </p:cNvPr>
          <p:cNvSpPr>
            <a:spLocks noChangeArrowheads="1"/>
          </p:cNvSpPr>
          <p:nvPr/>
        </p:nvSpPr>
        <p:spPr bwMode="auto">
          <a:xfrm>
            <a:off x="7277100" y="5680075"/>
            <a:ext cx="1223963"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spcAft>
                <a:spcPct val="10000"/>
              </a:spcAft>
            </a:pPr>
            <a:r>
              <a:rPr lang="en-US" altLang="LID4096" sz="1600" b="1">
                <a:solidFill>
                  <a:srgbClr val="FFC000"/>
                </a:solidFill>
                <a:latin typeface="Arial" panose="020B0604020202020204" pitchFamily="34" charset="0"/>
              </a:rPr>
              <a:t>Maturity</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http://www.craigbellamy.net/images/memex_lg.jpg">
            <a:extLst>
              <a:ext uri="{FF2B5EF4-FFF2-40B4-BE49-F238E27FC236}">
                <a16:creationId xmlns:a16="http://schemas.microsoft.com/office/drawing/2014/main" id="{B8428E3F-B9A5-8026-3069-946455A916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63" y="1500188"/>
            <a:ext cx="7450137" cy="5214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3" name="Picture 2" descr="http://page.mi.fu-berlin.de/~tlangner/bush/bush.png">
            <a:extLst>
              <a:ext uri="{FF2B5EF4-FFF2-40B4-BE49-F238E27FC236}">
                <a16:creationId xmlns:a16="http://schemas.microsoft.com/office/drawing/2014/main" id="{883F7F9D-CA5D-8BD5-2B50-555CFF870D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6563" y="571500"/>
            <a:ext cx="2143125" cy="279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4" name="Title 4">
            <a:extLst>
              <a:ext uri="{FF2B5EF4-FFF2-40B4-BE49-F238E27FC236}">
                <a16:creationId xmlns:a16="http://schemas.microsoft.com/office/drawing/2014/main" id="{65E5D80A-3C23-5729-88CB-4747BD5D23B7}"/>
              </a:ext>
            </a:extLst>
          </p:cNvPr>
          <p:cNvSpPr>
            <a:spLocks noGrp="1"/>
          </p:cNvSpPr>
          <p:nvPr>
            <p:ph type="title"/>
          </p:nvPr>
        </p:nvSpPr>
        <p:spPr>
          <a:xfrm>
            <a:off x="500063" y="500063"/>
            <a:ext cx="5486400" cy="566737"/>
          </a:xfrm>
        </p:spPr>
        <p:txBody>
          <a:bodyPr/>
          <a:lstStyle/>
          <a:p>
            <a:r>
              <a:rPr lang="en-US" altLang="LID4096"/>
              <a:t>Memex </a:t>
            </a:r>
            <a:r>
              <a:rPr lang="en-US" altLang="LID4096" sz="1600"/>
              <a:t>Bush</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http://escience.anu.edu.au/lecture/comp1710/introduction/image/hypertexte.png">
            <a:extLst>
              <a:ext uri="{FF2B5EF4-FFF2-40B4-BE49-F238E27FC236}">
                <a16:creationId xmlns:a16="http://schemas.microsoft.com/office/drawing/2014/main" id="{75AD55CC-0C22-12E6-E9A9-1FE88357CE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46400" y="214313"/>
            <a:ext cx="2714625" cy="305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7" name="Rectangle 6">
            <a:extLst>
              <a:ext uri="{FF2B5EF4-FFF2-40B4-BE49-F238E27FC236}">
                <a16:creationId xmlns:a16="http://schemas.microsoft.com/office/drawing/2014/main" id="{6B5D20C3-94DB-A5C8-B717-7B57018EAD23}"/>
              </a:ext>
            </a:extLst>
          </p:cNvPr>
          <p:cNvSpPr>
            <a:spLocks noChangeArrowheads="1"/>
          </p:cNvSpPr>
          <p:nvPr/>
        </p:nvSpPr>
        <p:spPr bwMode="auto">
          <a:xfrm>
            <a:off x="2928938" y="2857500"/>
            <a:ext cx="27860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b="1" i="1">
                <a:solidFill>
                  <a:srgbClr val="FF9900"/>
                </a:solidFill>
              </a:rPr>
              <a:t>1979 Ted Nelson</a:t>
            </a:r>
          </a:p>
        </p:txBody>
      </p:sp>
      <p:grpSp>
        <p:nvGrpSpPr>
          <p:cNvPr id="67588" name="Group 14">
            <a:extLst>
              <a:ext uri="{FF2B5EF4-FFF2-40B4-BE49-F238E27FC236}">
                <a16:creationId xmlns:a16="http://schemas.microsoft.com/office/drawing/2014/main" id="{358BB331-446E-1BBB-70DD-2C71C6808F28}"/>
              </a:ext>
            </a:extLst>
          </p:cNvPr>
          <p:cNvGrpSpPr>
            <a:grpSpLocks/>
          </p:cNvGrpSpPr>
          <p:nvPr/>
        </p:nvGrpSpPr>
        <p:grpSpPr bwMode="auto">
          <a:xfrm>
            <a:off x="6018213" y="285750"/>
            <a:ext cx="2554287" cy="2655888"/>
            <a:chOff x="3857620" y="1071546"/>
            <a:chExt cx="2554631" cy="2655348"/>
          </a:xfrm>
        </p:grpSpPr>
        <p:pic>
          <p:nvPicPr>
            <p:cNvPr id="67603" name="Picture 3">
              <a:extLst>
                <a:ext uri="{FF2B5EF4-FFF2-40B4-BE49-F238E27FC236}">
                  <a16:creationId xmlns:a16="http://schemas.microsoft.com/office/drawing/2014/main" id="{CE1A4A53-924F-5433-CAB0-83EAB59B47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7620" y="1071546"/>
              <a:ext cx="2554631" cy="2632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604" name="Rectangle 8">
              <a:extLst>
                <a:ext uri="{FF2B5EF4-FFF2-40B4-BE49-F238E27FC236}">
                  <a16:creationId xmlns:a16="http://schemas.microsoft.com/office/drawing/2014/main" id="{615EA731-3800-7F7E-FB82-ECAD6EAC1E5D}"/>
                </a:ext>
              </a:extLst>
            </p:cNvPr>
            <p:cNvSpPr>
              <a:spLocks noChangeArrowheads="1"/>
            </p:cNvSpPr>
            <p:nvPr/>
          </p:nvSpPr>
          <p:spPr bwMode="auto">
            <a:xfrm>
              <a:off x="3857620" y="3357562"/>
              <a:ext cx="2500330" cy="36933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b="1" i="1">
                  <a:solidFill>
                    <a:srgbClr val="FF9900"/>
                  </a:solidFill>
                </a:rPr>
                <a:t>1987 Notecards</a:t>
              </a:r>
            </a:p>
          </p:txBody>
        </p:sp>
      </p:grpSp>
      <p:grpSp>
        <p:nvGrpSpPr>
          <p:cNvPr id="67589" name="Group 13">
            <a:extLst>
              <a:ext uri="{FF2B5EF4-FFF2-40B4-BE49-F238E27FC236}">
                <a16:creationId xmlns:a16="http://schemas.microsoft.com/office/drawing/2014/main" id="{ADAF7693-8D21-1DE4-EE8C-779DD593D563}"/>
              </a:ext>
            </a:extLst>
          </p:cNvPr>
          <p:cNvGrpSpPr>
            <a:grpSpLocks/>
          </p:cNvGrpSpPr>
          <p:nvPr/>
        </p:nvGrpSpPr>
        <p:grpSpPr bwMode="auto">
          <a:xfrm>
            <a:off x="3286125" y="3867150"/>
            <a:ext cx="3143250" cy="2990850"/>
            <a:chOff x="500034" y="3867667"/>
            <a:chExt cx="3143272" cy="2990333"/>
          </a:xfrm>
        </p:grpSpPr>
        <p:pic>
          <p:nvPicPr>
            <p:cNvPr id="67601" name="Picture 4">
              <a:extLst>
                <a:ext uri="{FF2B5EF4-FFF2-40B4-BE49-F238E27FC236}">
                  <a16:creationId xmlns:a16="http://schemas.microsoft.com/office/drawing/2014/main" id="{CA2FC04A-551B-DFBC-B3E9-8C2B05E220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r="17603"/>
            <a:stretch>
              <a:fillRect/>
            </a:stretch>
          </p:blipFill>
          <p:spPr bwMode="auto">
            <a:xfrm>
              <a:off x="500034" y="3867667"/>
              <a:ext cx="3143272" cy="2990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602" name="Rectangle 11">
              <a:extLst>
                <a:ext uri="{FF2B5EF4-FFF2-40B4-BE49-F238E27FC236}">
                  <a16:creationId xmlns:a16="http://schemas.microsoft.com/office/drawing/2014/main" id="{CE23A9FB-7A80-44D3-C3CC-53E92ACAD02D}"/>
                </a:ext>
              </a:extLst>
            </p:cNvPr>
            <p:cNvSpPr>
              <a:spLocks noChangeArrowheads="1"/>
            </p:cNvSpPr>
            <p:nvPr/>
          </p:nvSpPr>
          <p:spPr bwMode="auto">
            <a:xfrm>
              <a:off x="571472" y="6488668"/>
              <a:ext cx="1857388" cy="36933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b="1" i="1">
                  <a:solidFill>
                    <a:srgbClr val="FF9900"/>
                  </a:solidFill>
                </a:rPr>
                <a:t>1992 Sepia</a:t>
              </a:r>
            </a:p>
          </p:txBody>
        </p:sp>
      </p:grpSp>
      <p:grpSp>
        <p:nvGrpSpPr>
          <p:cNvPr id="67590" name="Group 16">
            <a:extLst>
              <a:ext uri="{FF2B5EF4-FFF2-40B4-BE49-F238E27FC236}">
                <a16:creationId xmlns:a16="http://schemas.microsoft.com/office/drawing/2014/main" id="{20C558B7-BAD5-E601-0E52-F3FE8B5B540E}"/>
              </a:ext>
            </a:extLst>
          </p:cNvPr>
          <p:cNvGrpSpPr>
            <a:grpSpLocks/>
          </p:cNvGrpSpPr>
          <p:nvPr/>
        </p:nvGrpSpPr>
        <p:grpSpPr bwMode="auto">
          <a:xfrm>
            <a:off x="6500813" y="4572000"/>
            <a:ext cx="2506662" cy="2155825"/>
            <a:chOff x="3714744" y="4214818"/>
            <a:chExt cx="2506885" cy="2155282"/>
          </a:xfrm>
        </p:grpSpPr>
        <p:pic>
          <p:nvPicPr>
            <p:cNvPr id="67599" name="Picture 6" descr="http://content.answers.com/main/content/img/CDE/_MOSAIC.GIF">
              <a:extLst>
                <a:ext uri="{FF2B5EF4-FFF2-40B4-BE49-F238E27FC236}">
                  <a16:creationId xmlns:a16="http://schemas.microsoft.com/office/drawing/2014/main" id="{9598E381-4100-2C07-6378-3E12DAAE5CF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9357"/>
            <a:stretch>
              <a:fillRect/>
            </a:stretch>
          </p:blipFill>
          <p:spPr bwMode="auto">
            <a:xfrm>
              <a:off x="3714744" y="4214818"/>
              <a:ext cx="2506885" cy="2143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600" name="Rectangle 15">
              <a:extLst>
                <a:ext uri="{FF2B5EF4-FFF2-40B4-BE49-F238E27FC236}">
                  <a16:creationId xmlns:a16="http://schemas.microsoft.com/office/drawing/2014/main" id="{F2F95B35-E1BF-F8BC-D472-FA975DA26A39}"/>
                </a:ext>
              </a:extLst>
            </p:cNvPr>
            <p:cNvSpPr>
              <a:spLocks noChangeArrowheads="1"/>
            </p:cNvSpPr>
            <p:nvPr/>
          </p:nvSpPr>
          <p:spPr bwMode="auto">
            <a:xfrm>
              <a:off x="3714744" y="6000768"/>
              <a:ext cx="2000264" cy="36933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b="1" i="1">
                  <a:solidFill>
                    <a:srgbClr val="FF9900"/>
                  </a:solidFill>
                </a:rPr>
                <a:t>1993 Mosaic</a:t>
              </a:r>
            </a:p>
          </p:txBody>
        </p:sp>
      </p:grpSp>
      <p:pic>
        <p:nvPicPr>
          <p:cNvPr id="67591" name="Picture 2" descr="http://www.craigbellamy.net/images/memex_lg.jpg">
            <a:extLst>
              <a:ext uri="{FF2B5EF4-FFF2-40B4-BE49-F238E27FC236}">
                <a16:creationId xmlns:a16="http://schemas.microsoft.com/office/drawing/2014/main" id="{4133FC9C-DC8A-5C42-DA9D-81258829E25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438" y="642938"/>
            <a:ext cx="2806700" cy="196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92" name="Rectangle 21">
            <a:extLst>
              <a:ext uri="{FF2B5EF4-FFF2-40B4-BE49-F238E27FC236}">
                <a16:creationId xmlns:a16="http://schemas.microsoft.com/office/drawing/2014/main" id="{FE5A2D93-BD9D-53D4-32D4-29EAA17FA318}"/>
              </a:ext>
            </a:extLst>
          </p:cNvPr>
          <p:cNvSpPr>
            <a:spLocks noChangeArrowheads="1"/>
          </p:cNvSpPr>
          <p:nvPr/>
        </p:nvSpPr>
        <p:spPr bwMode="auto">
          <a:xfrm>
            <a:off x="71438" y="2214563"/>
            <a:ext cx="1714500" cy="3698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b="1" i="1">
                <a:solidFill>
                  <a:srgbClr val="FF9900"/>
                </a:solidFill>
              </a:rPr>
              <a:t>1945 Bush</a:t>
            </a:r>
          </a:p>
        </p:txBody>
      </p:sp>
      <p:grpSp>
        <p:nvGrpSpPr>
          <p:cNvPr id="67593" name="Group 19">
            <a:extLst>
              <a:ext uri="{FF2B5EF4-FFF2-40B4-BE49-F238E27FC236}">
                <a16:creationId xmlns:a16="http://schemas.microsoft.com/office/drawing/2014/main" id="{B8533348-9713-4286-0179-4DFE6543F576}"/>
              </a:ext>
            </a:extLst>
          </p:cNvPr>
          <p:cNvGrpSpPr>
            <a:grpSpLocks/>
          </p:cNvGrpSpPr>
          <p:nvPr/>
        </p:nvGrpSpPr>
        <p:grpSpPr bwMode="auto">
          <a:xfrm>
            <a:off x="0" y="4143375"/>
            <a:ext cx="2130425" cy="2590800"/>
            <a:chOff x="142844" y="2786058"/>
            <a:chExt cx="2129674" cy="2590791"/>
          </a:xfrm>
        </p:grpSpPr>
        <p:pic>
          <p:nvPicPr>
            <p:cNvPr id="67597" name="Picture 18">
              <a:extLst>
                <a:ext uri="{FF2B5EF4-FFF2-40B4-BE49-F238E27FC236}">
                  <a16:creationId xmlns:a16="http://schemas.microsoft.com/office/drawing/2014/main" id="{6943A6E6-9563-D0E5-64CC-B37133AB8EB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t="7640"/>
            <a:stretch>
              <a:fillRect/>
            </a:stretch>
          </p:blipFill>
          <p:spPr bwMode="auto">
            <a:xfrm>
              <a:off x="142844" y="2786058"/>
              <a:ext cx="2129674" cy="2590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98" name="Rectangle 18">
              <a:extLst>
                <a:ext uri="{FF2B5EF4-FFF2-40B4-BE49-F238E27FC236}">
                  <a16:creationId xmlns:a16="http://schemas.microsoft.com/office/drawing/2014/main" id="{B388C180-936D-AA90-81AE-441DE2679D4E}"/>
                </a:ext>
              </a:extLst>
            </p:cNvPr>
            <p:cNvSpPr>
              <a:spLocks noChangeArrowheads="1"/>
            </p:cNvSpPr>
            <p:nvPr/>
          </p:nvSpPr>
          <p:spPr bwMode="auto">
            <a:xfrm>
              <a:off x="142844" y="5000636"/>
              <a:ext cx="2000264" cy="36933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b="1" i="1">
                  <a:solidFill>
                    <a:srgbClr val="FF9900"/>
                  </a:solidFill>
                </a:rPr>
                <a:t>1989 ACM</a:t>
              </a:r>
            </a:p>
          </p:txBody>
        </p:sp>
      </p:grpSp>
      <p:grpSp>
        <p:nvGrpSpPr>
          <p:cNvPr id="67594" name="Group 19">
            <a:extLst>
              <a:ext uri="{FF2B5EF4-FFF2-40B4-BE49-F238E27FC236}">
                <a16:creationId xmlns:a16="http://schemas.microsoft.com/office/drawing/2014/main" id="{3D04E525-537D-3A0B-C2C0-BF95E8691752}"/>
              </a:ext>
            </a:extLst>
          </p:cNvPr>
          <p:cNvGrpSpPr>
            <a:grpSpLocks/>
          </p:cNvGrpSpPr>
          <p:nvPr/>
        </p:nvGrpSpPr>
        <p:grpSpPr bwMode="auto">
          <a:xfrm>
            <a:off x="2143125" y="3500438"/>
            <a:ext cx="2028825" cy="2657475"/>
            <a:chOff x="6500826" y="1571612"/>
            <a:chExt cx="2028825" cy="2657476"/>
          </a:xfrm>
        </p:grpSpPr>
        <p:pic>
          <p:nvPicPr>
            <p:cNvPr id="67595" name="Picture 8" descr="http://www.ibiblio.org/pioneers/images/pics/bernerslee.gif">
              <a:extLst>
                <a:ext uri="{FF2B5EF4-FFF2-40B4-BE49-F238E27FC236}">
                  <a16:creationId xmlns:a16="http://schemas.microsoft.com/office/drawing/2014/main" id="{E180C08B-495F-6489-CFD4-E3C24BD30B0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500826" y="1571612"/>
              <a:ext cx="2028825" cy="2657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96" name="Rectangle 18">
              <a:extLst>
                <a:ext uri="{FF2B5EF4-FFF2-40B4-BE49-F238E27FC236}">
                  <a16:creationId xmlns:a16="http://schemas.microsoft.com/office/drawing/2014/main" id="{AE0DAE4B-3CEA-15AE-D368-F8FEDD3D6A04}"/>
                </a:ext>
              </a:extLst>
            </p:cNvPr>
            <p:cNvSpPr>
              <a:spLocks noChangeArrowheads="1"/>
            </p:cNvSpPr>
            <p:nvPr/>
          </p:nvSpPr>
          <p:spPr bwMode="auto">
            <a:xfrm>
              <a:off x="6500826" y="3857628"/>
              <a:ext cx="2000264" cy="36933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r>
                <a:rPr lang="en-US" altLang="LID4096" b="1" i="1">
                  <a:solidFill>
                    <a:srgbClr val="FF9900"/>
                  </a:solidFill>
                </a:rPr>
                <a:t>1990 HTTP</a:t>
              </a:r>
            </a:p>
          </p:txBody>
        </p:sp>
      </p:gr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a:extLst>
              <a:ext uri="{FF2B5EF4-FFF2-40B4-BE49-F238E27FC236}">
                <a16:creationId xmlns:a16="http://schemas.microsoft.com/office/drawing/2014/main" id="{A9409B6E-93D8-4B5C-F22A-3C18BF10A6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938" y="642938"/>
            <a:ext cx="6429375" cy="571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3">
            <a:extLst>
              <a:ext uri="{FF2B5EF4-FFF2-40B4-BE49-F238E27FC236}">
                <a16:creationId xmlns:a16="http://schemas.microsoft.com/office/drawing/2014/main" id="{3B9FE834-A5A2-18FB-0DF9-03A1E8E1E8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 y="361950"/>
            <a:ext cx="7572375" cy="649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a:extLst>
              <a:ext uri="{FF2B5EF4-FFF2-40B4-BE49-F238E27FC236}">
                <a16:creationId xmlns:a16="http://schemas.microsoft.com/office/drawing/2014/main" id="{09A3394B-050A-FD42-DF28-AFAF3FF16E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063" y="571500"/>
            <a:ext cx="6858000" cy="598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4" descr="http://www.worldsbestcasino.us/free_online_casino.gif">
            <a:extLst>
              <a:ext uri="{FF2B5EF4-FFF2-40B4-BE49-F238E27FC236}">
                <a16:creationId xmlns:a16="http://schemas.microsoft.com/office/drawing/2014/main" id="{14C72875-7645-4BF7-303D-98A0CEA39E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 y="571500"/>
            <a:ext cx="7910513" cy="585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4" descr="http://www.insider-seo.com/images/blogs-1.jpg">
            <a:extLst>
              <a:ext uri="{FF2B5EF4-FFF2-40B4-BE49-F238E27FC236}">
                <a16:creationId xmlns:a16="http://schemas.microsoft.com/office/drawing/2014/main" id="{E8C89FFF-F5C0-9D50-BCE9-57947335B3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 y="642938"/>
            <a:ext cx="5419725" cy="421005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72707" name="Picture 7" descr="http://www.seomoz.org/images/articles/web20_awards/screenshots/facebook.gif">
            <a:extLst>
              <a:ext uri="{FF2B5EF4-FFF2-40B4-BE49-F238E27FC236}">
                <a16:creationId xmlns:a16="http://schemas.microsoft.com/office/drawing/2014/main" id="{42EA12A8-D78A-4DF9-DCC9-EF1E7408785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86063" y="2571750"/>
            <a:ext cx="6043612" cy="41767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a:extLst>
              <a:ext uri="{FF2B5EF4-FFF2-40B4-BE49-F238E27FC236}">
                <a16:creationId xmlns:a16="http://schemas.microsoft.com/office/drawing/2014/main" id="{A0FC7874-11F8-6690-5BF7-E5FB830E5A94}"/>
              </a:ext>
            </a:extLst>
          </p:cNvPr>
          <p:cNvSpPr>
            <a:spLocks noGrp="1"/>
          </p:cNvSpPr>
          <p:nvPr>
            <p:ph type="ctrTitle"/>
          </p:nvPr>
        </p:nvSpPr>
        <p:spPr>
          <a:xfrm>
            <a:off x="685800" y="2286000"/>
            <a:ext cx="8029575" cy="1143000"/>
          </a:xfrm>
        </p:spPr>
        <p:txBody>
          <a:bodyPr/>
          <a:lstStyle/>
          <a:p>
            <a:r>
              <a:rPr lang="en-US" altLang="LID4096"/>
              <a:t>Part 7. What to do</a:t>
            </a:r>
          </a:p>
        </p:txBody>
      </p:sp>
      <p:sp>
        <p:nvSpPr>
          <p:cNvPr id="73731" name="Subtitle 6">
            <a:extLst>
              <a:ext uri="{FF2B5EF4-FFF2-40B4-BE49-F238E27FC236}">
                <a16:creationId xmlns:a16="http://schemas.microsoft.com/office/drawing/2014/main" id="{89B7C313-941B-ADEC-525C-A4B700C4CE0A}"/>
              </a:ext>
            </a:extLst>
          </p:cNvPr>
          <p:cNvSpPr>
            <a:spLocks noGrp="1"/>
          </p:cNvSpPr>
          <p:nvPr>
            <p:ph type="subTitle" idx="1"/>
          </p:nvPr>
        </p:nvSpPr>
        <p:spPr/>
        <p:txBody>
          <a:bodyPr/>
          <a:lstStyle/>
          <a:p>
            <a:endParaRPr lang="LID4096" altLang="LID4096"/>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Oval 2">
            <a:extLst>
              <a:ext uri="{FF2B5EF4-FFF2-40B4-BE49-F238E27FC236}">
                <a16:creationId xmlns:a16="http://schemas.microsoft.com/office/drawing/2014/main" id="{1B018A80-050A-FBF4-34AC-95C0667D5AE9}"/>
              </a:ext>
            </a:extLst>
          </p:cNvPr>
          <p:cNvSpPr>
            <a:spLocks noChangeArrowheads="1"/>
          </p:cNvSpPr>
          <p:nvPr/>
        </p:nvSpPr>
        <p:spPr bwMode="auto">
          <a:xfrm>
            <a:off x="1714500" y="285750"/>
            <a:ext cx="5572125" cy="5572125"/>
          </a:xfrm>
          <a:prstGeom prst="ellipse">
            <a:avLst/>
          </a:prstGeom>
          <a:solidFill>
            <a:schemeClr val="bg1"/>
          </a:solidFill>
          <a:ln w="228600" algn="ctr">
            <a:solidFill>
              <a:srgbClr val="FF0000"/>
            </a:solidFill>
            <a:round/>
            <a:headEnd type="none" w="sm" len="sm"/>
            <a:tailEnd type="none" w="sm" len="sm"/>
          </a:ln>
        </p:spPr>
        <p:txBody>
          <a:bodyPr wrap="none" lIns="92075" tIns="46038" rIns="92075" bIns="46038" anchor="ctr">
            <a:spAutoFit/>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74755" name="Text Box 4">
            <a:extLst>
              <a:ext uri="{FF2B5EF4-FFF2-40B4-BE49-F238E27FC236}">
                <a16:creationId xmlns:a16="http://schemas.microsoft.com/office/drawing/2014/main" id="{D51814FC-DCD7-AA27-E553-3DD2E03477D1}"/>
              </a:ext>
            </a:extLst>
          </p:cNvPr>
          <p:cNvSpPr txBox="1">
            <a:spLocks noChangeArrowheads="1"/>
          </p:cNvSpPr>
          <p:nvPr/>
        </p:nvSpPr>
        <p:spPr bwMode="auto">
          <a:xfrm>
            <a:off x="-71438" y="2319338"/>
            <a:ext cx="9144001"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algn="ctr" eaLnBrk="1" hangingPunct="1">
              <a:spcBef>
                <a:spcPct val="50000"/>
              </a:spcBef>
            </a:pPr>
            <a:r>
              <a:rPr lang="en-US" altLang="LID4096" sz="7200" b="1">
                <a:latin typeface="Verdana" panose="020B0604030504040204" pitchFamily="34" charset="0"/>
              </a:rPr>
              <a:t>Evaluation</a:t>
            </a:r>
          </a:p>
        </p:txBody>
      </p:sp>
      <p:cxnSp>
        <p:nvCxnSpPr>
          <p:cNvPr id="74756" name="Straight Connector 4">
            <a:extLst>
              <a:ext uri="{FF2B5EF4-FFF2-40B4-BE49-F238E27FC236}">
                <a16:creationId xmlns:a16="http://schemas.microsoft.com/office/drawing/2014/main" id="{0C1592A2-B304-B553-F27E-4F163E283216}"/>
              </a:ext>
            </a:extLst>
          </p:cNvPr>
          <p:cNvCxnSpPr>
            <a:cxnSpLocks noChangeShapeType="1"/>
            <a:stCxn id="74754" idx="7"/>
          </p:cNvCxnSpPr>
          <p:nvPr/>
        </p:nvCxnSpPr>
        <p:spPr bwMode="auto">
          <a:xfrm rot="-5400000" flipH="1" flipV="1">
            <a:off x="2571750" y="1101725"/>
            <a:ext cx="3898900" cy="3898900"/>
          </a:xfrm>
          <a:prstGeom prst="line">
            <a:avLst/>
          </a:prstGeom>
          <a:noFill/>
          <a:ln w="228600" algn="ctr">
            <a:solidFill>
              <a:srgbClr val="FF0000"/>
            </a:solidFill>
            <a:round/>
            <a:headEnd type="none" w="sm" len="sm"/>
            <a:tailEnd type="none" w="sm" len="sm"/>
          </a:ln>
          <a:extLst>
            <a:ext uri="{909E8E84-426E-40DD-AFC4-6F175D3DCCD1}">
              <a14:hiddenFill xmlns:a14="http://schemas.microsoft.com/office/drawing/2010/main">
                <a:noFill/>
              </a14:hiddenFill>
            </a:ext>
          </a:extLst>
        </p:spPr>
      </p:cxn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Oval 2">
            <a:extLst>
              <a:ext uri="{FF2B5EF4-FFF2-40B4-BE49-F238E27FC236}">
                <a16:creationId xmlns:a16="http://schemas.microsoft.com/office/drawing/2014/main" id="{C153EFDD-8042-4C64-5796-0DD8CC39BEE4}"/>
              </a:ext>
            </a:extLst>
          </p:cNvPr>
          <p:cNvSpPr>
            <a:spLocks noChangeArrowheads="1"/>
          </p:cNvSpPr>
          <p:nvPr/>
        </p:nvSpPr>
        <p:spPr bwMode="auto">
          <a:xfrm>
            <a:off x="1714500" y="285750"/>
            <a:ext cx="5572125" cy="5572125"/>
          </a:xfrm>
          <a:prstGeom prst="ellipse">
            <a:avLst/>
          </a:prstGeom>
          <a:solidFill>
            <a:schemeClr val="bg1"/>
          </a:solidFill>
          <a:ln w="228600" algn="ctr">
            <a:solidFill>
              <a:srgbClr val="00B050"/>
            </a:solidFill>
            <a:round/>
            <a:headEnd type="none" w="sm" len="sm"/>
            <a:tailEnd type="none" w="sm" len="sm"/>
          </a:ln>
        </p:spPr>
        <p:txBody>
          <a:bodyPr wrap="none" lIns="92075" tIns="46038" rIns="92075" bIns="46038" anchor="ctr">
            <a:spAutoFit/>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eaLnBrk="1" hangingPunct="1"/>
            <a:endParaRPr lang="LID4096" altLang="LID4096"/>
          </a:p>
        </p:txBody>
      </p:sp>
      <p:sp>
        <p:nvSpPr>
          <p:cNvPr id="75779" name="Text Box 4">
            <a:extLst>
              <a:ext uri="{FF2B5EF4-FFF2-40B4-BE49-F238E27FC236}">
                <a16:creationId xmlns:a16="http://schemas.microsoft.com/office/drawing/2014/main" id="{0FA9DBD1-143C-4F43-4DA6-9E92C51C7503}"/>
              </a:ext>
            </a:extLst>
          </p:cNvPr>
          <p:cNvSpPr txBox="1">
            <a:spLocks noChangeArrowheads="1"/>
          </p:cNvSpPr>
          <p:nvPr/>
        </p:nvSpPr>
        <p:spPr bwMode="auto">
          <a:xfrm>
            <a:off x="0" y="1209675"/>
            <a:ext cx="91440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defRPr sz="2400">
                <a:solidFill>
                  <a:schemeClr val="tx1"/>
                </a:solidFill>
                <a:latin typeface="Comic Sans MS" panose="030F0702030302020204" pitchFamily="66" charset="0"/>
                <a:cs typeface="Arial" panose="020B0604020202020204" pitchFamily="34" charset="0"/>
              </a:defRPr>
            </a:lvl1pPr>
            <a:lvl2pPr marL="742950" indent="-285750" eaLnBrk="0" hangingPunct="0">
              <a:defRPr sz="2400">
                <a:solidFill>
                  <a:schemeClr val="tx1"/>
                </a:solidFill>
                <a:latin typeface="Comic Sans MS" panose="030F0702030302020204" pitchFamily="66" charset="0"/>
                <a:cs typeface="Arial" panose="020B0604020202020204" pitchFamily="34" charset="0"/>
              </a:defRPr>
            </a:lvl2pPr>
            <a:lvl3pPr marL="1143000" indent="-228600" eaLnBrk="0" hangingPunct="0">
              <a:defRPr sz="2400">
                <a:solidFill>
                  <a:schemeClr val="tx1"/>
                </a:solidFill>
                <a:latin typeface="Comic Sans MS" panose="030F0702030302020204" pitchFamily="66" charset="0"/>
                <a:cs typeface="Arial" panose="020B0604020202020204" pitchFamily="34" charset="0"/>
              </a:defRPr>
            </a:lvl3pPr>
            <a:lvl4pPr marL="1600200" indent="-228600" eaLnBrk="0" hangingPunct="0">
              <a:defRPr sz="2400">
                <a:solidFill>
                  <a:schemeClr val="tx1"/>
                </a:solidFill>
                <a:latin typeface="Comic Sans MS" panose="030F0702030302020204" pitchFamily="66" charset="0"/>
                <a:cs typeface="Arial" panose="020B0604020202020204" pitchFamily="34" charset="0"/>
              </a:defRPr>
            </a:lvl4pPr>
            <a:lvl5pPr marL="2057400" indent="-228600" eaLnBrk="0" hangingPunct="0">
              <a:defRPr sz="24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cs typeface="Arial" panose="020B0604020202020204" pitchFamily="34" charset="0"/>
              </a:defRPr>
            </a:lvl9pPr>
          </a:lstStyle>
          <a:p>
            <a:pPr algn="ctr" eaLnBrk="1" hangingPunct="1">
              <a:spcBef>
                <a:spcPct val="50000"/>
              </a:spcBef>
            </a:pPr>
            <a:r>
              <a:rPr lang="en-US" altLang="LID4096" sz="6000" b="1">
                <a:latin typeface="Verdana" panose="020B0604030504040204" pitchFamily="34" charset="0"/>
              </a:rPr>
              <a:t>More</a:t>
            </a:r>
            <a:br>
              <a:rPr lang="en-US" altLang="LID4096" sz="6000" b="1">
                <a:latin typeface="Verdana" panose="020B0604030504040204" pitchFamily="34" charset="0"/>
              </a:rPr>
            </a:br>
            <a:r>
              <a:rPr lang="en-US" altLang="LID4096" sz="6000" b="1">
                <a:latin typeface="Verdana" panose="020B0604030504040204" pitchFamily="34" charset="0"/>
              </a:rPr>
              <a:t>Appropriate Evaluation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6802" name="Title 8">
            <a:extLst>
              <a:ext uri="{FF2B5EF4-FFF2-40B4-BE49-F238E27FC236}">
                <a16:creationId xmlns:a16="http://schemas.microsoft.com/office/drawing/2014/main" id="{47CF0CBB-9307-72F9-CD2A-A300B70C4190}"/>
              </a:ext>
            </a:extLst>
          </p:cNvPr>
          <p:cNvSpPr>
            <a:spLocks noGrp="1"/>
          </p:cNvSpPr>
          <p:nvPr>
            <p:ph type="title"/>
          </p:nvPr>
        </p:nvSpPr>
        <p:spPr/>
        <p:txBody>
          <a:bodyPr/>
          <a:lstStyle/>
          <a:p>
            <a:endParaRPr lang="LID4096" altLang="LID4096"/>
          </a:p>
        </p:txBody>
      </p:sp>
      <p:sp>
        <p:nvSpPr>
          <p:cNvPr id="76803" name="Content Placeholder 9">
            <a:extLst>
              <a:ext uri="{FF2B5EF4-FFF2-40B4-BE49-F238E27FC236}">
                <a16:creationId xmlns:a16="http://schemas.microsoft.com/office/drawing/2014/main" id="{39ECE396-2120-51DB-2E1B-11A8A850E696}"/>
              </a:ext>
            </a:extLst>
          </p:cNvPr>
          <p:cNvSpPr>
            <a:spLocks noGrp="1"/>
          </p:cNvSpPr>
          <p:nvPr>
            <p:ph idx="1"/>
          </p:nvPr>
        </p:nvSpPr>
        <p:spPr>
          <a:xfrm>
            <a:off x="539750" y="1557338"/>
            <a:ext cx="8318500" cy="4824412"/>
          </a:xfrm>
        </p:spPr>
        <p:txBody>
          <a:bodyPr/>
          <a:lstStyle/>
          <a:p>
            <a:pPr>
              <a:buFontTx/>
              <a:buNone/>
            </a:pPr>
            <a:r>
              <a:rPr lang="en-US" altLang="LID4096"/>
              <a:t> 	</a:t>
            </a:r>
            <a:br>
              <a:rPr lang="en-US" altLang="LID4096"/>
            </a:br>
            <a:r>
              <a:rPr lang="en-US" altLang="LID4096"/>
              <a:t>The choice of evaluation methodology - if any – must arise and be appropriate for the actual problem or research question under consideration</a:t>
            </a:r>
            <a:br>
              <a:rPr lang="en-US" altLang="LID4096"/>
            </a:br>
            <a:endParaRPr lang="en-US" altLang="LID4096"/>
          </a:p>
          <a:p>
            <a:pPr lvl="2">
              <a:buFontTx/>
              <a:buNone/>
            </a:pPr>
            <a:r>
              <a:rPr lang="en-US" altLang="LID4096"/>
              <a:t>	argumentation			case studies</a:t>
            </a:r>
            <a:br>
              <a:rPr lang="en-US" altLang="LID4096"/>
            </a:br>
            <a:r>
              <a:rPr lang="en-US" altLang="LID4096"/>
              <a:t>design critiques			field studies</a:t>
            </a:r>
            <a:br>
              <a:rPr lang="en-US" altLang="LID4096"/>
            </a:br>
            <a:r>
              <a:rPr lang="en-US" altLang="LID4096"/>
              <a:t>design competitions		cultural probes </a:t>
            </a:r>
            <a:br>
              <a:rPr lang="en-US" altLang="LID4096"/>
            </a:br>
            <a:r>
              <a:rPr lang="en-US" altLang="LID4096"/>
              <a:t>visions				extreme uses </a:t>
            </a:r>
            <a:br>
              <a:rPr lang="en-US" altLang="LID4096"/>
            </a:br>
            <a:r>
              <a:rPr lang="en-US" altLang="LID4096"/>
              <a:t>inventions			requirements analysis</a:t>
            </a:r>
            <a:br>
              <a:rPr lang="en-US" altLang="LID4096"/>
            </a:br>
            <a:r>
              <a:rPr lang="en-US" altLang="LID4096"/>
              <a:t>prediction			contextual inquiries</a:t>
            </a:r>
            <a:br>
              <a:rPr lang="en-US" altLang="LID4096"/>
            </a:br>
            <a:r>
              <a:rPr lang="en-US" altLang="LID4096"/>
              <a:t>reflection			ethnographies</a:t>
            </a:r>
            <a:br>
              <a:rPr lang="en-US" altLang="LID4096"/>
            </a:br>
            <a:r>
              <a:rPr lang="en-US" altLang="LID4096"/>
              <a:t>design rationales			eat your own dogfood</a:t>
            </a:r>
          </a:p>
          <a:p>
            <a:pPr lvl="2">
              <a:buFontTx/>
              <a:buNone/>
            </a:pPr>
            <a:r>
              <a:rPr lang="en-US" altLang="LID4096"/>
              <a:t>	…				…</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a:extLst>
              <a:ext uri="{FF2B5EF4-FFF2-40B4-BE49-F238E27FC236}">
                <a16:creationId xmlns:a16="http://schemas.microsoft.com/office/drawing/2014/main" id="{96396F8C-C443-D8FF-FDE4-A7680A16E2BA}"/>
              </a:ext>
            </a:extLst>
          </p:cNvPr>
          <p:cNvSpPr>
            <a:spLocks noGrp="1"/>
          </p:cNvSpPr>
          <p:nvPr>
            <p:ph type="ctrTitle"/>
          </p:nvPr>
        </p:nvSpPr>
        <p:spPr/>
        <p:txBody>
          <a:bodyPr anchor="t"/>
          <a:lstStyle/>
          <a:p>
            <a:pPr eaLnBrk="1" hangingPunct="1"/>
            <a:r>
              <a:rPr lang="en-US" altLang="LID4096"/>
              <a:t>We decide what is good research and practice</a:t>
            </a:r>
          </a:p>
        </p:txBody>
      </p:sp>
      <p:sp>
        <p:nvSpPr>
          <p:cNvPr id="77827" name="Subtitle 2">
            <a:extLst>
              <a:ext uri="{FF2B5EF4-FFF2-40B4-BE49-F238E27FC236}">
                <a16:creationId xmlns:a16="http://schemas.microsoft.com/office/drawing/2014/main" id="{A757ECC4-036B-26CF-A9DE-2CA90A3DFFF3}"/>
              </a:ext>
            </a:extLst>
          </p:cNvPr>
          <p:cNvSpPr>
            <a:spLocks noGrp="1"/>
          </p:cNvSpPr>
          <p:nvPr>
            <p:ph type="subTitle" idx="1"/>
          </p:nvPr>
        </p:nvSpPr>
        <p:spPr/>
        <p:txBody>
          <a:bodyPr/>
          <a:lstStyle/>
          <a:p>
            <a:endParaRPr lang="LID4096" altLang="LID4096"/>
          </a:p>
        </p:txBody>
      </p:sp>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a:extLst>
              <a:ext uri="{FF2B5EF4-FFF2-40B4-BE49-F238E27FC236}">
                <a16:creationId xmlns:a16="http://schemas.microsoft.com/office/drawing/2014/main" id="{DB57257A-C83F-55B7-5EDA-39C6E6E52F15}"/>
              </a:ext>
            </a:extLst>
          </p:cNvPr>
          <p:cNvSpPr>
            <a:spLocks noGrp="1"/>
          </p:cNvSpPr>
          <p:nvPr>
            <p:ph type="ctrTitle"/>
          </p:nvPr>
        </p:nvSpPr>
        <p:spPr/>
        <p:txBody>
          <a:bodyPr anchor="t"/>
          <a:lstStyle/>
          <a:p>
            <a:pPr eaLnBrk="1" hangingPunct="1"/>
            <a:r>
              <a:rPr lang="en-US" altLang="LID4096"/>
              <a:t>There is no them</a:t>
            </a:r>
          </a:p>
        </p:txBody>
      </p:sp>
      <p:sp>
        <p:nvSpPr>
          <p:cNvPr id="78851" name="Subtitle 2">
            <a:extLst>
              <a:ext uri="{FF2B5EF4-FFF2-40B4-BE49-F238E27FC236}">
                <a16:creationId xmlns:a16="http://schemas.microsoft.com/office/drawing/2014/main" id="{4373A63C-A7C8-62C6-BF04-B4847E968154}"/>
              </a:ext>
            </a:extLst>
          </p:cNvPr>
          <p:cNvSpPr>
            <a:spLocks noGrp="1"/>
          </p:cNvSpPr>
          <p:nvPr>
            <p:ph type="subTitle" idx="1"/>
          </p:nvPr>
        </p:nvSpPr>
        <p:spPr/>
        <p:txBody>
          <a:bodyPr/>
          <a:lstStyle/>
          <a:p>
            <a:endParaRPr lang="LID4096" altLang="LID4096"/>
          </a:p>
        </p:txBody>
      </p:sp>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4" descr="http://www.aspenfilm.org/images/logos/AspenSF06Audience300dpi.jpg">
            <a:extLst>
              <a:ext uri="{FF2B5EF4-FFF2-40B4-BE49-F238E27FC236}">
                <a16:creationId xmlns:a16="http://schemas.microsoft.com/office/drawing/2014/main" id="{59091F2C-F341-B675-8796-8CEBBE5444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75" name="Title 1">
            <a:extLst>
              <a:ext uri="{FF2B5EF4-FFF2-40B4-BE49-F238E27FC236}">
                <a16:creationId xmlns:a16="http://schemas.microsoft.com/office/drawing/2014/main" id="{A1F06C99-9AB0-53B4-BFB5-E3F7D7C35C19}"/>
              </a:ext>
            </a:extLst>
          </p:cNvPr>
          <p:cNvSpPr>
            <a:spLocks noGrp="1"/>
          </p:cNvSpPr>
          <p:nvPr>
            <p:ph type="ctrTitle"/>
          </p:nvPr>
        </p:nvSpPr>
        <p:spPr>
          <a:xfrm>
            <a:off x="642938" y="2286000"/>
            <a:ext cx="7772400" cy="1143000"/>
          </a:xfrm>
        </p:spPr>
        <p:txBody>
          <a:bodyPr anchor="t"/>
          <a:lstStyle/>
          <a:p>
            <a:pPr eaLnBrk="1" hangingPunct="1"/>
            <a:r>
              <a:rPr lang="en-US" altLang="LID4096"/>
              <a:t>Only us</a:t>
            </a:r>
          </a:p>
        </p:txBody>
      </p:sp>
      <p:sp>
        <p:nvSpPr>
          <p:cNvPr id="79876" name="Subtitle 2">
            <a:extLst>
              <a:ext uri="{FF2B5EF4-FFF2-40B4-BE49-F238E27FC236}">
                <a16:creationId xmlns:a16="http://schemas.microsoft.com/office/drawing/2014/main" id="{89690CD3-BF43-6768-D43A-EFE1CD1112E9}"/>
              </a:ext>
            </a:extLst>
          </p:cNvPr>
          <p:cNvSpPr>
            <a:spLocks noGrp="1"/>
          </p:cNvSpPr>
          <p:nvPr>
            <p:ph type="subTitle" idx="1"/>
          </p:nvPr>
        </p:nvSpPr>
        <p:spPr/>
        <p:txBody>
          <a:bodyPr/>
          <a:lstStyle/>
          <a:p>
            <a:endParaRPr lang="LID4096" altLang="LID4096"/>
          </a:p>
        </p:txBody>
      </p:sp>
      <p:sp>
        <p:nvSpPr>
          <p:cNvPr id="5" name="Rectangle 4">
            <a:extLst>
              <a:ext uri="{FF2B5EF4-FFF2-40B4-BE49-F238E27FC236}">
                <a16:creationId xmlns:a16="http://schemas.microsoft.com/office/drawing/2014/main" id="{023C0CAC-6EDD-9F54-F04D-B5B1D2F19C02}"/>
              </a:ext>
            </a:extLst>
          </p:cNvPr>
          <p:cNvSpPr/>
          <p:nvPr/>
        </p:nvSpPr>
        <p:spPr>
          <a:xfrm>
            <a:off x="0" y="6519863"/>
            <a:ext cx="6643688" cy="338137"/>
          </a:xfrm>
          <a:prstGeom prst="rect">
            <a:avLst/>
          </a:prstGeom>
        </p:spPr>
        <p:txBody>
          <a:bodyPr>
            <a:spAutoFit/>
          </a:bodyPr>
          <a:lstStyle/>
          <a:p>
            <a:pPr>
              <a:defRPr/>
            </a:pPr>
            <a:r>
              <a:rPr lang="en-US" sz="1600" dirty="0">
                <a:latin typeface="+mj-lt"/>
                <a:cs typeface="Arial" charset="0"/>
              </a:rPr>
              <a:t>http://eduspaces.net/csessums/weblog/261227.html</a:t>
            </a:r>
          </a:p>
        </p:txBody>
      </p:sp>
    </p:spTree>
  </p:cSld>
  <p:clrMapOvr>
    <a:masterClrMapping/>
  </p:clrMapOvr>
  <p:transition/>
</p:sld>
</file>

<file path=ppt/theme/theme1.xml><?xml version="1.0" encoding="utf-8"?>
<a:theme xmlns:a="http://schemas.openxmlformats.org/drawingml/2006/main" name="1_phidgets">
  <a:themeElements>
    <a:clrScheme name="">
      <a:dk1>
        <a:srgbClr val="000000"/>
      </a:dk1>
      <a:lt1>
        <a:srgbClr val="FFFFAF"/>
      </a:lt1>
      <a:dk2>
        <a:srgbClr val="000000"/>
      </a:dk2>
      <a:lt2>
        <a:srgbClr val="808080"/>
      </a:lt2>
      <a:accent1>
        <a:srgbClr val="00CC99"/>
      </a:accent1>
      <a:accent2>
        <a:srgbClr val="3333CC"/>
      </a:accent2>
      <a:accent3>
        <a:srgbClr val="FFFFD4"/>
      </a:accent3>
      <a:accent4>
        <a:srgbClr val="000000"/>
      </a:accent4>
      <a:accent5>
        <a:srgbClr val="AAE2CA"/>
      </a:accent5>
      <a:accent6>
        <a:srgbClr val="2D2DB9"/>
      </a:accent6>
      <a:hlink>
        <a:srgbClr val="CCCCFF"/>
      </a:hlink>
      <a:folHlink>
        <a:srgbClr val="B2B2B2"/>
      </a:folHlink>
    </a:clrScheme>
    <a:fontScheme name="1_phidge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699" cap="flat" cmpd="sng" algn="ctr">
          <a:solidFill>
            <a:schemeClr val="tx1"/>
          </a:solidFill>
          <a:prstDash val="solid"/>
          <a:round/>
          <a:headEnd type="none" w="sm" len="sm"/>
          <a:tailEnd type="none" w="sm" len="sm"/>
        </a:ln>
        <a:effectLst/>
      </a:spPr>
      <a:bodyPr vert="horz" wrap="none" lIns="92075" tIns="46038" rIns="92075" bIns="46038" numCol="1" anchor="ctr"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Comic Sans MS" pitchFamily="66" charset="0"/>
          </a:defRPr>
        </a:defPPr>
      </a:lstStyle>
    </a:spDef>
    <a:lnDef>
      <a:spPr bwMode="auto">
        <a:xfrm>
          <a:off x="0" y="0"/>
          <a:ext cx="1" cy="1"/>
        </a:xfrm>
        <a:custGeom>
          <a:avLst/>
          <a:gdLst/>
          <a:ahLst/>
          <a:cxnLst/>
          <a:rect l="0" t="0" r="0" b="0"/>
          <a:pathLst/>
        </a:custGeom>
        <a:solidFill>
          <a:schemeClr val="accent1"/>
        </a:solidFill>
        <a:ln w="12699" cap="flat" cmpd="sng" algn="ctr">
          <a:solidFill>
            <a:schemeClr val="tx1"/>
          </a:solidFill>
          <a:prstDash val="solid"/>
          <a:round/>
          <a:headEnd type="none" w="sm" len="sm"/>
          <a:tailEnd type="none" w="sm" len="sm"/>
        </a:ln>
        <a:effectLst/>
      </a:spPr>
      <a:bodyPr vert="horz" wrap="none" lIns="92075" tIns="46038" rIns="92075" bIns="46038" numCol="1" anchor="ctr"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Comic Sans MS" pitchFamily="66" charset="0"/>
          </a:defRPr>
        </a:defPPr>
      </a:lstStyle>
    </a:lnDef>
  </a:objectDefaults>
  <a:extraClrSchemeLst>
    <a:extraClrScheme>
      <a:clrScheme name="1_phidgets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phidgets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phidgets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phidgets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phidget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phidget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phidget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task_centered</Template>
  <TotalTime>3208</TotalTime>
  <Pages>8</Pages>
  <Words>4719</Words>
  <Application>Microsoft Office PowerPoint</Application>
  <PresentationFormat>Letter Paper (8.5x11 in)</PresentationFormat>
  <Paragraphs>530</Paragraphs>
  <Slides>61</Slides>
  <Notes>61</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61</vt:i4>
      </vt:variant>
    </vt:vector>
  </HeadingPairs>
  <TitlesOfParts>
    <vt:vector size="69" baseType="lpstr">
      <vt:lpstr>Comic Sans MS</vt:lpstr>
      <vt:lpstr>Arial</vt:lpstr>
      <vt:lpstr>Verdana</vt:lpstr>
      <vt:lpstr>Calibri</vt:lpstr>
      <vt:lpstr>Times New Roman</vt:lpstr>
      <vt:lpstr>1_phidgets</vt:lpstr>
      <vt:lpstr>1_Custom Design</vt:lpstr>
      <vt:lpstr>Custom Design</vt:lpstr>
      <vt:lpstr>Usability Evaluation Considered Harmful Some of the time</vt:lpstr>
      <vt:lpstr>Warning: Opinions Ahead</vt:lpstr>
      <vt:lpstr>Warning: Opinions Ahead</vt:lpstr>
      <vt:lpstr>Warning: Opinions Ahead</vt:lpstr>
      <vt:lpstr>An anti usability rant?</vt:lpstr>
      <vt:lpstr>Usability evaluation if wrongfully applied</vt:lpstr>
      <vt:lpstr>The Solution - Methodology 101</vt:lpstr>
      <vt:lpstr>Changing how you think</vt:lpstr>
      <vt:lpstr>Part 1. Usability Evaluation</vt:lpstr>
      <vt:lpstr>Usability Evaluation</vt:lpstr>
      <vt:lpstr>Usability Evaluation Methods</vt:lpstr>
      <vt:lpstr>PowerPoint Presentation</vt:lpstr>
      <vt:lpstr>Part 2. CHI Trends</vt:lpstr>
      <vt:lpstr>CHI Trends (Barkhuus/Rode, Alt.CHI 2007)</vt:lpstr>
      <vt:lpstr>CHI Trends (Barkhuus/Rode, Alt.CHI 2007)</vt:lpstr>
      <vt:lpstr>CHI Trends</vt:lpstr>
      <vt:lpstr>CHI Trends (Call for papers 2008)</vt:lpstr>
      <vt:lpstr>HCI Education</vt:lpstr>
      <vt:lpstr>HCI Practice</vt:lpstr>
      <vt:lpstr>PowerPoint Presentation</vt:lpstr>
      <vt:lpstr>Dogma</vt:lpstr>
      <vt:lpstr>Part 3. Some Theory</vt:lpstr>
      <vt:lpstr>Discovery vs Invention (Scott Hudson UIST ‘07)</vt:lpstr>
      <vt:lpstr>Discovery vs Invention (Scott Hudson UIST ‘07)</vt:lpstr>
      <vt:lpstr>PowerPoint Presentation</vt:lpstr>
      <vt:lpstr>PowerPoint Presentation</vt:lpstr>
      <vt:lpstr>PowerPoint Presentation</vt:lpstr>
      <vt:lpstr>PowerPoint Presentation</vt:lpstr>
      <vt:lpstr>Part 4. Early Design</vt:lpstr>
      <vt:lpstr>Memex Bush</vt:lpstr>
      <vt:lpstr>  Unimplemented and untested design. Microfilm is impractical. The work is premature and untested.   Resubmit after you build and evaluate this design.</vt:lpstr>
      <vt:lpstr>We usually get it wrong</vt:lpstr>
      <vt:lpstr>Early design as working sketches </vt:lpstr>
      <vt:lpstr>Early design </vt:lpstr>
      <vt:lpstr>Early designs</vt:lpstr>
      <vt:lpstr>Early design </vt:lpstr>
      <vt:lpstr>Early designs as working sketches </vt:lpstr>
      <vt:lpstr>Early designs as working sketches </vt:lpstr>
      <vt:lpstr>Part 6. Science</vt:lpstr>
      <vt:lpstr>PowerPoint Presentation</vt:lpstr>
      <vt:lpstr>PowerPoint Presentation</vt:lpstr>
      <vt:lpstr>PowerPoint Presentation</vt:lpstr>
      <vt:lpstr>PowerPoint Presentation</vt:lpstr>
      <vt:lpstr>Research process</vt:lpstr>
      <vt:lpstr>Research process</vt:lpstr>
      <vt:lpstr>Research process</vt:lpstr>
      <vt:lpstr>Part 6. Cultural Appropriation</vt:lpstr>
      <vt:lpstr>Memex Bush</vt:lpstr>
      <vt:lpstr>PowerPoint Presentation</vt:lpstr>
      <vt:lpstr>PowerPoint Presentation</vt:lpstr>
      <vt:lpstr>PowerPoint Presentation</vt:lpstr>
      <vt:lpstr>PowerPoint Presentation</vt:lpstr>
      <vt:lpstr>PowerPoint Presentation</vt:lpstr>
      <vt:lpstr>PowerPoint Presentation</vt:lpstr>
      <vt:lpstr>Part 7. What to do</vt:lpstr>
      <vt:lpstr>PowerPoint Presentation</vt:lpstr>
      <vt:lpstr>PowerPoint Presentation</vt:lpstr>
      <vt:lpstr>PowerPoint Presentation</vt:lpstr>
      <vt:lpstr>We decide what is good research and practice</vt:lpstr>
      <vt:lpstr>There is no them</vt:lpstr>
      <vt:lpstr>Only 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 to GUIs</dc:title>
  <dc:creator>Saul Greenberg</dc:creator>
  <cp:lastModifiedBy>Saul Greenberg</cp:lastModifiedBy>
  <cp:revision>441</cp:revision>
  <cp:lastPrinted>1997-10-04T16:41:58Z</cp:lastPrinted>
  <dcterms:created xsi:type="dcterms:W3CDTF">1995-10-22T20:22:30Z</dcterms:created>
  <dcterms:modified xsi:type="dcterms:W3CDTF">2026-10-24T19:00:36Z</dcterms:modified>
</cp:coreProperties>
</file>