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4" r:id="rId3"/>
    <p:sldId id="265" r:id="rId4"/>
    <p:sldId id="266" r:id="rId5"/>
    <p:sldId id="267" r:id="rId6"/>
    <p:sldId id="263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472" autoAdjust="0"/>
  </p:normalViewPr>
  <p:slideViewPr>
    <p:cSldViewPr>
      <p:cViewPr varScale="1">
        <p:scale>
          <a:sx n="96" d="100"/>
          <a:sy n="96" d="100"/>
        </p:scale>
        <p:origin x="1064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F97AD3-39A1-0270-22E8-13CE2C4A05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F943A2-B9B7-919B-05E8-A1C5E1157A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6D9C5FA-E85B-4274-9B8E-0AC6BF60C8E3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1BEF876-3BCF-4ED7-2788-08DE143F45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903E2B6-A8FC-3AF8-46A7-7422BBECC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80EA3-C2AB-6A13-C007-4E70506D53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8C245E-BFA5-27DA-855D-605AB17832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7DB2444-EEB1-4043-B30C-1BAB52BF4CC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F177C838-B8A2-22F6-3B69-767FF2B7AE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B1FC4783-061F-A6D7-0C5D-9399C727D1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LID4096"/>
              <a:t>There’s a lot of contention about distant freehand selection techniques over really large digital wall displays.</a:t>
            </a: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C2F84E34-3049-18C3-046F-5B10BAD9E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CD3C380-1899-4F07-8F2D-E8B6E40AA978}" type="slidenum">
              <a:rPr lang="en-US" altLang="LID4096"/>
              <a:pPr/>
              <a:t>1</a:t>
            </a:fld>
            <a:endParaRPr lang="en-US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25B7758A-36E6-4BF1-19AD-E86B3F6CB0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5E9929E0-1C40-E027-E301-CECC956DE8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LID4096"/>
              <a:t>Consequently, we’ve set up a 3 way sumo wresting match to see which technique is better. In the far corner weighing in at 256 pounds we have ray casting using a single finger. On the right we have the 322 pound heavyweight champion bubble ray that always selects the closest target. And finally we have a new contender weighing in at 302 pounds, speech filtered bubble ray that uses speech to filter to the selection space.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D41C7623-0B56-35A5-BE56-E27C8D33E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D5697D4-F2CE-472B-B0C8-DF8A57A98E7A}" type="slidenum">
              <a:rPr lang="en-US" altLang="LID4096"/>
              <a:pPr/>
              <a:t>2</a:t>
            </a:fld>
            <a:endParaRPr lang="en-US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ACB8C138-EC65-F128-D148-7D4DABA49E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9A627250-70A2-6B35-12B4-4724D796E4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LID4096"/>
              <a:t>Wrestlers will be evaluated based on three ultimate matches: round 1 will examine speed</a:t>
            </a:r>
          </a:p>
          <a:p>
            <a:pPr>
              <a:spcBef>
                <a:spcPct val="0"/>
              </a:spcBef>
            </a:pPr>
            <a:endParaRPr lang="en-CA" altLang="LID4096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9D0B8114-CE06-4CF3-DFC7-013932531C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285AB97-039E-4529-AEC7-7C42AC316B7A}" type="slidenum">
              <a:rPr lang="en-US" altLang="LID4096"/>
              <a:pPr/>
              <a:t>3</a:t>
            </a:fld>
            <a:endParaRPr lang="en-US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DCE1DE21-B24B-F3DB-FE52-2A47848C0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7461CD0B-D706-24E6-D71D-1AA289A097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LID4096"/>
              <a:t>Round 2 – accuracy</a:t>
            </a:r>
          </a:p>
          <a:p>
            <a:pPr>
              <a:spcBef>
                <a:spcPct val="0"/>
              </a:spcBef>
            </a:pPr>
            <a:endParaRPr lang="en-CA" altLang="LID4096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D7445A04-8BEE-D44B-851D-FE16E8D2F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F7DDEE5-4805-4D88-90C3-8B681AFE666C}" type="slidenum">
              <a:rPr lang="en-US" altLang="LID4096"/>
              <a:pPr/>
              <a:t>4</a:t>
            </a:fld>
            <a:endParaRPr lang="en-US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3FCC2717-7685-B071-A195-1840729232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1533D40-911A-7A50-DE17-73A2E3CDBC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LID4096"/>
              <a:t>And round 3 – user preference.</a:t>
            </a:r>
          </a:p>
          <a:p>
            <a:pPr>
              <a:spcBef>
                <a:spcPct val="0"/>
              </a:spcBef>
            </a:pPr>
            <a:endParaRPr lang="en-CA" altLang="LID4096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5BA39DB3-0494-7E65-5E0C-D371E93E7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BF1A5E-6E1B-4189-8872-6B6F230D687D}" type="slidenum">
              <a:rPr lang="en-US" altLang="LID4096"/>
              <a:pPr/>
              <a:t>5</a:t>
            </a:fld>
            <a:endParaRPr lang="en-US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8428B4CD-0507-B9C9-3485-4D7A0ACA8B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631C4AA2-D011-A376-F1F7-46E4409CCC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LID4096"/>
              <a:t>To find out who won, come see our poster at 10:40am on Wednesday.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F5D47E94-8CBD-30E9-0481-8A0FF6FB1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FDC111A-40FC-4F48-852C-2CB3FF2F011B}" type="slidenum">
              <a:rPr lang="en-US" altLang="LID4096"/>
              <a:pPr/>
              <a:t>6</a:t>
            </a:fld>
            <a:endParaRPr lang="en-US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B6908-5F7E-EEB9-72FC-A81C749EF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EFEE9-12CE-4FFD-A978-BFB0D9123C99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35064-5CBD-6529-FE67-4CA4196B5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9C62E-B37D-949E-D822-35F7348F2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3EE9FA-11D9-4BF0-9946-9C6445E8624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66866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87B51-29FE-B637-FDC6-8DACA499A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07AC6-899E-4D18-9D9D-A913F69D2226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78B37-0751-4BBF-4377-6B2DEC60F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8926C-3B4A-D463-594A-088B7C894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658ACB-EA49-4C07-A27B-5CB8263ACB6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751464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5D4E9-888D-A1A2-36AC-AF03F6E0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17824-7372-4690-A57D-2CF9D556B9DF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A1B00-FA46-9F17-DAF3-E5A887FC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1E250-D882-B1FB-89FE-164198CD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470904-DB40-4FDC-B8BA-DD6C0A1F670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96889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269EFE1-9527-B334-C138-19AED12DB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F57CC-160D-40B9-81B9-2E696BD35F20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DE0C189-F614-A6E2-CE13-F23AE8298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82B42E-3758-4A6D-8ABA-09000E9B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5A5A7-2B11-4092-A196-FB754C2293B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49053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9628791-12D9-033E-46E4-A0963F9E6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984CC-C768-4FA4-967F-93B0AA4086C3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723CA50-FF7E-33BB-9832-89B0AA18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B7D9AFA-FCB3-FAEF-41FC-2405F6F6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BB256-1B11-4FD0-9214-1372A8E9B06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731546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7DFF63-19F0-6AF3-EE43-790FA6736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400DD-0742-4860-82EE-646E8862C039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195FF-2659-B53A-B3E8-EEB4D4721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32F16A3-3DC7-7EB4-CF29-3E1E054E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1A0DD3-5FD3-4FC5-A5A3-EFF0A3670F7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52116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ADC8807-2590-FE69-24F3-32D424DE4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73FEF-87FE-4790-B31F-5A2D1699FD25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3FD4B1-EEE3-A9E3-5DF0-12FCF90CD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E45A128-C424-787F-EFBD-F7B20185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74EA2-35DC-4C39-A519-62068EB2E18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5560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C6A0DE-89ED-AC13-AFCE-18A7F45E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14DF5-1951-4C39-BB8E-A9E0DB4ACDD8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91D698-A623-E46C-FDCD-01337593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F6BE48-AF63-F7FF-0B54-6F892538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A8F99-6232-47C6-99DF-DDE50F474E1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96982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7D841B1-41B0-CBDA-2876-2FCEB4030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90D3E-5ED6-4564-8988-3099D43F40D9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6CE7E0-C994-5FC7-C883-AA615BF00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CE840B-7438-3836-6FC6-79D499C61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22F8A-79CD-4EC9-A949-44FEB3FDC82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2640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355B1-2E4A-8CD8-C2E9-691A6FAAD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27B43-EF2E-4B1E-97BC-E9F582099E12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BD6CA-05AF-62A3-1A82-CDD232862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47B1A-D942-E277-7F77-D528062F5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1A4FF-573D-4C27-8F48-79A15663D86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3559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E9EE5-3AD8-6E51-B65C-9468BBB93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C6D6B-D24E-4457-8CEC-437129CA26A9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D095-B195-6191-0D4A-694DD1765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5A2F6-ACE6-5069-DB15-DB40C78B4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4E113-CF14-4CDB-BC19-D9302EE22F4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45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9734F8C-C1E3-9B36-F2C4-4B40EBFE21B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A256137-337A-D59A-315B-05504F6B02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0643C-FD74-EF05-8DE0-6B244520C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59C983-4AEC-4DC1-B0E8-308AABAE0E67}" type="datetimeFigureOut">
              <a:rPr lang="en-US"/>
              <a:pPr>
                <a:defRPr/>
              </a:pPr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4B1D1-5501-1F3D-918E-D6F72049C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46E18-1DD8-CC79-E1BA-33A29B4C2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49109F2-E372-4DAB-B30A-D7144F1BF9A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351451-3B8D-A038-1A89-42029BE80DC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1" name="Picture 6" descr="Cody Blue.jpg">
            <a:extLst>
              <a:ext uri="{FF2B5EF4-FFF2-40B4-BE49-F238E27FC236}">
                <a16:creationId xmlns:a16="http://schemas.microsoft.com/office/drawing/2014/main" id="{6CD4048D-3D2A-6537-B0B5-AF8A41AE2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0"/>
          <a:stretch>
            <a:fillRect/>
          </a:stretch>
        </p:blipFill>
        <p:spPr bwMode="auto">
          <a:xfrm>
            <a:off x="1357313" y="2601913"/>
            <a:ext cx="6484937" cy="425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A6835B5-C282-EF9F-C861-7CF7AF01F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3038"/>
            <a:ext cx="7772400" cy="14700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Speech Filtered Bubble Ray</a:t>
            </a:r>
            <a:b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dirty="0">
                <a:solidFill>
                  <a:schemeClr val="bg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Improving Target Acquisition on Large Display Walls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7000FD0-9C1F-789E-57F1-9DAFC412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063" y="1890713"/>
            <a:ext cx="8143875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Edward Tse, Mark Hancock, Saul Greenberg</a:t>
            </a:r>
          </a:p>
        </p:txBody>
      </p:sp>
    </p:spTree>
  </p:cSld>
  <p:clrMapOvr>
    <a:masterClrMapping/>
  </p:clrMapOvr>
  <p:transition advTm="7316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Regular Sumo.jpg">
            <a:extLst>
              <a:ext uri="{FF2B5EF4-FFF2-40B4-BE49-F238E27FC236}">
                <a16:creationId xmlns:a16="http://schemas.microsoft.com/office/drawing/2014/main" id="{08CA9F82-CC28-0EC6-3153-20D30169F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hirdSumo copy.png">
            <a:extLst>
              <a:ext uri="{FF2B5EF4-FFF2-40B4-BE49-F238E27FC236}">
                <a16:creationId xmlns:a16="http://schemas.microsoft.com/office/drawing/2014/main" id="{509FA031-1EE7-EFC8-886B-96B9EC2212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286000"/>
            <a:ext cx="31877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A6ECBA-FE38-9DC0-9DD1-5834585593FB}"/>
              </a:ext>
            </a:extLst>
          </p:cNvPr>
          <p:cNvSpPr/>
          <p:nvPr/>
        </p:nvSpPr>
        <p:spPr>
          <a:xfrm>
            <a:off x="97910" y="642942"/>
            <a:ext cx="8929718" cy="18573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none">
            <a:prstTxWarp prst="textArchUp">
              <a:avLst>
                <a:gd name="adj" fmla="val 1099202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3-Way Sumo Wrestling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3BBB0C-761F-27BA-A1FB-976B18C76DC0}"/>
              </a:ext>
            </a:extLst>
          </p:cNvPr>
          <p:cNvSpPr/>
          <p:nvPr/>
        </p:nvSpPr>
        <p:spPr>
          <a:xfrm>
            <a:off x="6715140" y="3571876"/>
            <a:ext cx="2000264" cy="142876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Speech 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4F7131A-21CE-1D92-3C9B-FBB67B83F492}"/>
              </a:ext>
            </a:extLst>
          </p:cNvPr>
          <p:cNvSpPr/>
          <p:nvPr/>
        </p:nvSpPr>
        <p:spPr>
          <a:xfrm>
            <a:off x="2143108" y="3429000"/>
            <a:ext cx="1714512" cy="1000132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</a:t>
            </a: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042C8051-723D-86AB-0069-B79FD05969C9}"/>
              </a:ext>
            </a:extLst>
          </p:cNvPr>
          <p:cNvSpPr/>
          <p:nvPr/>
        </p:nvSpPr>
        <p:spPr>
          <a:xfrm>
            <a:off x="4786314" y="2714620"/>
            <a:ext cx="2000264" cy="928694"/>
          </a:xfrm>
          <a:prstGeom prst="trapezoi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 </a:t>
            </a:r>
          </a:p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Casting</a:t>
            </a:r>
          </a:p>
        </p:txBody>
      </p:sp>
      <p:pic>
        <p:nvPicPr>
          <p:cNvPr id="10" name="blong2.wav">
            <a:hlinkClick r:id="" action="ppaction://media"/>
            <a:extLst>
              <a:ext uri="{FF2B5EF4-FFF2-40B4-BE49-F238E27FC236}">
                <a16:creationId xmlns:a16="http://schemas.microsoft.com/office/drawing/2014/main" id="{16C9A84D-3F1E-9AF1-8184-573074F90ED1}"/>
              </a:ext>
            </a:extLst>
          </p:cNvPr>
          <p:cNvPicPr>
            <a:picLocks noRot="1" noChangeAspect="1"/>
          </p:cNvPicPr>
          <p:nvPr>
            <a:wavAudioFile r:embed="rId2" name="blong2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6705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advTm="291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Regular Sumo.jpg">
            <a:extLst>
              <a:ext uri="{FF2B5EF4-FFF2-40B4-BE49-F238E27FC236}">
                <a16:creationId xmlns:a16="http://schemas.microsoft.com/office/drawing/2014/main" id="{6616A19B-BCFA-2EDB-2514-CAA074A57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4" descr="ThirdSumo copy.png">
            <a:extLst>
              <a:ext uri="{FF2B5EF4-FFF2-40B4-BE49-F238E27FC236}">
                <a16:creationId xmlns:a16="http://schemas.microsoft.com/office/drawing/2014/main" id="{CD68A6E1-A5E7-BEE5-6A98-493E627FB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286000"/>
            <a:ext cx="31877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D48578-3BA1-1881-EC25-B36257445293}"/>
              </a:ext>
            </a:extLst>
          </p:cNvPr>
          <p:cNvSpPr/>
          <p:nvPr/>
        </p:nvSpPr>
        <p:spPr>
          <a:xfrm>
            <a:off x="97910" y="642942"/>
            <a:ext cx="8929718" cy="18573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none">
            <a:prstTxWarp prst="textArchUp">
              <a:avLst>
                <a:gd name="adj" fmla="val 1099202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Round 1 Speed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541821-22F9-A16D-B2A6-C410DAF0D844}"/>
              </a:ext>
            </a:extLst>
          </p:cNvPr>
          <p:cNvSpPr/>
          <p:nvPr/>
        </p:nvSpPr>
        <p:spPr>
          <a:xfrm>
            <a:off x="6715140" y="3571876"/>
            <a:ext cx="2000264" cy="142876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Speech 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787468E-D2B8-8159-E435-49BABDB55431}"/>
              </a:ext>
            </a:extLst>
          </p:cNvPr>
          <p:cNvSpPr/>
          <p:nvPr/>
        </p:nvSpPr>
        <p:spPr>
          <a:xfrm>
            <a:off x="2143108" y="3429000"/>
            <a:ext cx="1714512" cy="1000132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</a:t>
            </a: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AFB17C33-4B99-2279-67F1-C3EEC57FD1EE}"/>
              </a:ext>
            </a:extLst>
          </p:cNvPr>
          <p:cNvSpPr/>
          <p:nvPr/>
        </p:nvSpPr>
        <p:spPr>
          <a:xfrm>
            <a:off x="4786314" y="2714620"/>
            <a:ext cx="2000264" cy="928694"/>
          </a:xfrm>
          <a:prstGeom prst="trapezoi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 </a:t>
            </a:r>
          </a:p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Casting</a:t>
            </a:r>
          </a:p>
        </p:txBody>
      </p:sp>
    </p:spTree>
  </p:cSld>
  <p:clrMapOvr>
    <a:masterClrMapping/>
  </p:clrMapOvr>
  <p:transition advTm="5678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Regular Sumo.jpg">
            <a:extLst>
              <a:ext uri="{FF2B5EF4-FFF2-40B4-BE49-F238E27FC236}">
                <a16:creationId xmlns:a16="http://schemas.microsoft.com/office/drawing/2014/main" id="{BB539A2C-1CA1-DE18-65E5-38DEF5B74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4" descr="ThirdSumo copy.png">
            <a:extLst>
              <a:ext uri="{FF2B5EF4-FFF2-40B4-BE49-F238E27FC236}">
                <a16:creationId xmlns:a16="http://schemas.microsoft.com/office/drawing/2014/main" id="{7B886C8E-6827-51A3-954C-59369A4F7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286000"/>
            <a:ext cx="31877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0FA3B4-A93C-43B6-8F75-B3FD2976E887}"/>
              </a:ext>
            </a:extLst>
          </p:cNvPr>
          <p:cNvSpPr/>
          <p:nvPr/>
        </p:nvSpPr>
        <p:spPr>
          <a:xfrm>
            <a:off x="97910" y="642942"/>
            <a:ext cx="8929718" cy="18573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none">
            <a:prstTxWarp prst="textArchUp">
              <a:avLst>
                <a:gd name="adj" fmla="val 1099202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Round 2 Accuracy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84103C9-C88A-DC67-FCF1-93ADFBEA340E}"/>
              </a:ext>
            </a:extLst>
          </p:cNvPr>
          <p:cNvSpPr/>
          <p:nvPr/>
        </p:nvSpPr>
        <p:spPr>
          <a:xfrm>
            <a:off x="6715140" y="3571876"/>
            <a:ext cx="2000264" cy="142876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Speech 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FB6DAC-5A41-1D99-23F2-48D0C0EA46E8}"/>
              </a:ext>
            </a:extLst>
          </p:cNvPr>
          <p:cNvSpPr/>
          <p:nvPr/>
        </p:nvSpPr>
        <p:spPr>
          <a:xfrm>
            <a:off x="2143108" y="3429000"/>
            <a:ext cx="1714512" cy="1000132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</a:t>
            </a: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DE6BF058-09BD-C9AC-1265-AB9D8AFA1A93}"/>
              </a:ext>
            </a:extLst>
          </p:cNvPr>
          <p:cNvSpPr/>
          <p:nvPr/>
        </p:nvSpPr>
        <p:spPr>
          <a:xfrm>
            <a:off x="4786314" y="2714620"/>
            <a:ext cx="2000264" cy="928694"/>
          </a:xfrm>
          <a:prstGeom prst="trapezoi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 </a:t>
            </a:r>
          </a:p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Casting</a:t>
            </a:r>
          </a:p>
        </p:txBody>
      </p:sp>
    </p:spTree>
  </p:cSld>
  <p:clrMapOvr>
    <a:masterClrMapping/>
  </p:clrMapOvr>
  <p:transition advTm="182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Regular Sumo.jpg">
            <a:extLst>
              <a:ext uri="{FF2B5EF4-FFF2-40B4-BE49-F238E27FC236}">
                <a16:creationId xmlns:a16="http://schemas.microsoft.com/office/drawing/2014/main" id="{4EC1132F-4030-1CEC-A729-B7661E943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" descr="ThirdSumo copy.png">
            <a:extLst>
              <a:ext uri="{FF2B5EF4-FFF2-40B4-BE49-F238E27FC236}">
                <a16:creationId xmlns:a16="http://schemas.microsoft.com/office/drawing/2014/main" id="{67F13891-5A32-38A9-0F98-3E623B7DC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286000"/>
            <a:ext cx="31877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70A656-24CA-0305-0A94-C41879AC6C24}"/>
              </a:ext>
            </a:extLst>
          </p:cNvPr>
          <p:cNvSpPr/>
          <p:nvPr/>
        </p:nvSpPr>
        <p:spPr>
          <a:xfrm>
            <a:off x="97910" y="642942"/>
            <a:ext cx="8929718" cy="185736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none">
            <a:prstTxWarp prst="textArchUp">
              <a:avLst>
                <a:gd name="adj" fmla="val 1099202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Round 3 Preference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491B91-BA58-8DB8-A473-53531DE13383}"/>
              </a:ext>
            </a:extLst>
          </p:cNvPr>
          <p:cNvSpPr/>
          <p:nvPr/>
        </p:nvSpPr>
        <p:spPr>
          <a:xfrm>
            <a:off x="6715140" y="3571876"/>
            <a:ext cx="2000264" cy="142876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Speech 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F992A5-FF83-3735-2845-6E3352BBB52C}"/>
              </a:ext>
            </a:extLst>
          </p:cNvPr>
          <p:cNvSpPr/>
          <p:nvPr/>
        </p:nvSpPr>
        <p:spPr>
          <a:xfrm>
            <a:off x="2143108" y="3429000"/>
            <a:ext cx="1714512" cy="1000132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Bubble</a:t>
            </a:r>
          </a:p>
          <a:p>
            <a:pPr algn="ctr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</a:t>
            </a: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E7814FCE-82B5-3227-8555-3DA79D77DE68}"/>
              </a:ext>
            </a:extLst>
          </p:cNvPr>
          <p:cNvSpPr/>
          <p:nvPr/>
        </p:nvSpPr>
        <p:spPr>
          <a:xfrm>
            <a:off x="4786314" y="2714620"/>
            <a:ext cx="2000264" cy="928694"/>
          </a:xfrm>
          <a:prstGeom prst="trapezoid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0000"/>
                </a:srgbClr>
              </a:gs>
              <a:gs pos="50000">
                <a:srgbClr val="FFFF00">
                  <a:tint val="44500"/>
                  <a:satMod val="160000"/>
                  <a:alpha val="70000"/>
                </a:srgbClr>
              </a:gs>
              <a:gs pos="100000">
                <a:srgbClr val="FFFF00">
                  <a:tint val="23500"/>
                  <a:satMod val="160000"/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Ray </a:t>
            </a:r>
          </a:p>
          <a:p>
            <a:pPr algn="ctr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</a:rPr>
              <a:t>Casting</a:t>
            </a:r>
          </a:p>
        </p:txBody>
      </p:sp>
    </p:spTree>
  </p:cSld>
  <p:clrMapOvr>
    <a:masterClrMapping/>
  </p:clrMapOvr>
  <p:transition advTm="2542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4692BE-6524-1CB1-E701-5ABD737C9F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EAAB4D2-78DA-0FE3-1DD7-1DD1EDD3BA68}"/>
              </a:ext>
            </a:extLst>
          </p:cNvPr>
          <p:cNvSpPr/>
          <p:nvPr/>
        </p:nvSpPr>
        <p:spPr>
          <a:xfrm>
            <a:off x="-14524038" y="-11201400"/>
            <a:ext cx="44470638" cy="27263725"/>
          </a:xfrm>
          <a:custGeom>
            <a:avLst/>
            <a:gdLst>
              <a:gd name="connsiteX0" fmla="*/ 28788360 w 44470320"/>
              <a:gd name="connsiteY0" fmla="*/ 5166360 h 26014680"/>
              <a:gd name="connsiteX1" fmla="*/ 6385560 w 44470320"/>
              <a:gd name="connsiteY1" fmla="*/ 24368760 h 26014680"/>
              <a:gd name="connsiteX2" fmla="*/ 31165800 w 44470320"/>
              <a:gd name="connsiteY2" fmla="*/ 4892040 h 26014680"/>
              <a:gd name="connsiteX3" fmla="*/ 30342840 w 44470320"/>
              <a:gd name="connsiteY3" fmla="*/ 5257800 h 26014680"/>
              <a:gd name="connsiteX4" fmla="*/ 20010120 w 44470320"/>
              <a:gd name="connsiteY4" fmla="*/ 8641080 h 26014680"/>
              <a:gd name="connsiteX5" fmla="*/ 8945880 w 44470320"/>
              <a:gd name="connsiteY5" fmla="*/ 2514600 h 26014680"/>
              <a:gd name="connsiteX6" fmla="*/ 28514040 w 44470320"/>
              <a:gd name="connsiteY6" fmla="*/ 23728680 h 26014680"/>
              <a:gd name="connsiteX7" fmla="*/ 8580120 w 44470320"/>
              <a:gd name="connsiteY7" fmla="*/ 4800600 h 26014680"/>
              <a:gd name="connsiteX8" fmla="*/ 11049000 w 44470320"/>
              <a:gd name="connsiteY8" fmla="*/ 9281160 h 26014680"/>
              <a:gd name="connsiteX9" fmla="*/ 4648200 w 44470320"/>
              <a:gd name="connsiteY9" fmla="*/ 12755880 h 26014680"/>
              <a:gd name="connsiteX10" fmla="*/ 38938200 w 44470320"/>
              <a:gd name="connsiteY10" fmla="*/ 13853160 h 26014680"/>
              <a:gd name="connsiteX11" fmla="*/ 37840920 w 44470320"/>
              <a:gd name="connsiteY11" fmla="*/ 14584680 h 26014680"/>
              <a:gd name="connsiteX12" fmla="*/ 7665720 w 44470320"/>
              <a:gd name="connsiteY12" fmla="*/ 14036040 h 26014680"/>
              <a:gd name="connsiteX13" fmla="*/ 6568440 w 44470320"/>
              <a:gd name="connsiteY13" fmla="*/ 15681960 h 26014680"/>
              <a:gd name="connsiteX14" fmla="*/ 16626840 w 44470320"/>
              <a:gd name="connsiteY14" fmla="*/ 22722840 h 26014680"/>
              <a:gd name="connsiteX15" fmla="*/ 18638520 w 44470320"/>
              <a:gd name="connsiteY15" fmla="*/ 4434840 h 26014680"/>
              <a:gd name="connsiteX16" fmla="*/ 19187160 w 44470320"/>
              <a:gd name="connsiteY16" fmla="*/ 4251960 h 26014680"/>
              <a:gd name="connsiteX17" fmla="*/ 19004280 w 44470320"/>
              <a:gd name="connsiteY17" fmla="*/ 23728680 h 26014680"/>
              <a:gd name="connsiteX18" fmla="*/ 27782520 w 44470320"/>
              <a:gd name="connsiteY18" fmla="*/ 17967960 h 26014680"/>
              <a:gd name="connsiteX19" fmla="*/ 28696920 w 44470320"/>
              <a:gd name="connsiteY19" fmla="*/ 5166360 h 26014680"/>
              <a:gd name="connsiteX20" fmla="*/ 28605480 w 44470320"/>
              <a:gd name="connsiteY20" fmla="*/ 5257800 h 26014680"/>
              <a:gd name="connsiteX21" fmla="*/ 28331160 w 44470320"/>
              <a:gd name="connsiteY21" fmla="*/ 5532120 h 26014680"/>
              <a:gd name="connsiteX0" fmla="*/ 28788360 w 44470320"/>
              <a:gd name="connsiteY0" fmla="*/ 5166360 h 26014680"/>
              <a:gd name="connsiteX1" fmla="*/ 6385560 w 44470320"/>
              <a:gd name="connsiteY1" fmla="*/ 24368760 h 26014680"/>
              <a:gd name="connsiteX2" fmla="*/ 31165800 w 44470320"/>
              <a:gd name="connsiteY2" fmla="*/ 4892040 h 26014680"/>
              <a:gd name="connsiteX3" fmla="*/ 30342840 w 44470320"/>
              <a:gd name="connsiteY3" fmla="*/ 5257800 h 26014680"/>
              <a:gd name="connsiteX4" fmla="*/ 20010120 w 44470320"/>
              <a:gd name="connsiteY4" fmla="*/ 8641080 h 26014680"/>
              <a:gd name="connsiteX5" fmla="*/ 8945880 w 44470320"/>
              <a:gd name="connsiteY5" fmla="*/ 2514600 h 26014680"/>
              <a:gd name="connsiteX6" fmla="*/ 28514040 w 44470320"/>
              <a:gd name="connsiteY6" fmla="*/ 23728680 h 26014680"/>
              <a:gd name="connsiteX7" fmla="*/ 8580120 w 44470320"/>
              <a:gd name="connsiteY7" fmla="*/ 4800600 h 26014680"/>
              <a:gd name="connsiteX8" fmla="*/ 11049000 w 44470320"/>
              <a:gd name="connsiteY8" fmla="*/ 9281160 h 26014680"/>
              <a:gd name="connsiteX9" fmla="*/ 4648200 w 44470320"/>
              <a:gd name="connsiteY9" fmla="*/ 12755880 h 26014680"/>
              <a:gd name="connsiteX10" fmla="*/ 38938200 w 44470320"/>
              <a:gd name="connsiteY10" fmla="*/ 13853160 h 26014680"/>
              <a:gd name="connsiteX11" fmla="*/ 37840920 w 44470320"/>
              <a:gd name="connsiteY11" fmla="*/ 14584680 h 26014680"/>
              <a:gd name="connsiteX12" fmla="*/ 7665720 w 44470320"/>
              <a:gd name="connsiteY12" fmla="*/ 14036040 h 26014680"/>
              <a:gd name="connsiteX13" fmla="*/ 6568440 w 44470320"/>
              <a:gd name="connsiteY13" fmla="*/ 15681960 h 26014680"/>
              <a:gd name="connsiteX14" fmla="*/ 16626840 w 44470320"/>
              <a:gd name="connsiteY14" fmla="*/ 22722840 h 26014680"/>
              <a:gd name="connsiteX15" fmla="*/ 18638520 w 44470320"/>
              <a:gd name="connsiteY15" fmla="*/ 4434840 h 26014680"/>
              <a:gd name="connsiteX16" fmla="*/ 19187160 w 44470320"/>
              <a:gd name="connsiteY16" fmla="*/ 4251960 h 26014680"/>
              <a:gd name="connsiteX17" fmla="*/ 19004280 w 44470320"/>
              <a:gd name="connsiteY17" fmla="*/ 23728680 h 26014680"/>
              <a:gd name="connsiteX18" fmla="*/ 27782520 w 44470320"/>
              <a:gd name="connsiteY18" fmla="*/ 17967960 h 26014680"/>
              <a:gd name="connsiteX19" fmla="*/ 28696920 w 44470320"/>
              <a:gd name="connsiteY19" fmla="*/ 5166360 h 26014680"/>
              <a:gd name="connsiteX20" fmla="*/ 28605480 w 44470320"/>
              <a:gd name="connsiteY20" fmla="*/ 5257800 h 26014680"/>
              <a:gd name="connsiteX21" fmla="*/ 28331160 w 44470320"/>
              <a:gd name="connsiteY21" fmla="*/ 5532120 h 26014680"/>
              <a:gd name="connsiteX0" fmla="*/ 28788360 w 44470320"/>
              <a:gd name="connsiteY0" fmla="*/ 5166360 h 26014680"/>
              <a:gd name="connsiteX1" fmla="*/ 6385560 w 44470320"/>
              <a:gd name="connsiteY1" fmla="*/ 24368760 h 26014680"/>
              <a:gd name="connsiteX2" fmla="*/ 31165800 w 44470320"/>
              <a:gd name="connsiteY2" fmla="*/ 4892040 h 26014680"/>
              <a:gd name="connsiteX3" fmla="*/ 30342840 w 44470320"/>
              <a:gd name="connsiteY3" fmla="*/ 5257800 h 26014680"/>
              <a:gd name="connsiteX4" fmla="*/ 20010120 w 44470320"/>
              <a:gd name="connsiteY4" fmla="*/ 8641080 h 26014680"/>
              <a:gd name="connsiteX5" fmla="*/ 8945880 w 44470320"/>
              <a:gd name="connsiteY5" fmla="*/ 2514600 h 26014680"/>
              <a:gd name="connsiteX6" fmla="*/ 28514040 w 44470320"/>
              <a:gd name="connsiteY6" fmla="*/ 23728680 h 26014680"/>
              <a:gd name="connsiteX7" fmla="*/ 8580120 w 44470320"/>
              <a:gd name="connsiteY7" fmla="*/ 4800600 h 26014680"/>
              <a:gd name="connsiteX8" fmla="*/ 11049000 w 44470320"/>
              <a:gd name="connsiteY8" fmla="*/ 9281160 h 26014680"/>
              <a:gd name="connsiteX9" fmla="*/ 4648200 w 44470320"/>
              <a:gd name="connsiteY9" fmla="*/ 12755880 h 26014680"/>
              <a:gd name="connsiteX10" fmla="*/ 38938200 w 44470320"/>
              <a:gd name="connsiteY10" fmla="*/ 13853160 h 26014680"/>
              <a:gd name="connsiteX11" fmla="*/ 37840920 w 44470320"/>
              <a:gd name="connsiteY11" fmla="*/ 14584680 h 26014680"/>
              <a:gd name="connsiteX12" fmla="*/ 7665720 w 44470320"/>
              <a:gd name="connsiteY12" fmla="*/ 14036040 h 26014680"/>
              <a:gd name="connsiteX13" fmla="*/ 6568440 w 44470320"/>
              <a:gd name="connsiteY13" fmla="*/ 15681960 h 26014680"/>
              <a:gd name="connsiteX14" fmla="*/ 16626840 w 44470320"/>
              <a:gd name="connsiteY14" fmla="*/ 22722840 h 26014680"/>
              <a:gd name="connsiteX15" fmla="*/ 18638520 w 44470320"/>
              <a:gd name="connsiteY15" fmla="*/ 4434840 h 26014680"/>
              <a:gd name="connsiteX16" fmla="*/ 19187160 w 44470320"/>
              <a:gd name="connsiteY16" fmla="*/ 4251960 h 26014680"/>
              <a:gd name="connsiteX17" fmla="*/ 20575884 w 44470320"/>
              <a:gd name="connsiteY17" fmla="*/ 23728680 h 26014680"/>
              <a:gd name="connsiteX18" fmla="*/ 27782520 w 44470320"/>
              <a:gd name="connsiteY18" fmla="*/ 17967960 h 26014680"/>
              <a:gd name="connsiteX19" fmla="*/ 28696920 w 44470320"/>
              <a:gd name="connsiteY19" fmla="*/ 5166360 h 26014680"/>
              <a:gd name="connsiteX20" fmla="*/ 28605480 w 44470320"/>
              <a:gd name="connsiteY20" fmla="*/ 5257800 h 26014680"/>
              <a:gd name="connsiteX21" fmla="*/ 28331160 w 44470320"/>
              <a:gd name="connsiteY21" fmla="*/ 5532120 h 26014680"/>
              <a:gd name="connsiteX0" fmla="*/ 28788360 w 44470320"/>
              <a:gd name="connsiteY0" fmla="*/ 5166360 h 27264360"/>
              <a:gd name="connsiteX1" fmla="*/ 6385560 w 44470320"/>
              <a:gd name="connsiteY1" fmla="*/ 24368760 h 27264360"/>
              <a:gd name="connsiteX2" fmla="*/ 31165800 w 44470320"/>
              <a:gd name="connsiteY2" fmla="*/ 4892040 h 27264360"/>
              <a:gd name="connsiteX3" fmla="*/ 30342840 w 44470320"/>
              <a:gd name="connsiteY3" fmla="*/ 5257800 h 27264360"/>
              <a:gd name="connsiteX4" fmla="*/ 20010120 w 44470320"/>
              <a:gd name="connsiteY4" fmla="*/ 8641080 h 27264360"/>
              <a:gd name="connsiteX5" fmla="*/ 8945880 w 44470320"/>
              <a:gd name="connsiteY5" fmla="*/ 2514600 h 27264360"/>
              <a:gd name="connsiteX6" fmla="*/ 28514040 w 44470320"/>
              <a:gd name="connsiteY6" fmla="*/ 23728680 h 27264360"/>
              <a:gd name="connsiteX7" fmla="*/ 28422600 w 44470320"/>
              <a:gd name="connsiteY7" fmla="*/ 23728680 h 27264360"/>
              <a:gd name="connsiteX8" fmla="*/ 8580120 w 44470320"/>
              <a:gd name="connsiteY8" fmla="*/ 4800600 h 27264360"/>
              <a:gd name="connsiteX9" fmla="*/ 11049000 w 44470320"/>
              <a:gd name="connsiteY9" fmla="*/ 9281160 h 27264360"/>
              <a:gd name="connsiteX10" fmla="*/ 4648200 w 44470320"/>
              <a:gd name="connsiteY10" fmla="*/ 12755880 h 27264360"/>
              <a:gd name="connsiteX11" fmla="*/ 38938200 w 44470320"/>
              <a:gd name="connsiteY11" fmla="*/ 13853160 h 27264360"/>
              <a:gd name="connsiteX12" fmla="*/ 37840920 w 44470320"/>
              <a:gd name="connsiteY12" fmla="*/ 14584680 h 27264360"/>
              <a:gd name="connsiteX13" fmla="*/ 7665720 w 44470320"/>
              <a:gd name="connsiteY13" fmla="*/ 14036040 h 27264360"/>
              <a:gd name="connsiteX14" fmla="*/ 6568440 w 44470320"/>
              <a:gd name="connsiteY14" fmla="*/ 15681960 h 27264360"/>
              <a:gd name="connsiteX15" fmla="*/ 16626840 w 44470320"/>
              <a:gd name="connsiteY15" fmla="*/ 22722840 h 27264360"/>
              <a:gd name="connsiteX16" fmla="*/ 18638520 w 44470320"/>
              <a:gd name="connsiteY16" fmla="*/ 4434840 h 27264360"/>
              <a:gd name="connsiteX17" fmla="*/ 19187160 w 44470320"/>
              <a:gd name="connsiteY17" fmla="*/ 4251960 h 27264360"/>
              <a:gd name="connsiteX18" fmla="*/ 20575884 w 44470320"/>
              <a:gd name="connsiteY18" fmla="*/ 23728680 h 27264360"/>
              <a:gd name="connsiteX19" fmla="*/ 27782520 w 44470320"/>
              <a:gd name="connsiteY19" fmla="*/ 17967960 h 27264360"/>
              <a:gd name="connsiteX20" fmla="*/ 28696920 w 44470320"/>
              <a:gd name="connsiteY20" fmla="*/ 5166360 h 27264360"/>
              <a:gd name="connsiteX21" fmla="*/ 28605480 w 44470320"/>
              <a:gd name="connsiteY21" fmla="*/ 5257800 h 27264360"/>
              <a:gd name="connsiteX22" fmla="*/ 28331160 w 44470320"/>
              <a:gd name="connsiteY22" fmla="*/ 5532120 h 27264360"/>
              <a:gd name="connsiteX0" fmla="*/ 28788360 w 44470320"/>
              <a:gd name="connsiteY0" fmla="*/ 5166360 h 27264360"/>
              <a:gd name="connsiteX1" fmla="*/ 6385560 w 44470320"/>
              <a:gd name="connsiteY1" fmla="*/ 24368760 h 27264360"/>
              <a:gd name="connsiteX2" fmla="*/ 31165800 w 44470320"/>
              <a:gd name="connsiteY2" fmla="*/ 4892040 h 27264360"/>
              <a:gd name="connsiteX3" fmla="*/ 30342840 w 44470320"/>
              <a:gd name="connsiteY3" fmla="*/ 5257800 h 27264360"/>
              <a:gd name="connsiteX4" fmla="*/ 20010120 w 44470320"/>
              <a:gd name="connsiteY4" fmla="*/ 8641080 h 27264360"/>
              <a:gd name="connsiteX5" fmla="*/ 8945880 w 44470320"/>
              <a:gd name="connsiteY5" fmla="*/ 2514600 h 27264360"/>
              <a:gd name="connsiteX6" fmla="*/ 28514040 w 44470320"/>
              <a:gd name="connsiteY6" fmla="*/ 23728680 h 27264360"/>
              <a:gd name="connsiteX7" fmla="*/ 28422600 w 44470320"/>
              <a:gd name="connsiteY7" fmla="*/ 23728680 h 27264360"/>
              <a:gd name="connsiteX8" fmla="*/ 8580120 w 44470320"/>
              <a:gd name="connsiteY8" fmla="*/ 4800600 h 27264360"/>
              <a:gd name="connsiteX9" fmla="*/ 11049000 w 44470320"/>
              <a:gd name="connsiteY9" fmla="*/ 9281160 h 27264360"/>
              <a:gd name="connsiteX10" fmla="*/ 4648200 w 44470320"/>
              <a:gd name="connsiteY10" fmla="*/ 12755880 h 27264360"/>
              <a:gd name="connsiteX11" fmla="*/ 38938200 w 44470320"/>
              <a:gd name="connsiteY11" fmla="*/ 13853160 h 27264360"/>
              <a:gd name="connsiteX12" fmla="*/ 37840920 w 44470320"/>
              <a:gd name="connsiteY12" fmla="*/ 14584680 h 27264360"/>
              <a:gd name="connsiteX13" fmla="*/ 7665720 w 44470320"/>
              <a:gd name="connsiteY13" fmla="*/ 14036040 h 27264360"/>
              <a:gd name="connsiteX14" fmla="*/ 6568440 w 44470320"/>
              <a:gd name="connsiteY14" fmla="*/ 15681960 h 27264360"/>
              <a:gd name="connsiteX15" fmla="*/ 16626840 w 44470320"/>
              <a:gd name="connsiteY15" fmla="*/ 22722840 h 27264360"/>
              <a:gd name="connsiteX16" fmla="*/ 18638520 w 44470320"/>
              <a:gd name="connsiteY16" fmla="*/ 4434840 h 27264360"/>
              <a:gd name="connsiteX17" fmla="*/ 19187160 w 44470320"/>
              <a:gd name="connsiteY17" fmla="*/ 4251960 h 27264360"/>
              <a:gd name="connsiteX18" fmla="*/ 20575884 w 44470320"/>
              <a:gd name="connsiteY18" fmla="*/ 23728680 h 27264360"/>
              <a:gd name="connsiteX19" fmla="*/ 27782520 w 44470320"/>
              <a:gd name="connsiteY19" fmla="*/ 17967960 h 27264360"/>
              <a:gd name="connsiteX20" fmla="*/ 28696920 w 44470320"/>
              <a:gd name="connsiteY20" fmla="*/ 5166360 h 27264360"/>
              <a:gd name="connsiteX21" fmla="*/ 28605480 w 44470320"/>
              <a:gd name="connsiteY21" fmla="*/ 5257800 h 27264360"/>
              <a:gd name="connsiteX22" fmla="*/ 28331160 w 44470320"/>
              <a:gd name="connsiteY22" fmla="*/ 5532120 h 27264360"/>
              <a:gd name="connsiteX0" fmla="*/ 28788360 w 44470320"/>
              <a:gd name="connsiteY0" fmla="*/ 5166360 h 27264360"/>
              <a:gd name="connsiteX1" fmla="*/ 6385560 w 44470320"/>
              <a:gd name="connsiteY1" fmla="*/ 24368760 h 27264360"/>
              <a:gd name="connsiteX2" fmla="*/ 31165800 w 44470320"/>
              <a:gd name="connsiteY2" fmla="*/ 4892040 h 27264360"/>
              <a:gd name="connsiteX3" fmla="*/ 30342840 w 44470320"/>
              <a:gd name="connsiteY3" fmla="*/ 5257800 h 27264360"/>
              <a:gd name="connsiteX4" fmla="*/ 20010120 w 44470320"/>
              <a:gd name="connsiteY4" fmla="*/ 8641080 h 27264360"/>
              <a:gd name="connsiteX5" fmla="*/ 8945880 w 44470320"/>
              <a:gd name="connsiteY5" fmla="*/ 2514600 h 27264360"/>
              <a:gd name="connsiteX6" fmla="*/ 28514040 w 44470320"/>
              <a:gd name="connsiteY6" fmla="*/ 23728680 h 27264360"/>
              <a:gd name="connsiteX7" fmla="*/ 28422600 w 44470320"/>
              <a:gd name="connsiteY7" fmla="*/ 23728680 h 27264360"/>
              <a:gd name="connsiteX8" fmla="*/ 8580120 w 44470320"/>
              <a:gd name="connsiteY8" fmla="*/ 4800600 h 27264360"/>
              <a:gd name="connsiteX9" fmla="*/ 11049000 w 44470320"/>
              <a:gd name="connsiteY9" fmla="*/ 9281160 h 27264360"/>
              <a:gd name="connsiteX10" fmla="*/ 4648200 w 44470320"/>
              <a:gd name="connsiteY10" fmla="*/ 12755880 h 27264360"/>
              <a:gd name="connsiteX11" fmla="*/ 38938200 w 44470320"/>
              <a:gd name="connsiteY11" fmla="*/ 13853160 h 27264360"/>
              <a:gd name="connsiteX12" fmla="*/ 37840920 w 44470320"/>
              <a:gd name="connsiteY12" fmla="*/ 14584680 h 27264360"/>
              <a:gd name="connsiteX13" fmla="*/ 7665720 w 44470320"/>
              <a:gd name="connsiteY13" fmla="*/ 14036040 h 27264360"/>
              <a:gd name="connsiteX14" fmla="*/ 6568440 w 44470320"/>
              <a:gd name="connsiteY14" fmla="*/ 15681960 h 27264360"/>
              <a:gd name="connsiteX15" fmla="*/ 16626840 w 44470320"/>
              <a:gd name="connsiteY15" fmla="*/ 22722840 h 27264360"/>
              <a:gd name="connsiteX16" fmla="*/ 18638520 w 44470320"/>
              <a:gd name="connsiteY16" fmla="*/ 4434840 h 27264360"/>
              <a:gd name="connsiteX17" fmla="*/ 19187160 w 44470320"/>
              <a:gd name="connsiteY17" fmla="*/ 4251960 h 27264360"/>
              <a:gd name="connsiteX18" fmla="*/ 20575884 w 44470320"/>
              <a:gd name="connsiteY18" fmla="*/ 23728680 h 27264360"/>
              <a:gd name="connsiteX19" fmla="*/ 27782520 w 44470320"/>
              <a:gd name="connsiteY19" fmla="*/ 17967960 h 27264360"/>
              <a:gd name="connsiteX20" fmla="*/ 28696920 w 44470320"/>
              <a:gd name="connsiteY20" fmla="*/ 5166360 h 27264360"/>
              <a:gd name="connsiteX21" fmla="*/ 28605480 w 44470320"/>
              <a:gd name="connsiteY21" fmla="*/ 5257800 h 27264360"/>
              <a:gd name="connsiteX22" fmla="*/ 28331160 w 44470320"/>
              <a:gd name="connsiteY22" fmla="*/ 5532120 h 27264360"/>
              <a:gd name="connsiteX0" fmla="*/ 28788360 w 44470320"/>
              <a:gd name="connsiteY0" fmla="*/ 5166360 h 27264360"/>
              <a:gd name="connsiteX1" fmla="*/ 6385560 w 44470320"/>
              <a:gd name="connsiteY1" fmla="*/ 24368760 h 27264360"/>
              <a:gd name="connsiteX2" fmla="*/ 31165800 w 44470320"/>
              <a:gd name="connsiteY2" fmla="*/ 4892040 h 27264360"/>
              <a:gd name="connsiteX3" fmla="*/ 30342840 w 44470320"/>
              <a:gd name="connsiteY3" fmla="*/ 5257800 h 27264360"/>
              <a:gd name="connsiteX4" fmla="*/ 20010120 w 44470320"/>
              <a:gd name="connsiteY4" fmla="*/ 8641080 h 27264360"/>
              <a:gd name="connsiteX5" fmla="*/ 8945880 w 44470320"/>
              <a:gd name="connsiteY5" fmla="*/ 2514600 h 27264360"/>
              <a:gd name="connsiteX6" fmla="*/ 28514040 w 44470320"/>
              <a:gd name="connsiteY6" fmla="*/ 23728680 h 27264360"/>
              <a:gd name="connsiteX7" fmla="*/ 28422600 w 44470320"/>
              <a:gd name="connsiteY7" fmla="*/ 23728680 h 27264360"/>
              <a:gd name="connsiteX8" fmla="*/ 8580120 w 44470320"/>
              <a:gd name="connsiteY8" fmla="*/ 4800600 h 27264360"/>
              <a:gd name="connsiteX9" fmla="*/ 11049000 w 44470320"/>
              <a:gd name="connsiteY9" fmla="*/ 9281160 h 27264360"/>
              <a:gd name="connsiteX10" fmla="*/ 4648200 w 44470320"/>
              <a:gd name="connsiteY10" fmla="*/ 12755880 h 27264360"/>
              <a:gd name="connsiteX11" fmla="*/ 38938200 w 44470320"/>
              <a:gd name="connsiteY11" fmla="*/ 13853160 h 27264360"/>
              <a:gd name="connsiteX12" fmla="*/ 37840920 w 44470320"/>
              <a:gd name="connsiteY12" fmla="*/ 15870540 h 27264360"/>
              <a:gd name="connsiteX13" fmla="*/ 7665720 w 44470320"/>
              <a:gd name="connsiteY13" fmla="*/ 14036040 h 27264360"/>
              <a:gd name="connsiteX14" fmla="*/ 6568440 w 44470320"/>
              <a:gd name="connsiteY14" fmla="*/ 15681960 h 27264360"/>
              <a:gd name="connsiteX15" fmla="*/ 16626840 w 44470320"/>
              <a:gd name="connsiteY15" fmla="*/ 22722840 h 27264360"/>
              <a:gd name="connsiteX16" fmla="*/ 18638520 w 44470320"/>
              <a:gd name="connsiteY16" fmla="*/ 4434840 h 27264360"/>
              <a:gd name="connsiteX17" fmla="*/ 19187160 w 44470320"/>
              <a:gd name="connsiteY17" fmla="*/ 4251960 h 27264360"/>
              <a:gd name="connsiteX18" fmla="*/ 20575884 w 44470320"/>
              <a:gd name="connsiteY18" fmla="*/ 23728680 h 27264360"/>
              <a:gd name="connsiteX19" fmla="*/ 27782520 w 44470320"/>
              <a:gd name="connsiteY19" fmla="*/ 17967960 h 27264360"/>
              <a:gd name="connsiteX20" fmla="*/ 28696920 w 44470320"/>
              <a:gd name="connsiteY20" fmla="*/ 5166360 h 27264360"/>
              <a:gd name="connsiteX21" fmla="*/ 28605480 w 44470320"/>
              <a:gd name="connsiteY21" fmla="*/ 5257800 h 27264360"/>
              <a:gd name="connsiteX22" fmla="*/ 28331160 w 44470320"/>
              <a:gd name="connsiteY22" fmla="*/ 5532120 h 27264360"/>
              <a:gd name="connsiteX0" fmla="*/ 28788360 w 44470320"/>
              <a:gd name="connsiteY0" fmla="*/ 5166360 h 27264360"/>
              <a:gd name="connsiteX1" fmla="*/ 6385560 w 44470320"/>
              <a:gd name="connsiteY1" fmla="*/ 24368760 h 27264360"/>
              <a:gd name="connsiteX2" fmla="*/ 31165800 w 44470320"/>
              <a:gd name="connsiteY2" fmla="*/ 4892040 h 27264360"/>
              <a:gd name="connsiteX3" fmla="*/ 30982920 w 44470320"/>
              <a:gd name="connsiteY3" fmla="*/ 5943584 h 27264360"/>
              <a:gd name="connsiteX4" fmla="*/ 30342840 w 44470320"/>
              <a:gd name="connsiteY4" fmla="*/ 5257800 h 27264360"/>
              <a:gd name="connsiteX5" fmla="*/ 20010120 w 44470320"/>
              <a:gd name="connsiteY5" fmla="*/ 8641080 h 27264360"/>
              <a:gd name="connsiteX6" fmla="*/ 8945880 w 44470320"/>
              <a:gd name="connsiteY6" fmla="*/ 2514600 h 27264360"/>
              <a:gd name="connsiteX7" fmla="*/ 28514040 w 44470320"/>
              <a:gd name="connsiteY7" fmla="*/ 23728680 h 27264360"/>
              <a:gd name="connsiteX8" fmla="*/ 28422600 w 44470320"/>
              <a:gd name="connsiteY8" fmla="*/ 23728680 h 27264360"/>
              <a:gd name="connsiteX9" fmla="*/ 8580120 w 44470320"/>
              <a:gd name="connsiteY9" fmla="*/ 4800600 h 27264360"/>
              <a:gd name="connsiteX10" fmla="*/ 11049000 w 44470320"/>
              <a:gd name="connsiteY10" fmla="*/ 9281160 h 27264360"/>
              <a:gd name="connsiteX11" fmla="*/ 4648200 w 44470320"/>
              <a:gd name="connsiteY11" fmla="*/ 12755880 h 27264360"/>
              <a:gd name="connsiteX12" fmla="*/ 38938200 w 44470320"/>
              <a:gd name="connsiteY12" fmla="*/ 13853160 h 27264360"/>
              <a:gd name="connsiteX13" fmla="*/ 37840920 w 44470320"/>
              <a:gd name="connsiteY13" fmla="*/ 15870540 h 27264360"/>
              <a:gd name="connsiteX14" fmla="*/ 7665720 w 44470320"/>
              <a:gd name="connsiteY14" fmla="*/ 14036040 h 27264360"/>
              <a:gd name="connsiteX15" fmla="*/ 6568440 w 44470320"/>
              <a:gd name="connsiteY15" fmla="*/ 15681960 h 27264360"/>
              <a:gd name="connsiteX16" fmla="*/ 16626840 w 44470320"/>
              <a:gd name="connsiteY16" fmla="*/ 22722840 h 27264360"/>
              <a:gd name="connsiteX17" fmla="*/ 18638520 w 44470320"/>
              <a:gd name="connsiteY17" fmla="*/ 4434840 h 27264360"/>
              <a:gd name="connsiteX18" fmla="*/ 19187160 w 44470320"/>
              <a:gd name="connsiteY18" fmla="*/ 4251960 h 27264360"/>
              <a:gd name="connsiteX19" fmla="*/ 20575884 w 44470320"/>
              <a:gd name="connsiteY19" fmla="*/ 23728680 h 27264360"/>
              <a:gd name="connsiteX20" fmla="*/ 27782520 w 44470320"/>
              <a:gd name="connsiteY20" fmla="*/ 17967960 h 27264360"/>
              <a:gd name="connsiteX21" fmla="*/ 28696920 w 44470320"/>
              <a:gd name="connsiteY21" fmla="*/ 5166360 h 27264360"/>
              <a:gd name="connsiteX22" fmla="*/ 28605480 w 44470320"/>
              <a:gd name="connsiteY22" fmla="*/ 5257800 h 27264360"/>
              <a:gd name="connsiteX23" fmla="*/ 28331160 w 44470320"/>
              <a:gd name="connsiteY23" fmla="*/ 5532120 h 27264360"/>
              <a:gd name="connsiteX0" fmla="*/ 28788360 w 44470320"/>
              <a:gd name="connsiteY0" fmla="*/ 5166360 h 27264360"/>
              <a:gd name="connsiteX1" fmla="*/ 6385560 w 44470320"/>
              <a:gd name="connsiteY1" fmla="*/ 24368760 h 27264360"/>
              <a:gd name="connsiteX2" fmla="*/ 31165800 w 44470320"/>
              <a:gd name="connsiteY2" fmla="*/ 4892040 h 27264360"/>
              <a:gd name="connsiteX3" fmla="*/ 30982920 w 44470320"/>
              <a:gd name="connsiteY3" fmla="*/ 5943584 h 27264360"/>
              <a:gd name="connsiteX4" fmla="*/ 30342840 w 44470320"/>
              <a:gd name="connsiteY4" fmla="*/ 5257800 h 27264360"/>
              <a:gd name="connsiteX5" fmla="*/ 20010120 w 44470320"/>
              <a:gd name="connsiteY5" fmla="*/ 8641080 h 27264360"/>
              <a:gd name="connsiteX6" fmla="*/ 8945880 w 44470320"/>
              <a:gd name="connsiteY6" fmla="*/ 2514600 h 27264360"/>
              <a:gd name="connsiteX7" fmla="*/ 28514040 w 44470320"/>
              <a:gd name="connsiteY7" fmla="*/ 23728680 h 27264360"/>
              <a:gd name="connsiteX8" fmla="*/ 28422600 w 44470320"/>
              <a:gd name="connsiteY8" fmla="*/ 23728680 h 27264360"/>
              <a:gd name="connsiteX9" fmla="*/ 8580120 w 44470320"/>
              <a:gd name="connsiteY9" fmla="*/ 4800600 h 27264360"/>
              <a:gd name="connsiteX10" fmla="*/ 11049000 w 44470320"/>
              <a:gd name="connsiteY10" fmla="*/ 9281160 h 27264360"/>
              <a:gd name="connsiteX11" fmla="*/ 4648200 w 44470320"/>
              <a:gd name="connsiteY11" fmla="*/ 12755880 h 27264360"/>
              <a:gd name="connsiteX12" fmla="*/ 38938200 w 44470320"/>
              <a:gd name="connsiteY12" fmla="*/ 13853160 h 27264360"/>
              <a:gd name="connsiteX13" fmla="*/ 37840920 w 44470320"/>
              <a:gd name="connsiteY13" fmla="*/ 15870540 h 27264360"/>
              <a:gd name="connsiteX14" fmla="*/ 7665720 w 44470320"/>
              <a:gd name="connsiteY14" fmla="*/ 14036040 h 27264360"/>
              <a:gd name="connsiteX15" fmla="*/ 6568440 w 44470320"/>
              <a:gd name="connsiteY15" fmla="*/ 15681960 h 27264360"/>
              <a:gd name="connsiteX16" fmla="*/ 16626840 w 44470320"/>
              <a:gd name="connsiteY16" fmla="*/ 22722840 h 27264360"/>
              <a:gd name="connsiteX17" fmla="*/ 18638520 w 44470320"/>
              <a:gd name="connsiteY17" fmla="*/ 4434840 h 27264360"/>
              <a:gd name="connsiteX18" fmla="*/ 19187160 w 44470320"/>
              <a:gd name="connsiteY18" fmla="*/ 4251960 h 27264360"/>
              <a:gd name="connsiteX19" fmla="*/ 20575884 w 44470320"/>
              <a:gd name="connsiteY19" fmla="*/ 23728680 h 27264360"/>
              <a:gd name="connsiteX20" fmla="*/ 27782520 w 44470320"/>
              <a:gd name="connsiteY20" fmla="*/ 17967960 h 27264360"/>
              <a:gd name="connsiteX21" fmla="*/ 28696920 w 44470320"/>
              <a:gd name="connsiteY21" fmla="*/ 5166360 h 27264360"/>
              <a:gd name="connsiteX22" fmla="*/ 28605480 w 44470320"/>
              <a:gd name="connsiteY22" fmla="*/ 5257800 h 27264360"/>
              <a:gd name="connsiteX23" fmla="*/ 28331160 w 44470320"/>
              <a:gd name="connsiteY23" fmla="*/ 5532120 h 2726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4470320" h="27264360">
                <a:moveTo>
                  <a:pt x="28788360" y="5166360"/>
                </a:moveTo>
                <a:cubicBezTo>
                  <a:pt x="17388840" y="14790420"/>
                  <a:pt x="5989320" y="24414480"/>
                  <a:pt x="6385560" y="24368760"/>
                </a:cubicBezTo>
                <a:cubicBezTo>
                  <a:pt x="6999056" y="24985912"/>
                  <a:pt x="27066240" y="7962903"/>
                  <a:pt x="31165800" y="4892040"/>
                </a:cubicBezTo>
                <a:cubicBezTo>
                  <a:pt x="35265360" y="1821177"/>
                  <a:pt x="31120080" y="5882624"/>
                  <a:pt x="30982920" y="5943584"/>
                </a:cubicBezTo>
                <a:cubicBezTo>
                  <a:pt x="30845760" y="6004544"/>
                  <a:pt x="32171640" y="4617720"/>
                  <a:pt x="30342840" y="5257800"/>
                </a:cubicBezTo>
                <a:cubicBezTo>
                  <a:pt x="28483560" y="5882640"/>
                  <a:pt x="23576280" y="9098280"/>
                  <a:pt x="20010120" y="8641080"/>
                </a:cubicBezTo>
                <a:cubicBezTo>
                  <a:pt x="16443960" y="8183880"/>
                  <a:pt x="7528560" y="0"/>
                  <a:pt x="8945880" y="2514600"/>
                </a:cubicBezTo>
                <a:cubicBezTo>
                  <a:pt x="10363200" y="5029200"/>
                  <a:pt x="25267920" y="20193000"/>
                  <a:pt x="28514040" y="23728680"/>
                </a:cubicBezTo>
                <a:cubicBezTo>
                  <a:pt x="31760160" y="27264360"/>
                  <a:pt x="31744920" y="26883360"/>
                  <a:pt x="28422600" y="23728680"/>
                </a:cubicBezTo>
                <a:cubicBezTo>
                  <a:pt x="24311568" y="21874122"/>
                  <a:pt x="11475720" y="7208520"/>
                  <a:pt x="8580120" y="4800600"/>
                </a:cubicBezTo>
                <a:cubicBezTo>
                  <a:pt x="5684520" y="2392680"/>
                  <a:pt x="11704320" y="7955280"/>
                  <a:pt x="11049000" y="9281160"/>
                </a:cubicBezTo>
                <a:cubicBezTo>
                  <a:pt x="10393680" y="10607040"/>
                  <a:pt x="0" y="11993880"/>
                  <a:pt x="4648200" y="12755880"/>
                </a:cubicBezTo>
                <a:cubicBezTo>
                  <a:pt x="9296400" y="13517880"/>
                  <a:pt x="33406080" y="13334050"/>
                  <a:pt x="38938200" y="13853160"/>
                </a:cubicBezTo>
                <a:cubicBezTo>
                  <a:pt x="44470320" y="14372270"/>
                  <a:pt x="43053000" y="15840060"/>
                  <a:pt x="37840920" y="15870540"/>
                </a:cubicBezTo>
                <a:cubicBezTo>
                  <a:pt x="32628840" y="15901020"/>
                  <a:pt x="12877800" y="14067470"/>
                  <a:pt x="7665720" y="14036040"/>
                </a:cubicBezTo>
                <a:cubicBezTo>
                  <a:pt x="2453640" y="14004610"/>
                  <a:pt x="5074920" y="14234160"/>
                  <a:pt x="6568440" y="15681960"/>
                </a:cubicBezTo>
                <a:cubicBezTo>
                  <a:pt x="8061960" y="17129760"/>
                  <a:pt x="14615160" y="24597360"/>
                  <a:pt x="16626840" y="22722840"/>
                </a:cubicBezTo>
                <a:cubicBezTo>
                  <a:pt x="18638520" y="20848320"/>
                  <a:pt x="18211800" y="7513320"/>
                  <a:pt x="18638520" y="4434840"/>
                </a:cubicBezTo>
                <a:cubicBezTo>
                  <a:pt x="19065240" y="1356360"/>
                  <a:pt x="18864266" y="1036320"/>
                  <a:pt x="19187160" y="4251960"/>
                </a:cubicBezTo>
                <a:cubicBezTo>
                  <a:pt x="19510054" y="7467600"/>
                  <a:pt x="19143324" y="21442680"/>
                  <a:pt x="20575884" y="23728680"/>
                </a:cubicBezTo>
                <a:cubicBezTo>
                  <a:pt x="22008444" y="26014680"/>
                  <a:pt x="26429014" y="21061680"/>
                  <a:pt x="27782520" y="17967960"/>
                </a:cubicBezTo>
                <a:cubicBezTo>
                  <a:pt x="29136026" y="14874240"/>
                  <a:pt x="28559760" y="7284720"/>
                  <a:pt x="28696920" y="5166360"/>
                </a:cubicBezTo>
                <a:cubicBezTo>
                  <a:pt x="28834080" y="3048000"/>
                  <a:pt x="28605480" y="5257800"/>
                  <a:pt x="28605480" y="5257800"/>
                </a:cubicBezTo>
                <a:lnTo>
                  <a:pt x="28331160" y="5532120"/>
                </a:ln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12-Point Star 3">
            <a:extLst>
              <a:ext uri="{FF2B5EF4-FFF2-40B4-BE49-F238E27FC236}">
                <a16:creationId xmlns:a16="http://schemas.microsoft.com/office/drawing/2014/main" id="{C527B648-47C1-F3A0-71B7-7D137C4A80BA}"/>
              </a:ext>
            </a:extLst>
          </p:cNvPr>
          <p:cNvSpPr/>
          <p:nvPr/>
        </p:nvSpPr>
        <p:spPr>
          <a:xfrm>
            <a:off x="285720" y="214290"/>
            <a:ext cx="8572560" cy="6429420"/>
          </a:xfrm>
          <a:prstGeom prst="star12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  <a:tileRect/>
          </a:gra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auto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defRPr/>
            </a:pPr>
            <a:r>
              <a:rPr lang="en-US" sz="7200" b="1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Speech Filtered </a:t>
            </a:r>
          </a:p>
          <a:p>
            <a:pPr algn="ctr" fontAlgn="auto">
              <a:lnSpc>
                <a:spcPts val="302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Bubble Ray</a:t>
            </a:r>
          </a:p>
          <a:p>
            <a:pPr algn="ctr" fontAlgn="auto">
              <a:lnSpc>
                <a:spcPts val="1052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Wednesday </a:t>
            </a:r>
          </a:p>
          <a:p>
            <a:pPr algn="ctr" fontAlgn="auto">
              <a:lnSpc>
                <a:spcPts val="502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10:40am  </a:t>
            </a:r>
          </a:p>
        </p:txBody>
      </p:sp>
      <p:pic>
        <p:nvPicPr>
          <p:cNvPr id="5" name="blong2.wav">
            <a:hlinkClick r:id="" action="ppaction://media"/>
            <a:extLst>
              <a:ext uri="{FF2B5EF4-FFF2-40B4-BE49-F238E27FC236}">
                <a16:creationId xmlns:a16="http://schemas.microsoft.com/office/drawing/2014/main" id="{5B8FF557-FA6C-F81A-F615-1530449F43D4}"/>
              </a:ext>
            </a:extLst>
          </p:cNvPr>
          <p:cNvPicPr>
            <a:picLocks noRot="1" noChangeAspect="1"/>
          </p:cNvPicPr>
          <p:nvPr>
            <a:wavAudioFile r:embed="rId1" name="blong2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6705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58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4.8|7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208</Words>
  <Application>Microsoft Office PowerPoint</Application>
  <PresentationFormat>On-screen Show (4:3)</PresentationFormat>
  <Paragraphs>46</Paragraphs>
  <Slides>6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Office Theme</vt:lpstr>
      <vt:lpstr>Speech Filtered Bubble Ray Improving Target Acquisition on Large Display Walls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Filtered Bubble Ray Improving Target Acquisition on Large Display Walls</dc:title>
  <dc:creator>Edward Tse</dc:creator>
  <cp:lastModifiedBy>Saul Greenberg</cp:lastModifiedBy>
  <cp:revision>62</cp:revision>
  <dcterms:created xsi:type="dcterms:W3CDTF">2007-10-22T23:10:04Z</dcterms:created>
  <dcterms:modified xsi:type="dcterms:W3CDTF">2026-10-23T19:11:08Z</dcterms:modified>
</cp:coreProperties>
</file>