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tags/tag1.xml" ContentType="application/vnd.openxmlformats-officedocument.presentationml.tags+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2"/>
  </p:notesMasterIdLst>
  <p:sldIdLst>
    <p:sldId id="256" r:id="rId2"/>
    <p:sldId id="338" r:id="rId3"/>
    <p:sldId id="328" r:id="rId4"/>
    <p:sldId id="413" r:id="rId5"/>
    <p:sldId id="329" r:id="rId6"/>
    <p:sldId id="334" r:id="rId7"/>
    <p:sldId id="360" r:id="rId8"/>
    <p:sldId id="400" r:id="rId9"/>
    <p:sldId id="361" r:id="rId10"/>
    <p:sldId id="414" r:id="rId11"/>
    <p:sldId id="331" r:id="rId12"/>
    <p:sldId id="335" r:id="rId13"/>
    <p:sldId id="363" r:id="rId14"/>
    <p:sldId id="364" r:id="rId15"/>
    <p:sldId id="365" r:id="rId16"/>
    <p:sldId id="366" r:id="rId17"/>
    <p:sldId id="272" r:id="rId18"/>
    <p:sldId id="342" r:id="rId19"/>
    <p:sldId id="368" r:id="rId20"/>
    <p:sldId id="421" r:id="rId21"/>
    <p:sldId id="357" r:id="rId22"/>
    <p:sldId id="407" r:id="rId23"/>
    <p:sldId id="403" r:id="rId24"/>
    <p:sldId id="359" r:id="rId25"/>
    <p:sldId id="408" r:id="rId26"/>
    <p:sldId id="409" r:id="rId27"/>
    <p:sldId id="410" r:id="rId28"/>
    <p:sldId id="411" r:id="rId29"/>
    <p:sldId id="358" r:id="rId30"/>
    <p:sldId id="412" r:id="rId31"/>
    <p:sldId id="260" r:id="rId32"/>
    <p:sldId id="319" r:id="rId33"/>
    <p:sldId id="318" r:id="rId34"/>
    <p:sldId id="378" r:id="rId35"/>
    <p:sldId id="375" r:id="rId36"/>
    <p:sldId id="390" r:id="rId37"/>
    <p:sldId id="367" r:id="rId38"/>
    <p:sldId id="379" r:id="rId39"/>
    <p:sldId id="380" r:id="rId40"/>
    <p:sldId id="381" r:id="rId41"/>
    <p:sldId id="382" r:id="rId42"/>
    <p:sldId id="423" r:id="rId43"/>
    <p:sldId id="274" r:id="rId44"/>
    <p:sldId id="425" r:id="rId45"/>
    <p:sldId id="275" r:id="rId46"/>
    <p:sldId id="276" r:id="rId47"/>
    <p:sldId id="279" r:id="rId48"/>
    <p:sldId id="277" r:id="rId49"/>
    <p:sldId id="278" r:id="rId50"/>
    <p:sldId id="280" r:id="rId51"/>
    <p:sldId id="281" r:id="rId52"/>
    <p:sldId id="282" r:id="rId53"/>
    <p:sldId id="283" r:id="rId54"/>
    <p:sldId id="284" r:id="rId55"/>
    <p:sldId id="285" r:id="rId56"/>
    <p:sldId id="286" r:id="rId57"/>
    <p:sldId id="424" r:id="rId58"/>
    <p:sldId id="320" r:id="rId59"/>
    <p:sldId id="321" r:id="rId60"/>
    <p:sldId id="426" r:id="rId61"/>
    <p:sldId id="385" r:id="rId62"/>
    <p:sldId id="376" r:id="rId63"/>
    <p:sldId id="372" r:id="rId64"/>
    <p:sldId id="373" r:id="rId65"/>
    <p:sldId id="374" r:id="rId66"/>
    <p:sldId id="387" r:id="rId67"/>
    <p:sldId id="427" r:id="rId68"/>
    <p:sldId id="418" r:id="rId69"/>
    <p:sldId id="419" r:id="rId70"/>
    <p:sldId id="369" r:id="rId71"/>
    <p:sldId id="388" r:id="rId72"/>
    <p:sldId id="370" r:id="rId73"/>
    <p:sldId id="389" r:id="rId74"/>
    <p:sldId id="391" r:id="rId75"/>
    <p:sldId id="402" r:id="rId76"/>
    <p:sldId id="401" r:id="rId77"/>
    <p:sldId id="392" r:id="rId78"/>
    <p:sldId id="393" r:id="rId79"/>
    <p:sldId id="394" r:id="rId80"/>
    <p:sldId id="395" r:id="rId81"/>
    <p:sldId id="396" r:id="rId82"/>
    <p:sldId id="416" r:id="rId83"/>
    <p:sldId id="355" r:id="rId84"/>
    <p:sldId id="356" r:id="rId85"/>
    <p:sldId id="398" r:id="rId86"/>
    <p:sldId id="399" r:id="rId87"/>
    <p:sldId id="339" r:id="rId88"/>
    <p:sldId id="340" r:id="rId89"/>
    <p:sldId id="341" r:id="rId90"/>
    <p:sldId id="397" r:id="rId91"/>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496FC3"/>
    <a:srgbClr val="D8E8F5"/>
    <a:srgbClr val="5A7CC9"/>
    <a:srgbClr val="FF0000"/>
    <a:srgbClr val="10377C"/>
    <a:srgbClr val="3366FF"/>
    <a:srgbClr val="0033CC"/>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6" d="100"/>
          <a:sy n="126" d="100"/>
        </p:scale>
        <p:origin x="20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theme" Target="theme/theme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notesMaster" Target="notesMasters/notes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8EC8EC1D-52B1-0CDE-5327-4E9255D61652}"/>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vl1pPr>
          </a:lstStyle>
          <a:p>
            <a:endParaRPr lang="en-US" altLang="LID4096"/>
          </a:p>
        </p:txBody>
      </p:sp>
      <p:sp>
        <p:nvSpPr>
          <p:cNvPr id="3075" name="Rectangle 3">
            <a:extLst>
              <a:ext uri="{FF2B5EF4-FFF2-40B4-BE49-F238E27FC236}">
                <a16:creationId xmlns:a16="http://schemas.microsoft.com/office/drawing/2014/main" id="{41644FF7-FDA2-CB86-34FB-D0B88969DEE8}"/>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vl1pPr>
          </a:lstStyle>
          <a:p>
            <a:endParaRPr lang="en-US" altLang="LID4096"/>
          </a:p>
        </p:txBody>
      </p:sp>
      <p:sp>
        <p:nvSpPr>
          <p:cNvPr id="3076" name="Rectangle 4">
            <a:extLst>
              <a:ext uri="{FF2B5EF4-FFF2-40B4-BE49-F238E27FC236}">
                <a16:creationId xmlns:a16="http://schemas.microsoft.com/office/drawing/2014/main" id="{397E5259-7981-21E8-62FA-C3FF8F752C23}"/>
              </a:ext>
            </a:extLst>
          </p:cNvPr>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a:extLst>
              <a:ext uri="{FF2B5EF4-FFF2-40B4-BE49-F238E27FC236}">
                <a16:creationId xmlns:a16="http://schemas.microsoft.com/office/drawing/2014/main" id="{CE46069E-28BC-6CFC-9DED-535EF8365FB2}"/>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LID4096"/>
              <a:t>Click to edit Master text styles</a:t>
            </a:r>
          </a:p>
          <a:p>
            <a:pPr lvl="1"/>
            <a:r>
              <a:rPr lang="en-US" altLang="LID4096"/>
              <a:t>Second level</a:t>
            </a:r>
          </a:p>
          <a:p>
            <a:pPr lvl="2"/>
            <a:r>
              <a:rPr lang="en-US" altLang="LID4096"/>
              <a:t>Third level</a:t>
            </a:r>
          </a:p>
          <a:p>
            <a:pPr lvl="3"/>
            <a:r>
              <a:rPr lang="en-US" altLang="LID4096"/>
              <a:t>Fourth level</a:t>
            </a:r>
          </a:p>
          <a:p>
            <a:pPr lvl="4"/>
            <a:r>
              <a:rPr lang="en-US" altLang="LID4096"/>
              <a:t>Fifth level</a:t>
            </a:r>
          </a:p>
        </p:txBody>
      </p:sp>
      <p:sp>
        <p:nvSpPr>
          <p:cNvPr id="3078" name="Rectangle 6">
            <a:extLst>
              <a:ext uri="{FF2B5EF4-FFF2-40B4-BE49-F238E27FC236}">
                <a16:creationId xmlns:a16="http://schemas.microsoft.com/office/drawing/2014/main" id="{7892D095-95E7-D8A8-3493-C2F35784F9EB}"/>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vl1pPr>
          </a:lstStyle>
          <a:p>
            <a:endParaRPr lang="en-US" altLang="LID4096"/>
          </a:p>
        </p:txBody>
      </p:sp>
      <p:sp>
        <p:nvSpPr>
          <p:cNvPr id="3079" name="Rectangle 7">
            <a:extLst>
              <a:ext uri="{FF2B5EF4-FFF2-40B4-BE49-F238E27FC236}">
                <a16:creationId xmlns:a16="http://schemas.microsoft.com/office/drawing/2014/main" id="{DA67A8D4-6037-C3CD-A36E-E73E1C3133B2}"/>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fld id="{2B17F070-BC39-4E48-B4D9-9D663CDE7784}" type="slidenum">
              <a:rPr lang="en-US" altLang="LID4096"/>
              <a:pPr/>
              <a:t>‹#›</a:t>
            </a:fld>
            <a:endParaRPr lang="en-US" altLang="LID4096"/>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B8DE765-7ED1-033F-BB33-C917C3E5C091}"/>
              </a:ext>
            </a:extLst>
          </p:cNvPr>
          <p:cNvSpPr>
            <a:spLocks noGrp="1" noChangeArrowheads="1"/>
          </p:cNvSpPr>
          <p:nvPr>
            <p:ph type="sldNum" sz="quarter" idx="5"/>
          </p:nvPr>
        </p:nvSpPr>
        <p:spPr>
          <a:ln/>
        </p:spPr>
        <p:txBody>
          <a:bodyPr/>
          <a:lstStyle/>
          <a:p>
            <a:fld id="{33C82771-AE25-4EB2-B4B6-B6DBFB0EBFEC}" type="slidenum">
              <a:rPr lang="en-US" altLang="LID4096"/>
              <a:pPr/>
              <a:t>1</a:t>
            </a:fld>
            <a:endParaRPr lang="en-US" altLang="LID4096"/>
          </a:p>
        </p:txBody>
      </p:sp>
      <p:sp>
        <p:nvSpPr>
          <p:cNvPr id="5122" name="Rectangle 2">
            <a:extLst>
              <a:ext uri="{FF2B5EF4-FFF2-40B4-BE49-F238E27FC236}">
                <a16:creationId xmlns:a16="http://schemas.microsoft.com/office/drawing/2014/main" id="{12A5E600-48C1-7DC9-6696-5176C34C0A4A}"/>
              </a:ext>
            </a:extLst>
          </p:cNvPr>
          <p:cNvSpPr>
            <a:spLocks noRot="1" noChangeArrowheads="1" noTextEdit="1"/>
          </p:cNvSpPr>
          <p:nvPr>
            <p:ph type="sldImg"/>
          </p:nvPr>
        </p:nvSpPr>
        <p:spPr>
          <a:ln/>
        </p:spPr>
      </p:sp>
      <p:sp>
        <p:nvSpPr>
          <p:cNvPr id="5123" name="Rectangle 3">
            <a:extLst>
              <a:ext uri="{FF2B5EF4-FFF2-40B4-BE49-F238E27FC236}">
                <a16:creationId xmlns:a16="http://schemas.microsoft.com/office/drawing/2014/main" id="{7A94F56D-2BE8-09CF-7FD7-46EBEAB74B86}"/>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F3E653A-A55A-B23E-0D44-C0496A971C9C}"/>
              </a:ext>
            </a:extLst>
          </p:cNvPr>
          <p:cNvSpPr>
            <a:spLocks noGrp="1" noChangeArrowheads="1"/>
          </p:cNvSpPr>
          <p:nvPr>
            <p:ph type="sldNum" sz="quarter" idx="5"/>
          </p:nvPr>
        </p:nvSpPr>
        <p:spPr>
          <a:ln/>
        </p:spPr>
        <p:txBody>
          <a:bodyPr/>
          <a:lstStyle/>
          <a:p>
            <a:fld id="{D594A845-3889-4E2A-B35B-794EF444F781}" type="slidenum">
              <a:rPr lang="en-US" altLang="LID4096"/>
              <a:pPr/>
              <a:t>2</a:t>
            </a:fld>
            <a:endParaRPr lang="en-US" altLang="LID4096"/>
          </a:p>
        </p:txBody>
      </p:sp>
      <p:sp>
        <p:nvSpPr>
          <p:cNvPr id="7170" name="Rectangle 2">
            <a:extLst>
              <a:ext uri="{FF2B5EF4-FFF2-40B4-BE49-F238E27FC236}">
                <a16:creationId xmlns:a16="http://schemas.microsoft.com/office/drawing/2014/main" id="{94889256-5B5B-40BB-0FA9-C8C71B18ADDD}"/>
              </a:ext>
            </a:extLst>
          </p:cNvPr>
          <p:cNvSpPr>
            <a:spLocks noRot="1" noChangeArrowheads="1" noTextEdit="1"/>
          </p:cNvSpPr>
          <p:nvPr>
            <p:ph type="sldImg"/>
          </p:nvPr>
        </p:nvSpPr>
        <p:spPr>
          <a:ln/>
        </p:spPr>
      </p:sp>
      <p:sp>
        <p:nvSpPr>
          <p:cNvPr id="7171" name="Rectangle 3">
            <a:extLst>
              <a:ext uri="{FF2B5EF4-FFF2-40B4-BE49-F238E27FC236}">
                <a16:creationId xmlns:a16="http://schemas.microsoft.com/office/drawing/2014/main" id="{A6075B09-60A1-4E09-F9D8-3FAD24A34063}"/>
              </a:ext>
            </a:extLst>
          </p:cNvPr>
          <p:cNvSpPr>
            <a:spLocks noGrp="1" noChangeArrowheads="1"/>
          </p:cNvSpPr>
          <p:nvPr>
            <p:ph type="body" idx="1"/>
          </p:nvPr>
        </p:nvSpPr>
        <p:spPr/>
        <p:txBody>
          <a:bodyPr/>
          <a:lstStyle/>
          <a:p>
            <a:r>
              <a:rPr lang="en-US" altLang="LID4096"/>
              <a:t>Family routines are different than the workplace and digital calendars can’t simply migrate into the home from the workplace as a result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6E231F4-B0AD-52B8-6ECC-97414D445094}"/>
              </a:ext>
            </a:extLst>
          </p:cNvPr>
          <p:cNvSpPr>
            <a:spLocks noGrp="1" noChangeArrowheads="1"/>
          </p:cNvSpPr>
          <p:nvPr>
            <p:ph type="sldNum" sz="quarter" idx="5"/>
          </p:nvPr>
        </p:nvSpPr>
        <p:spPr>
          <a:ln/>
        </p:spPr>
        <p:txBody>
          <a:bodyPr/>
          <a:lstStyle/>
          <a:p>
            <a:fld id="{E17DB6F8-B174-41A0-B6FE-453FD3079816}" type="slidenum">
              <a:rPr lang="en-US" altLang="LID4096"/>
              <a:pPr/>
              <a:t>3</a:t>
            </a:fld>
            <a:endParaRPr lang="en-US" altLang="LID4096"/>
          </a:p>
        </p:txBody>
      </p:sp>
      <p:sp>
        <p:nvSpPr>
          <p:cNvPr id="9218" name="Rectangle 2">
            <a:extLst>
              <a:ext uri="{FF2B5EF4-FFF2-40B4-BE49-F238E27FC236}">
                <a16:creationId xmlns:a16="http://schemas.microsoft.com/office/drawing/2014/main" id="{56B51D49-5EDA-DCFA-FA42-BAB6DD5AAC37}"/>
              </a:ext>
            </a:extLst>
          </p:cNvPr>
          <p:cNvSpPr>
            <a:spLocks noRot="1" noChangeArrowheads="1" noTextEdit="1"/>
          </p:cNvSpPr>
          <p:nvPr>
            <p:ph type="sldImg"/>
          </p:nvPr>
        </p:nvSpPr>
        <p:spPr>
          <a:ln/>
        </p:spPr>
      </p:sp>
      <p:sp>
        <p:nvSpPr>
          <p:cNvPr id="9219" name="Rectangle 3">
            <a:extLst>
              <a:ext uri="{FF2B5EF4-FFF2-40B4-BE49-F238E27FC236}">
                <a16:creationId xmlns:a16="http://schemas.microsoft.com/office/drawing/2014/main" id="{4ED57801-2C7D-D176-6DB1-1AE39AE0D715}"/>
              </a:ext>
            </a:extLst>
          </p:cNvPr>
          <p:cNvSpPr>
            <a:spLocks noGrp="1" noChangeArrowheads="1"/>
          </p:cNvSpPr>
          <p:nvPr>
            <p:ph type="body" idx="1"/>
          </p:nvPr>
        </p:nvSpPr>
        <p:spPr/>
        <p:txBody>
          <a:bodyPr/>
          <a:lstStyle/>
          <a:p>
            <a:r>
              <a:rPr lang="en-US" altLang="LID4096"/>
              <a:t>Families face many coordination challenges on a daily basis:</a:t>
            </a:r>
          </a:p>
          <a:p>
            <a:endParaRPr lang="en-US" altLang="LID4096"/>
          </a:p>
          <a:p>
            <a:pPr>
              <a:buFontTx/>
              <a:buChar char="-"/>
            </a:pPr>
            <a:r>
              <a:rPr lang="en-US" altLang="LID4096"/>
              <a:t>Planning day care or preschool</a:t>
            </a:r>
          </a:p>
          <a:p>
            <a:pPr>
              <a:buFontTx/>
              <a:buChar char="-"/>
            </a:pPr>
            <a:r>
              <a:rPr lang="en-US" altLang="LID4096"/>
              <a:t>School events like PTA meetings, clubs, and more</a:t>
            </a:r>
          </a:p>
          <a:p>
            <a:pPr>
              <a:buFontTx/>
              <a:buChar char="-"/>
            </a:pPr>
            <a:r>
              <a:rPr lang="en-US" altLang="LID4096"/>
              <a:t>Extra curricular events like ballet practices and recitals, soccer games</a:t>
            </a:r>
          </a:p>
          <a:p>
            <a:pPr>
              <a:buFontTx/>
              <a:buChar char="-"/>
            </a:pPr>
            <a:r>
              <a:rPr lang="en-US" altLang="LID4096"/>
              <a:t>Driving kids to and from all of these</a:t>
            </a:r>
          </a:p>
          <a:p>
            <a:pPr>
              <a:buFontTx/>
              <a:buChar char="-"/>
            </a:pPr>
            <a:r>
              <a:rPr lang="en-US" altLang="LID4096"/>
              <a:t>Doctor appointments, orthodontists, and the like</a:t>
            </a:r>
          </a:p>
          <a:p>
            <a:pPr>
              <a:buFontTx/>
              <a:buChar char="-"/>
            </a:pPr>
            <a:r>
              <a:rPr lang="en-US" altLang="LID4096"/>
              <a:t>And on top of it all, your work schedule that is affected each and every day by family events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F1D5382-3E49-540A-7A71-74659AC5766A}"/>
              </a:ext>
            </a:extLst>
          </p:cNvPr>
          <p:cNvSpPr>
            <a:spLocks noGrp="1" noChangeArrowheads="1"/>
          </p:cNvSpPr>
          <p:nvPr>
            <p:ph type="sldNum" sz="quarter" idx="5"/>
          </p:nvPr>
        </p:nvSpPr>
        <p:spPr>
          <a:ln/>
        </p:spPr>
        <p:txBody>
          <a:bodyPr/>
          <a:lstStyle/>
          <a:p>
            <a:fld id="{B57B801D-78CD-4F63-B2FF-20CF612FDCC9}" type="slidenum">
              <a:rPr lang="en-US" altLang="LID4096"/>
              <a:pPr/>
              <a:t>4</a:t>
            </a:fld>
            <a:endParaRPr lang="en-US" altLang="LID4096"/>
          </a:p>
        </p:txBody>
      </p:sp>
      <p:sp>
        <p:nvSpPr>
          <p:cNvPr id="11266" name="Rectangle 2">
            <a:extLst>
              <a:ext uri="{FF2B5EF4-FFF2-40B4-BE49-F238E27FC236}">
                <a16:creationId xmlns:a16="http://schemas.microsoft.com/office/drawing/2014/main" id="{276184CC-E1E9-3116-9DA7-F8B9822BE039}"/>
              </a:ext>
            </a:extLst>
          </p:cNvPr>
          <p:cNvSpPr>
            <a:spLocks noRot="1" noChangeArrowheads="1" noTextEdit="1"/>
          </p:cNvSpPr>
          <p:nvPr>
            <p:ph type="sldImg"/>
          </p:nvPr>
        </p:nvSpPr>
        <p:spPr>
          <a:ln/>
        </p:spPr>
      </p:sp>
      <p:sp>
        <p:nvSpPr>
          <p:cNvPr id="11267" name="Rectangle 3">
            <a:extLst>
              <a:ext uri="{FF2B5EF4-FFF2-40B4-BE49-F238E27FC236}">
                <a16:creationId xmlns:a16="http://schemas.microsoft.com/office/drawing/2014/main" id="{B644922C-B938-8E93-F549-A0CDD348342E}"/>
              </a:ext>
            </a:extLst>
          </p:cNvPr>
          <p:cNvSpPr>
            <a:spLocks noGrp="1" noChangeArrowheads="1"/>
          </p:cNvSpPr>
          <p:nvPr>
            <p:ph type="body" idx="1"/>
          </p:nvPr>
        </p:nvSpPr>
        <p:spPr/>
        <p:txBody>
          <a:bodyPr/>
          <a:lstStyle/>
          <a:p>
            <a:r>
              <a:rPr lang="en-US" altLang="LID4096"/>
              <a:t>Family coordination is about answering so-called simple questions</a:t>
            </a:r>
          </a:p>
          <a:p>
            <a:endParaRPr lang="en-US" altLang="LID4096"/>
          </a:p>
          <a:p>
            <a:pPr>
              <a:buFontTx/>
              <a:buChar char="-"/>
            </a:pPr>
            <a:r>
              <a:rPr lang="en-US" altLang="LID4096"/>
              <a:t>Go through them</a:t>
            </a:r>
          </a:p>
          <a:p>
            <a:pPr>
              <a:buFontTx/>
              <a:buChar char="-"/>
            </a:pPr>
            <a:endParaRPr lang="en-US" altLang="LID4096"/>
          </a:p>
          <a:p>
            <a:r>
              <a:rPr lang="en-US" altLang="LID4096"/>
              <a:t>While I label them as simple, because they are at first sight, they require complex routines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69811DF-E4E5-396C-B078-1EA243BAB3DA}"/>
              </a:ext>
            </a:extLst>
          </p:cNvPr>
          <p:cNvSpPr>
            <a:spLocks noGrp="1" noChangeArrowheads="1"/>
          </p:cNvSpPr>
          <p:nvPr>
            <p:ph type="sldNum" sz="quarter" idx="5"/>
          </p:nvPr>
        </p:nvSpPr>
        <p:spPr>
          <a:ln/>
        </p:spPr>
        <p:txBody>
          <a:bodyPr/>
          <a:lstStyle/>
          <a:p>
            <a:fld id="{CDB0F2CA-5D62-4CD2-BA2B-79C64022588B}" type="slidenum">
              <a:rPr lang="en-US" altLang="LID4096"/>
              <a:pPr/>
              <a:t>5</a:t>
            </a:fld>
            <a:endParaRPr lang="en-US" altLang="LID4096"/>
          </a:p>
        </p:txBody>
      </p:sp>
      <p:sp>
        <p:nvSpPr>
          <p:cNvPr id="13314" name="Rectangle 2">
            <a:extLst>
              <a:ext uri="{FF2B5EF4-FFF2-40B4-BE49-F238E27FC236}">
                <a16:creationId xmlns:a16="http://schemas.microsoft.com/office/drawing/2014/main" id="{EE4ECFC5-5383-BB30-7105-EB0365A0D8D6}"/>
              </a:ext>
            </a:extLst>
          </p:cNvPr>
          <p:cNvSpPr>
            <a:spLocks noRot="1" noChangeArrowheads="1" noTextEdit="1"/>
          </p:cNvSpPr>
          <p:nvPr>
            <p:ph type="sldImg"/>
          </p:nvPr>
        </p:nvSpPr>
        <p:spPr>
          <a:ln/>
        </p:spPr>
      </p:sp>
      <p:sp>
        <p:nvSpPr>
          <p:cNvPr id="13315" name="Rectangle 3">
            <a:extLst>
              <a:ext uri="{FF2B5EF4-FFF2-40B4-BE49-F238E27FC236}">
                <a16:creationId xmlns:a16="http://schemas.microsoft.com/office/drawing/2014/main" id="{D0300DBC-109F-53F0-CAA7-3E1AB9901538}"/>
              </a:ext>
            </a:extLst>
          </p:cNvPr>
          <p:cNvSpPr>
            <a:spLocks noGrp="1" noChangeArrowheads="1"/>
          </p:cNvSpPr>
          <p:nvPr>
            <p:ph type="body" idx="1"/>
          </p:nvPr>
        </p:nvSpPr>
        <p:spPr/>
        <p:txBody>
          <a:bodyPr/>
          <a:lstStyle/>
          <a:p>
            <a:r>
              <a:rPr lang="en-US" altLang="LID4096"/>
              <a:t>Calendaring is complex and happens in multiple places, we picked the family calendar in the home as a place to start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2E2037E-8A71-ED84-5194-4121E119C9DB}"/>
              </a:ext>
            </a:extLst>
          </p:cNvPr>
          <p:cNvSpPr>
            <a:spLocks noGrp="1" noChangeArrowheads="1"/>
          </p:cNvSpPr>
          <p:nvPr>
            <p:ph type="sldNum" sz="quarter" idx="5"/>
          </p:nvPr>
        </p:nvSpPr>
        <p:spPr>
          <a:ln/>
        </p:spPr>
        <p:txBody>
          <a:bodyPr/>
          <a:lstStyle/>
          <a:p>
            <a:fld id="{1E3F6E50-ABAC-4218-B8B8-70F2DB4C2D8D}" type="slidenum">
              <a:rPr lang="en-US" altLang="LID4096"/>
              <a:pPr/>
              <a:t>6</a:t>
            </a:fld>
            <a:endParaRPr lang="en-US" altLang="LID4096"/>
          </a:p>
        </p:txBody>
      </p:sp>
      <p:sp>
        <p:nvSpPr>
          <p:cNvPr id="15362" name="Rectangle 2">
            <a:extLst>
              <a:ext uri="{FF2B5EF4-FFF2-40B4-BE49-F238E27FC236}">
                <a16:creationId xmlns:a16="http://schemas.microsoft.com/office/drawing/2014/main" id="{C1E0A0CE-EF55-71C0-7261-05177EB4DD23}"/>
              </a:ext>
            </a:extLst>
          </p:cNvPr>
          <p:cNvSpPr>
            <a:spLocks noRot="1" noChangeArrowheads="1" noTextEdit="1"/>
          </p:cNvSpPr>
          <p:nvPr>
            <p:ph type="sldImg"/>
          </p:nvPr>
        </p:nvSpPr>
        <p:spPr>
          <a:ln/>
        </p:spPr>
      </p:sp>
      <p:sp>
        <p:nvSpPr>
          <p:cNvPr id="15363" name="Rectangle 3">
            <a:extLst>
              <a:ext uri="{FF2B5EF4-FFF2-40B4-BE49-F238E27FC236}">
                <a16:creationId xmlns:a16="http://schemas.microsoft.com/office/drawing/2014/main" id="{5810AD9E-DD9F-F59D-3B24-732A2F294FB5}"/>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94F9BE1-AC22-C74C-C6F3-D964ED32F250}"/>
              </a:ext>
            </a:extLst>
          </p:cNvPr>
          <p:cNvSpPr>
            <a:spLocks noGrp="1" noChangeArrowheads="1"/>
          </p:cNvSpPr>
          <p:nvPr>
            <p:ph type="sldNum" sz="quarter" idx="5"/>
          </p:nvPr>
        </p:nvSpPr>
        <p:spPr>
          <a:ln/>
        </p:spPr>
        <p:txBody>
          <a:bodyPr/>
          <a:lstStyle/>
          <a:p>
            <a:fld id="{E8C7AB38-DF64-489F-8E31-D89980866082}" type="slidenum">
              <a:rPr lang="en-US" altLang="LID4096"/>
              <a:pPr/>
              <a:t>7</a:t>
            </a:fld>
            <a:endParaRPr lang="en-US" altLang="LID4096"/>
          </a:p>
        </p:txBody>
      </p:sp>
      <p:sp>
        <p:nvSpPr>
          <p:cNvPr id="17410" name="Rectangle 2">
            <a:extLst>
              <a:ext uri="{FF2B5EF4-FFF2-40B4-BE49-F238E27FC236}">
                <a16:creationId xmlns:a16="http://schemas.microsoft.com/office/drawing/2014/main" id="{60177ABD-A79C-3821-FE2E-86EC5496A067}"/>
              </a:ext>
            </a:extLst>
          </p:cNvPr>
          <p:cNvSpPr>
            <a:spLocks noRot="1" noChangeArrowheads="1" noTextEdit="1"/>
          </p:cNvSpPr>
          <p:nvPr>
            <p:ph type="sldImg"/>
          </p:nvPr>
        </p:nvSpPr>
        <p:spPr>
          <a:ln/>
        </p:spPr>
      </p:sp>
      <p:sp>
        <p:nvSpPr>
          <p:cNvPr id="17411" name="Rectangle 3">
            <a:extLst>
              <a:ext uri="{FF2B5EF4-FFF2-40B4-BE49-F238E27FC236}">
                <a16:creationId xmlns:a16="http://schemas.microsoft.com/office/drawing/2014/main" id="{1A923D66-DAA9-B860-4DAD-FD06B6A31527}"/>
              </a:ext>
            </a:extLst>
          </p:cNvPr>
          <p:cNvSpPr>
            <a:spLocks noGrp="1" noChangeArrowheads="1"/>
          </p:cNvSpPr>
          <p:nvPr>
            <p:ph type="body" idx="1"/>
          </p:nvPr>
        </p:nvSpPr>
        <p:spPr/>
        <p:txBody>
          <a:bodyPr/>
          <a:lstStyle/>
          <a:p>
            <a:r>
              <a:rPr lang="en-US" altLang="LID4096"/>
              <a:t>Paper calendars present families with many benefits to meet their routines, go through each briefly</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CE5BEE2-FC7E-A30C-C3A3-673CCCA4F107}"/>
              </a:ext>
            </a:extLst>
          </p:cNvPr>
          <p:cNvSpPr>
            <a:spLocks noGrp="1" noChangeArrowheads="1"/>
          </p:cNvSpPr>
          <p:nvPr>
            <p:ph type="sldNum" sz="quarter" idx="5"/>
          </p:nvPr>
        </p:nvSpPr>
        <p:spPr>
          <a:ln/>
        </p:spPr>
        <p:txBody>
          <a:bodyPr/>
          <a:lstStyle/>
          <a:p>
            <a:fld id="{FA0F69A7-3A9A-4125-83C1-D9186AADC423}" type="slidenum">
              <a:rPr lang="en-US" altLang="LID4096"/>
              <a:pPr/>
              <a:t>8</a:t>
            </a:fld>
            <a:endParaRPr lang="en-US" altLang="LID4096"/>
          </a:p>
        </p:txBody>
      </p:sp>
      <p:sp>
        <p:nvSpPr>
          <p:cNvPr id="19458" name="Rectangle 2">
            <a:extLst>
              <a:ext uri="{FF2B5EF4-FFF2-40B4-BE49-F238E27FC236}">
                <a16:creationId xmlns:a16="http://schemas.microsoft.com/office/drawing/2014/main" id="{3A5759C2-2B4C-89B5-6C32-D81C446E878D}"/>
              </a:ext>
            </a:extLst>
          </p:cNvPr>
          <p:cNvSpPr>
            <a:spLocks noRot="1" noChangeArrowheads="1" noTextEdit="1"/>
          </p:cNvSpPr>
          <p:nvPr>
            <p:ph type="sldImg"/>
          </p:nvPr>
        </p:nvSpPr>
        <p:spPr>
          <a:ln/>
        </p:spPr>
      </p:sp>
      <p:sp>
        <p:nvSpPr>
          <p:cNvPr id="19459" name="Rectangle 3">
            <a:extLst>
              <a:ext uri="{FF2B5EF4-FFF2-40B4-BE49-F238E27FC236}">
                <a16:creationId xmlns:a16="http://schemas.microsoft.com/office/drawing/2014/main" id="{2E973098-8904-9182-FE1F-BF8D96B626F9}"/>
              </a:ext>
            </a:extLst>
          </p:cNvPr>
          <p:cNvSpPr>
            <a:spLocks noGrp="1" noChangeArrowheads="1"/>
          </p:cNvSpPr>
          <p:nvPr>
            <p:ph type="body" idx="1"/>
          </p:nvPr>
        </p:nvSpPr>
        <p:spPr/>
        <p:txBody>
          <a:bodyPr/>
          <a:lstStyle/>
          <a:p>
            <a:r>
              <a:rPr lang="en-US" altLang="LID4096"/>
              <a:t>Yet paper calendar pose limitations</a:t>
            </a:r>
          </a:p>
          <a:p>
            <a:endParaRPr lang="en-US" altLang="LID4096"/>
          </a:p>
          <a:p>
            <a:r>
              <a:rPr lang="en-US" altLang="LID4096"/>
              <a:t>You can only access or look at the calendar from one location</a:t>
            </a:r>
            <a:br>
              <a:rPr lang="en-US" altLang="LID4096"/>
            </a:br>
            <a:r>
              <a:rPr lang="en-US" altLang="LID4096"/>
              <a:t>multiple calendars let you view it from multiple locations but then you need to manually copy events between calendars (and could easily forget something)</a:t>
            </a:r>
          </a:p>
          <a:p>
            <a:endParaRPr lang="en-US" altLang="LID4096"/>
          </a:p>
          <a:p>
            <a:r>
              <a:rPr lang="en-US" altLang="LID4096"/>
              <a:t>Paper calendars can also get messy (which some people dislike) as events are crossed out or scribbled, or crammed into spaces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63BD695-E1B7-20BA-C51C-6CBA02B8AE0C}"/>
              </a:ext>
            </a:extLst>
          </p:cNvPr>
          <p:cNvSpPr>
            <a:spLocks noGrp="1" noChangeArrowheads="1"/>
          </p:cNvSpPr>
          <p:nvPr>
            <p:ph type="sldNum" sz="quarter" idx="5"/>
          </p:nvPr>
        </p:nvSpPr>
        <p:spPr>
          <a:ln/>
        </p:spPr>
        <p:txBody>
          <a:bodyPr/>
          <a:lstStyle/>
          <a:p>
            <a:fld id="{591AE232-A59D-444D-A3BF-570F590903D3}" type="slidenum">
              <a:rPr lang="en-US" altLang="LID4096"/>
              <a:pPr/>
              <a:t>9</a:t>
            </a:fld>
            <a:endParaRPr lang="en-US" altLang="LID4096"/>
          </a:p>
        </p:txBody>
      </p:sp>
      <p:sp>
        <p:nvSpPr>
          <p:cNvPr id="21506" name="Rectangle 2">
            <a:extLst>
              <a:ext uri="{FF2B5EF4-FFF2-40B4-BE49-F238E27FC236}">
                <a16:creationId xmlns:a16="http://schemas.microsoft.com/office/drawing/2014/main" id="{0C93F32C-6BE7-8DFC-1113-2F74A6AF9003}"/>
              </a:ext>
            </a:extLst>
          </p:cNvPr>
          <p:cNvSpPr>
            <a:spLocks noRot="1" noChangeArrowheads="1" noTextEdit="1"/>
          </p:cNvSpPr>
          <p:nvPr>
            <p:ph type="sldImg"/>
          </p:nvPr>
        </p:nvSpPr>
        <p:spPr>
          <a:ln/>
        </p:spPr>
      </p:sp>
      <p:sp>
        <p:nvSpPr>
          <p:cNvPr id="21507" name="Rectangle 3">
            <a:extLst>
              <a:ext uri="{FF2B5EF4-FFF2-40B4-BE49-F238E27FC236}">
                <a16:creationId xmlns:a16="http://schemas.microsoft.com/office/drawing/2014/main" id="{7731D5AA-C7F5-CF33-C87E-DC4F553CEF25}"/>
              </a:ext>
            </a:extLst>
          </p:cNvPr>
          <p:cNvSpPr>
            <a:spLocks noGrp="1" noChangeArrowheads="1"/>
          </p:cNvSpPr>
          <p:nvPr>
            <p:ph type="body" idx="1"/>
          </p:nvPr>
        </p:nvSpPr>
        <p:spPr/>
        <p:txBody>
          <a:bodyPr/>
          <a:lstStyle/>
          <a:p>
            <a:r>
              <a:rPr lang="en-US" altLang="LID4096"/>
              <a:t>One of the main benefits of a digital calendar is information access anywhere</a:t>
            </a:r>
          </a:p>
          <a:p>
            <a:r>
              <a:rPr lang="en-US" altLang="LID4096"/>
              <a:t>(from multiple locations)</a:t>
            </a:r>
          </a:p>
          <a:p>
            <a:endParaRPr lang="en-US" altLang="LID4096"/>
          </a:p>
          <a:p>
            <a:r>
              <a:rPr lang="en-US" altLang="LID4096"/>
              <a:t>You could imagine being able to access your calendar form the fridge door, at work, or even while mobile (though we don’t condone checking the calendar while driving)</a:t>
            </a:r>
          </a:p>
          <a:p>
            <a:endParaRPr lang="en-US" altLang="LID4096"/>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28A7BA2-64E4-7428-8FC2-D3D19CAB785B}"/>
              </a:ext>
            </a:extLst>
          </p:cNvPr>
          <p:cNvSpPr>
            <a:spLocks noGrp="1" noChangeArrowheads="1"/>
          </p:cNvSpPr>
          <p:nvPr>
            <p:ph type="sldNum" sz="quarter" idx="5"/>
          </p:nvPr>
        </p:nvSpPr>
        <p:spPr>
          <a:ln/>
        </p:spPr>
        <p:txBody>
          <a:bodyPr/>
          <a:lstStyle/>
          <a:p>
            <a:fld id="{31C638B7-797E-43FD-913D-3A7D9397B52C}" type="slidenum">
              <a:rPr lang="en-US" altLang="LID4096"/>
              <a:pPr/>
              <a:t>10</a:t>
            </a:fld>
            <a:endParaRPr lang="en-US" altLang="LID4096"/>
          </a:p>
        </p:txBody>
      </p:sp>
      <p:sp>
        <p:nvSpPr>
          <p:cNvPr id="23554" name="Rectangle 2">
            <a:extLst>
              <a:ext uri="{FF2B5EF4-FFF2-40B4-BE49-F238E27FC236}">
                <a16:creationId xmlns:a16="http://schemas.microsoft.com/office/drawing/2014/main" id="{250B99DF-6C8D-0903-0E5B-FA4B0E86DD01}"/>
              </a:ext>
            </a:extLst>
          </p:cNvPr>
          <p:cNvSpPr>
            <a:spLocks noRot="1" noChangeArrowheads="1" noTextEdit="1"/>
          </p:cNvSpPr>
          <p:nvPr>
            <p:ph type="sldImg"/>
          </p:nvPr>
        </p:nvSpPr>
        <p:spPr>
          <a:ln/>
        </p:spPr>
      </p:sp>
      <p:sp>
        <p:nvSpPr>
          <p:cNvPr id="23555" name="Rectangle 3">
            <a:extLst>
              <a:ext uri="{FF2B5EF4-FFF2-40B4-BE49-F238E27FC236}">
                <a16:creationId xmlns:a16="http://schemas.microsoft.com/office/drawing/2014/main" id="{19E68F1C-5106-FC5E-63F4-3F74DCD2303A}"/>
              </a:ext>
            </a:extLst>
          </p:cNvPr>
          <p:cNvSpPr>
            <a:spLocks noGrp="1" noChangeArrowheads="1"/>
          </p:cNvSpPr>
          <p:nvPr>
            <p:ph type="body" idx="1"/>
          </p:nvPr>
        </p:nvSpPr>
        <p:spPr/>
        <p:txBody>
          <a:bodyPr/>
          <a:lstStyle/>
          <a:p>
            <a:r>
              <a:rPr lang="en-US" altLang="LID4096"/>
              <a:t>Digital calendars do exist….. Work calendar, other web calendars, some of which are designed specifically for families, PDAs….</a:t>
            </a:r>
          </a:p>
          <a:p>
            <a:endParaRPr lang="en-US" altLang="LID4096"/>
          </a:p>
          <a:p>
            <a:r>
              <a:rPr lang="en-US" altLang="LID4096"/>
              <a:t>Yet they are often complicated to use and do not necessarily fit within families’ everyday routines (which I hope to highlight in more detail for you)</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838C98D-6955-15CC-EEAC-7BD590A3D83D}"/>
              </a:ext>
            </a:extLst>
          </p:cNvPr>
          <p:cNvSpPr>
            <a:spLocks noGrp="1" noChangeArrowheads="1"/>
          </p:cNvSpPr>
          <p:nvPr>
            <p:ph type="sldNum" sz="quarter" idx="5"/>
          </p:nvPr>
        </p:nvSpPr>
        <p:spPr>
          <a:ln/>
        </p:spPr>
        <p:txBody>
          <a:bodyPr/>
          <a:lstStyle/>
          <a:p>
            <a:fld id="{45FB1FB7-F763-42BD-8953-077BD89036A7}" type="slidenum">
              <a:rPr lang="en-US" altLang="LID4096"/>
              <a:pPr/>
              <a:t>11</a:t>
            </a:fld>
            <a:endParaRPr lang="en-US" altLang="LID4096"/>
          </a:p>
        </p:txBody>
      </p:sp>
      <p:sp>
        <p:nvSpPr>
          <p:cNvPr id="25602" name="Rectangle 2">
            <a:extLst>
              <a:ext uri="{FF2B5EF4-FFF2-40B4-BE49-F238E27FC236}">
                <a16:creationId xmlns:a16="http://schemas.microsoft.com/office/drawing/2014/main" id="{376C3937-02CA-8BF2-E2DA-409DF4F40CBB}"/>
              </a:ext>
            </a:extLst>
          </p:cNvPr>
          <p:cNvSpPr>
            <a:spLocks noRot="1" noChangeArrowheads="1" noTextEdit="1"/>
          </p:cNvSpPr>
          <p:nvPr>
            <p:ph type="sldImg"/>
          </p:nvPr>
        </p:nvSpPr>
        <p:spPr>
          <a:ln/>
        </p:spPr>
      </p:sp>
      <p:sp>
        <p:nvSpPr>
          <p:cNvPr id="25603" name="Rectangle 3">
            <a:extLst>
              <a:ext uri="{FF2B5EF4-FFF2-40B4-BE49-F238E27FC236}">
                <a16:creationId xmlns:a16="http://schemas.microsoft.com/office/drawing/2014/main" id="{4153188E-8E79-8F9C-1CA4-B712D91E82A5}"/>
              </a:ext>
            </a:extLst>
          </p:cNvPr>
          <p:cNvSpPr>
            <a:spLocks noGrp="1" noChangeArrowheads="1"/>
          </p:cNvSpPr>
          <p:nvPr>
            <p:ph type="body" idx="1"/>
          </p:nvPr>
        </p:nvSpPr>
        <p:spPr/>
        <p:txBody>
          <a:bodyPr/>
          <a:lstStyle/>
          <a:p>
            <a:r>
              <a:rPr lang="en-US" altLang="LID4096"/>
              <a:t>Thus our research goal was two fold:</a:t>
            </a:r>
          </a:p>
          <a:p>
            <a:endParaRPr lang="en-US" altLang="LID4096"/>
          </a:p>
          <a:p>
            <a:pPr>
              <a:buFontTx/>
              <a:buChar char="-"/>
            </a:pPr>
            <a:r>
              <a:rPr lang="en-US" altLang="LID4096"/>
              <a:t>Design a digital calendar that is as simple to use as a paper calendar  …. Or why would people move from paper to digital if it was harder to use?</a:t>
            </a:r>
          </a:p>
          <a:p>
            <a:pPr>
              <a:buFontTx/>
              <a:buChar char="-"/>
            </a:pPr>
            <a:r>
              <a:rPr lang="en-US" altLang="LID4096"/>
              <a:t>Leverage technology by making calendar information digital, which can then, in future work, be presented in multiple locations where it is needed</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CDDEA95-989F-B29F-F648-09922AC359AE}"/>
              </a:ext>
            </a:extLst>
          </p:cNvPr>
          <p:cNvSpPr>
            <a:spLocks noGrp="1" noChangeArrowheads="1"/>
          </p:cNvSpPr>
          <p:nvPr>
            <p:ph type="sldNum" sz="quarter" idx="5"/>
          </p:nvPr>
        </p:nvSpPr>
        <p:spPr>
          <a:ln/>
        </p:spPr>
        <p:txBody>
          <a:bodyPr/>
          <a:lstStyle/>
          <a:p>
            <a:fld id="{FF3B20F4-FD17-4939-ACBE-1DF584A7A087}" type="slidenum">
              <a:rPr lang="en-US" altLang="LID4096"/>
              <a:pPr/>
              <a:t>12</a:t>
            </a:fld>
            <a:endParaRPr lang="en-US" altLang="LID4096"/>
          </a:p>
        </p:txBody>
      </p:sp>
      <p:sp>
        <p:nvSpPr>
          <p:cNvPr id="27650" name="Rectangle 2">
            <a:extLst>
              <a:ext uri="{FF2B5EF4-FFF2-40B4-BE49-F238E27FC236}">
                <a16:creationId xmlns:a16="http://schemas.microsoft.com/office/drawing/2014/main" id="{9C12B70D-F4C6-25FE-092E-A15A89B527EB}"/>
              </a:ext>
            </a:extLst>
          </p:cNvPr>
          <p:cNvSpPr>
            <a:spLocks noRot="1" noChangeArrowheads="1" noTextEdit="1"/>
          </p:cNvSpPr>
          <p:nvPr>
            <p:ph type="sldImg"/>
          </p:nvPr>
        </p:nvSpPr>
        <p:spPr>
          <a:ln/>
        </p:spPr>
      </p:sp>
      <p:sp>
        <p:nvSpPr>
          <p:cNvPr id="27651" name="Rectangle 3">
            <a:extLst>
              <a:ext uri="{FF2B5EF4-FFF2-40B4-BE49-F238E27FC236}">
                <a16:creationId xmlns:a16="http://schemas.microsoft.com/office/drawing/2014/main" id="{F08D1CE4-78B4-2FD0-B8B6-2306150570DB}"/>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2C69649-7D0C-09E0-DED5-90783685D7C7}"/>
              </a:ext>
            </a:extLst>
          </p:cNvPr>
          <p:cNvSpPr>
            <a:spLocks noGrp="1" noChangeArrowheads="1"/>
          </p:cNvSpPr>
          <p:nvPr>
            <p:ph type="sldNum" sz="quarter" idx="5"/>
          </p:nvPr>
        </p:nvSpPr>
        <p:spPr>
          <a:ln/>
        </p:spPr>
        <p:txBody>
          <a:bodyPr/>
          <a:lstStyle/>
          <a:p>
            <a:fld id="{1CF04B24-6E97-4A81-AE81-9FB371973387}" type="slidenum">
              <a:rPr lang="en-US" altLang="LID4096"/>
              <a:pPr/>
              <a:t>13</a:t>
            </a:fld>
            <a:endParaRPr lang="en-US" altLang="LID4096"/>
          </a:p>
        </p:txBody>
      </p:sp>
      <p:sp>
        <p:nvSpPr>
          <p:cNvPr id="29698" name="Rectangle 2">
            <a:extLst>
              <a:ext uri="{FF2B5EF4-FFF2-40B4-BE49-F238E27FC236}">
                <a16:creationId xmlns:a16="http://schemas.microsoft.com/office/drawing/2014/main" id="{1F094ABB-36AF-AA30-CE02-DF28C1C649DC}"/>
              </a:ext>
            </a:extLst>
          </p:cNvPr>
          <p:cNvSpPr>
            <a:spLocks noRot="1" noChangeArrowheads="1" noTextEdit="1"/>
          </p:cNvSpPr>
          <p:nvPr>
            <p:ph type="sldImg"/>
          </p:nvPr>
        </p:nvSpPr>
        <p:spPr>
          <a:ln/>
        </p:spPr>
      </p:sp>
      <p:sp>
        <p:nvSpPr>
          <p:cNvPr id="29699" name="Rectangle 3">
            <a:extLst>
              <a:ext uri="{FF2B5EF4-FFF2-40B4-BE49-F238E27FC236}">
                <a16:creationId xmlns:a16="http://schemas.microsoft.com/office/drawing/2014/main" id="{A8A17026-3EC2-E682-3C07-4ACF2AD2A193}"/>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C60B1FA-6A17-91F9-918E-314E29D3FB71}"/>
              </a:ext>
            </a:extLst>
          </p:cNvPr>
          <p:cNvSpPr>
            <a:spLocks noGrp="1" noChangeArrowheads="1"/>
          </p:cNvSpPr>
          <p:nvPr>
            <p:ph type="sldNum" sz="quarter" idx="5"/>
          </p:nvPr>
        </p:nvSpPr>
        <p:spPr>
          <a:ln/>
        </p:spPr>
        <p:txBody>
          <a:bodyPr/>
          <a:lstStyle/>
          <a:p>
            <a:fld id="{966EDD99-EAAC-4558-AAD4-3DC4DB75026B}" type="slidenum">
              <a:rPr lang="en-US" altLang="LID4096"/>
              <a:pPr/>
              <a:t>14</a:t>
            </a:fld>
            <a:endParaRPr lang="en-US" altLang="LID4096"/>
          </a:p>
        </p:txBody>
      </p:sp>
      <p:sp>
        <p:nvSpPr>
          <p:cNvPr id="31746" name="Rectangle 2">
            <a:extLst>
              <a:ext uri="{FF2B5EF4-FFF2-40B4-BE49-F238E27FC236}">
                <a16:creationId xmlns:a16="http://schemas.microsoft.com/office/drawing/2014/main" id="{916CE183-84C1-ED76-F68D-1199DDD6DE89}"/>
              </a:ext>
            </a:extLst>
          </p:cNvPr>
          <p:cNvSpPr>
            <a:spLocks noRot="1" noChangeArrowheads="1" noTextEdit="1"/>
          </p:cNvSpPr>
          <p:nvPr>
            <p:ph type="sldImg"/>
          </p:nvPr>
        </p:nvSpPr>
        <p:spPr>
          <a:ln/>
        </p:spPr>
      </p:sp>
      <p:sp>
        <p:nvSpPr>
          <p:cNvPr id="31747" name="Rectangle 3">
            <a:extLst>
              <a:ext uri="{FF2B5EF4-FFF2-40B4-BE49-F238E27FC236}">
                <a16:creationId xmlns:a16="http://schemas.microsoft.com/office/drawing/2014/main" id="{124DBA5F-240B-15C1-15D2-1EDB651CFEA1}"/>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2B82B00-E537-C589-41CF-86A2C439CAAD}"/>
              </a:ext>
            </a:extLst>
          </p:cNvPr>
          <p:cNvSpPr>
            <a:spLocks noGrp="1" noChangeArrowheads="1"/>
          </p:cNvSpPr>
          <p:nvPr>
            <p:ph type="sldNum" sz="quarter" idx="5"/>
          </p:nvPr>
        </p:nvSpPr>
        <p:spPr>
          <a:ln/>
        </p:spPr>
        <p:txBody>
          <a:bodyPr/>
          <a:lstStyle/>
          <a:p>
            <a:fld id="{18BAA288-90E4-485E-A852-01B95330C697}" type="slidenum">
              <a:rPr lang="en-US" altLang="LID4096"/>
              <a:pPr/>
              <a:t>15</a:t>
            </a:fld>
            <a:endParaRPr lang="en-US" altLang="LID4096"/>
          </a:p>
        </p:txBody>
      </p:sp>
      <p:sp>
        <p:nvSpPr>
          <p:cNvPr id="33794" name="Rectangle 2">
            <a:extLst>
              <a:ext uri="{FF2B5EF4-FFF2-40B4-BE49-F238E27FC236}">
                <a16:creationId xmlns:a16="http://schemas.microsoft.com/office/drawing/2014/main" id="{74E128C1-64DC-7CDE-19B8-52E59CB65F0B}"/>
              </a:ext>
            </a:extLst>
          </p:cNvPr>
          <p:cNvSpPr>
            <a:spLocks noRot="1" noChangeArrowheads="1" noTextEdit="1"/>
          </p:cNvSpPr>
          <p:nvPr>
            <p:ph type="sldImg"/>
          </p:nvPr>
        </p:nvSpPr>
        <p:spPr>
          <a:ln/>
        </p:spPr>
      </p:sp>
      <p:sp>
        <p:nvSpPr>
          <p:cNvPr id="33795" name="Rectangle 3">
            <a:extLst>
              <a:ext uri="{FF2B5EF4-FFF2-40B4-BE49-F238E27FC236}">
                <a16:creationId xmlns:a16="http://schemas.microsoft.com/office/drawing/2014/main" id="{9793B529-E311-996B-2DCC-41E47A9C8F46}"/>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DE16624-6E55-DB69-BEAE-38FBCB0F4D70}"/>
              </a:ext>
            </a:extLst>
          </p:cNvPr>
          <p:cNvSpPr>
            <a:spLocks noGrp="1" noChangeArrowheads="1"/>
          </p:cNvSpPr>
          <p:nvPr>
            <p:ph type="sldNum" sz="quarter" idx="5"/>
          </p:nvPr>
        </p:nvSpPr>
        <p:spPr>
          <a:ln/>
        </p:spPr>
        <p:txBody>
          <a:bodyPr/>
          <a:lstStyle/>
          <a:p>
            <a:fld id="{F56E070D-8288-4981-AC0C-1DC13D8914B0}" type="slidenum">
              <a:rPr lang="en-US" altLang="LID4096"/>
              <a:pPr/>
              <a:t>16</a:t>
            </a:fld>
            <a:endParaRPr lang="en-US" altLang="LID4096"/>
          </a:p>
        </p:txBody>
      </p:sp>
      <p:sp>
        <p:nvSpPr>
          <p:cNvPr id="35842" name="Rectangle 2">
            <a:extLst>
              <a:ext uri="{FF2B5EF4-FFF2-40B4-BE49-F238E27FC236}">
                <a16:creationId xmlns:a16="http://schemas.microsoft.com/office/drawing/2014/main" id="{96330B95-8780-3A7A-5FB1-5320D33494B6}"/>
              </a:ext>
            </a:extLst>
          </p:cNvPr>
          <p:cNvSpPr>
            <a:spLocks noRot="1" noChangeArrowheads="1" noTextEdit="1"/>
          </p:cNvSpPr>
          <p:nvPr>
            <p:ph type="sldImg"/>
          </p:nvPr>
        </p:nvSpPr>
        <p:spPr>
          <a:ln/>
        </p:spPr>
      </p:sp>
      <p:sp>
        <p:nvSpPr>
          <p:cNvPr id="35843" name="Rectangle 3">
            <a:extLst>
              <a:ext uri="{FF2B5EF4-FFF2-40B4-BE49-F238E27FC236}">
                <a16:creationId xmlns:a16="http://schemas.microsoft.com/office/drawing/2014/main" id="{0D48C718-B655-83C6-E855-C888F97DEF72}"/>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056F668-1CEF-E67D-0435-833F29634426}"/>
              </a:ext>
            </a:extLst>
          </p:cNvPr>
          <p:cNvSpPr>
            <a:spLocks noGrp="1" noChangeArrowheads="1"/>
          </p:cNvSpPr>
          <p:nvPr>
            <p:ph type="sldNum" sz="quarter" idx="5"/>
          </p:nvPr>
        </p:nvSpPr>
        <p:spPr>
          <a:ln/>
        </p:spPr>
        <p:txBody>
          <a:bodyPr/>
          <a:lstStyle/>
          <a:p>
            <a:fld id="{BC5156E2-AD1E-404A-824A-6D028D09D10F}" type="slidenum">
              <a:rPr lang="en-US" altLang="LID4096"/>
              <a:pPr/>
              <a:t>17</a:t>
            </a:fld>
            <a:endParaRPr lang="en-US" altLang="LID4096"/>
          </a:p>
        </p:txBody>
      </p:sp>
      <p:sp>
        <p:nvSpPr>
          <p:cNvPr id="37890" name="Rectangle 2">
            <a:extLst>
              <a:ext uri="{FF2B5EF4-FFF2-40B4-BE49-F238E27FC236}">
                <a16:creationId xmlns:a16="http://schemas.microsoft.com/office/drawing/2014/main" id="{A416F014-72DB-33B4-F211-8D23A540E897}"/>
              </a:ext>
            </a:extLst>
          </p:cNvPr>
          <p:cNvSpPr>
            <a:spLocks noRot="1" noChangeArrowheads="1" noTextEdit="1"/>
          </p:cNvSpPr>
          <p:nvPr>
            <p:ph type="sldImg"/>
          </p:nvPr>
        </p:nvSpPr>
        <p:spPr>
          <a:ln/>
        </p:spPr>
      </p:sp>
      <p:sp>
        <p:nvSpPr>
          <p:cNvPr id="37891" name="Rectangle 3">
            <a:extLst>
              <a:ext uri="{FF2B5EF4-FFF2-40B4-BE49-F238E27FC236}">
                <a16:creationId xmlns:a16="http://schemas.microsoft.com/office/drawing/2014/main" id="{3A9F265C-B995-1E38-5F74-A6939DC84BDC}"/>
              </a:ext>
            </a:extLst>
          </p:cNvPr>
          <p:cNvSpPr>
            <a:spLocks noGrp="1" noChangeArrowheads="1"/>
          </p:cNvSpPr>
          <p:nvPr>
            <p:ph type="body" idx="1"/>
          </p:nvPr>
        </p:nvSpPr>
        <p:spPr/>
        <p:txBody>
          <a:bodyPr/>
          <a:lstStyle/>
          <a:p>
            <a:r>
              <a:rPr lang="en-US" altLang="LID4096"/>
              <a:t>To do this we chose a participatory design method involving 20 mothers from a variety of backgrounds</a:t>
            </a:r>
          </a:p>
          <a:p>
            <a:endParaRPr lang="en-US" altLang="LID4096"/>
          </a:p>
          <a:p>
            <a:r>
              <a:rPr lang="en-US" altLang="LID4096"/>
              <a:t>The study had three main stages:</a:t>
            </a:r>
          </a:p>
          <a:p>
            <a:pPr>
              <a:buFontTx/>
              <a:buChar char="-"/>
            </a:pPr>
            <a:r>
              <a:rPr lang="en-US" altLang="LID4096"/>
              <a:t>Paper prototyping sessions with 10 moms, where we also interviewed them about their existing calendars and routines</a:t>
            </a:r>
          </a:p>
          <a:p>
            <a:pPr>
              <a:buFontTx/>
              <a:buChar char="-"/>
            </a:pPr>
            <a:r>
              <a:rPr lang="en-US" altLang="LID4096"/>
              <a:t>The design of a medium-fidelity digital prototype based on the findings from our paper prototypes</a:t>
            </a:r>
          </a:p>
          <a:p>
            <a:pPr>
              <a:buFontTx/>
              <a:buChar char="-"/>
            </a:pPr>
            <a:r>
              <a:rPr lang="en-US" altLang="LID4096"/>
              <a:t>A formative evaluation with another 10 moms of the digital prototype where again we interviewed them about existing routines</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18C7319-484B-01B1-E241-294A33A3C2A4}"/>
              </a:ext>
            </a:extLst>
          </p:cNvPr>
          <p:cNvSpPr>
            <a:spLocks noGrp="1" noChangeArrowheads="1"/>
          </p:cNvSpPr>
          <p:nvPr>
            <p:ph type="sldNum" sz="quarter" idx="5"/>
          </p:nvPr>
        </p:nvSpPr>
        <p:spPr>
          <a:ln/>
        </p:spPr>
        <p:txBody>
          <a:bodyPr/>
          <a:lstStyle/>
          <a:p>
            <a:fld id="{3C5DD207-4803-41BD-A439-B1526639CA48}" type="slidenum">
              <a:rPr lang="en-US" altLang="LID4096"/>
              <a:pPr/>
              <a:t>18</a:t>
            </a:fld>
            <a:endParaRPr lang="en-US" altLang="LID4096"/>
          </a:p>
        </p:txBody>
      </p:sp>
      <p:sp>
        <p:nvSpPr>
          <p:cNvPr id="39938" name="Rectangle 2">
            <a:extLst>
              <a:ext uri="{FF2B5EF4-FFF2-40B4-BE49-F238E27FC236}">
                <a16:creationId xmlns:a16="http://schemas.microsoft.com/office/drawing/2014/main" id="{B01C8A4F-0C1D-682E-7D16-3536DF84EB25}"/>
              </a:ext>
            </a:extLst>
          </p:cNvPr>
          <p:cNvSpPr>
            <a:spLocks noRot="1" noChangeArrowheads="1" noTextEdit="1"/>
          </p:cNvSpPr>
          <p:nvPr>
            <p:ph type="sldImg"/>
          </p:nvPr>
        </p:nvSpPr>
        <p:spPr>
          <a:ln/>
        </p:spPr>
      </p:sp>
      <p:sp>
        <p:nvSpPr>
          <p:cNvPr id="39939" name="Rectangle 3">
            <a:extLst>
              <a:ext uri="{FF2B5EF4-FFF2-40B4-BE49-F238E27FC236}">
                <a16:creationId xmlns:a16="http://schemas.microsoft.com/office/drawing/2014/main" id="{9FF974FE-C94B-0553-2855-521E5AD1E9BC}"/>
              </a:ext>
            </a:extLst>
          </p:cNvPr>
          <p:cNvSpPr>
            <a:spLocks noGrp="1" noChangeArrowheads="1"/>
          </p:cNvSpPr>
          <p:nvPr>
            <p:ph type="body" idx="1"/>
          </p:nvPr>
        </p:nvSpPr>
        <p:spPr/>
        <p:txBody>
          <a:bodyPr/>
          <a:lstStyle/>
          <a:p>
            <a:r>
              <a:rPr lang="en-US" altLang="LID4096"/>
              <a:t>Past research has shown that the mom is typically the primary scheduler in most families</a:t>
            </a:r>
          </a:p>
          <a:p>
            <a:endParaRPr lang="en-US" altLang="LID4096"/>
          </a:p>
          <a:p>
            <a:r>
              <a:rPr lang="en-US" altLang="LID4096"/>
              <a:t>This allowed us to find out the most information that we could about existing routines and whether or not our prototype would meet family needs</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37F060C-DBE4-7D23-4B22-B14F3B17D17D}"/>
              </a:ext>
            </a:extLst>
          </p:cNvPr>
          <p:cNvSpPr>
            <a:spLocks noGrp="1" noChangeArrowheads="1"/>
          </p:cNvSpPr>
          <p:nvPr>
            <p:ph type="sldNum" sz="quarter" idx="5"/>
          </p:nvPr>
        </p:nvSpPr>
        <p:spPr>
          <a:ln/>
        </p:spPr>
        <p:txBody>
          <a:bodyPr/>
          <a:lstStyle/>
          <a:p>
            <a:fld id="{6B98B084-CC01-4F57-9862-0DC03BB2DCDF}" type="slidenum">
              <a:rPr lang="en-US" altLang="LID4096"/>
              <a:pPr/>
              <a:t>19</a:t>
            </a:fld>
            <a:endParaRPr lang="en-US" altLang="LID4096"/>
          </a:p>
        </p:txBody>
      </p:sp>
      <p:sp>
        <p:nvSpPr>
          <p:cNvPr id="41986" name="Rectangle 2">
            <a:extLst>
              <a:ext uri="{FF2B5EF4-FFF2-40B4-BE49-F238E27FC236}">
                <a16:creationId xmlns:a16="http://schemas.microsoft.com/office/drawing/2014/main" id="{81DD9E34-C3BB-4661-DF4C-5F9D8802CDA3}"/>
              </a:ext>
            </a:extLst>
          </p:cNvPr>
          <p:cNvSpPr>
            <a:spLocks noRot="1" noChangeArrowheads="1" noTextEdit="1"/>
          </p:cNvSpPr>
          <p:nvPr>
            <p:ph type="sldImg"/>
          </p:nvPr>
        </p:nvSpPr>
        <p:spPr>
          <a:ln/>
        </p:spPr>
      </p:sp>
      <p:sp>
        <p:nvSpPr>
          <p:cNvPr id="41987" name="Rectangle 3">
            <a:extLst>
              <a:ext uri="{FF2B5EF4-FFF2-40B4-BE49-F238E27FC236}">
                <a16:creationId xmlns:a16="http://schemas.microsoft.com/office/drawing/2014/main" id="{7D8E5FB1-D7E1-F8EE-9666-936DDEADA84F}"/>
              </a:ext>
            </a:extLst>
          </p:cNvPr>
          <p:cNvSpPr>
            <a:spLocks noGrp="1" noChangeArrowheads="1"/>
          </p:cNvSpPr>
          <p:nvPr>
            <p:ph type="body" idx="1"/>
          </p:nvPr>
        </p:nvSpPr>
        <p:spPr/>
        <p:txBody>
          <a:bodyPr/>
          <a:lstStyle/>
          <a:p>
            <a:r>
              <a:rPr lang="en-US" altLang="LID4096"/>
              <a:t>14 of 20 used a paper calendar</a:t>
            </a:r>
          </a:p>
          <a:p>
            <a:endParaRPr lang="en-US" altLang="LID4096"/>
          </a:p>
          <a:p>
            <a:r>
              <a:rPr lang="en-US" altLang="LID4096"/>
              <a:t>6 used a digital calendar, Outlook, or MSN</a:t>
            </a:r>
          </a:p>
          <a:p>
            <a:endParaRPr lang="en-US" altLang="LID4096"/>
          </a:p>
          <a:p>
            <a:r>
              <a:rPr lang="en-US" altLang="LID4096"/>
              <a:t>One person had a blackberry</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8B888C9-CF13-BAA2-A604-87D90D5D6602}"/>
              </a:ext>
            </a:extLst>
          </p:cNvPr>
          <p:cNvSpPr>
            <a:spLocks noGrp="1" noChangeArrowheads="1"/>
          </p:cNvSpPr>
          <p:nvPr>
            <p:ph type="sldNum" sz="quarter" idx="5"/>
          </p:nvPr>
        </p:nvSpPr>
        <p:spPr>
          <a:ln/>
        </p:spPr>
        <p:txBody>
          <a:bodyPr/>
          <a:lstStyle/>
          <a:p>
            <a:fld id="{25B8456C-CE17-4884-9C93-1942780756E8}" type="slidenum">
              <a:rPr lang="en-US" altLang="LID4096"/>
              <a:pPr/>
              <a:t>20</a:t>
            </a:fld>
            <a:endParaRPr lang="en-US" altLang="LID4096"/>
          </a:p>
        </p:txBody>
      </p:sp>
      <p:sp>
        <p:nvSpPr>
          <p:cNvPr id="44034" name="Rectangle 2">
            <a:extLst>
              <a:ext uri="{FF2B5EF4-FFF2-40B4-BE49-F238E27FC236}">
                <a16:creationId xmlns:a16="http://schemas.microsoft.com/office/drawing/2014/main" id="{CDA8278B-66E3-6690-128C-1873F0069D93}"/>
              </a:ext>
            </a:extLst>
          </p:cNvPr>
          <p:cNvSpPr>
            <a:spLocks noRot="1" noChangeArrowheads="1" noTextEdit="1"/>
          </p:cNvSpPr>
          <p:nvPr>
            <p:ph type="sldImg"/>
          </p:nvPr>
        </p:nvSpPr>
        <p:spPr>
          <a:ln/>
        </p:spPr>
      </p:sp>
      <p:sp>
        <p:nvSpPr>
          <p:cNvPr id="44035" name="Rectangle 3">
            <a:extLst>
              <a:ext uri="{FF2B5EF4-FFF2-40B4-BE49-F238E27FC236}">
                <a16:creationId xmlns:a16="http://schemas.microsoft.com/office/drawing/2014/main" id="{5121562C-C356-1246-0A3C-4E3DCE7FA02D}"/>
              </a:ext>
            </a:extLst>
          </p:cNvPr>
          <p:cNvSpPr>
            <a:spLocks noGrp="1" noChangeArrowheads="1"/>
          </p:cNvSpPr>
          <p:nvPr>
            <p:ph type="body" idx="1"/>
          </p:nvPr>
        </p:nvSpPr>
        <p:spPr/>
        <p:txBody>
          <a:bodyPr/>
          <a:lstStyle/>
          <a:p>
            <a:r>
              <a:rPr lang="en-US" altLang="LID4096"/>
              <a:t>Before bringing in participants, we iterated through several low fidelity prototypes using sketching and PICTIVE (paper, sticky notes, glue, scissors)</a:t>
            </a:r>
          </a:p>
          <a:p>
            <a:endParaRPr lang="en-US" altLang="LID4096"/>
          </a:p>
          <a:p>
            <a:r>
              <a:rPr lang="en-US" altLang="LID4096"/>
              <a:t>Our design ideas were based on lessons from the existing literature</a:t>
            </a:r>
          </a:p>
          <a:p>
            <a:endParaRPr lang="en-US" altLang="LID4096"/>
          </a:p>
          <a:p>
            <a:r>
              <a:rPr lang="en-US" altLang="LID4096"/>
              <a:t>Info appliance --- we knew people wouldn’t want to have to boot up the family calendar so we wanted to design LINC as an information appliance so the family calendar was just a calendar</a:t>
            </a:r>
          </a:p>
          <a:p>
            <a:endParaRPr lang="en-US" altLang="LID4096"/>
          </a:p>
          <a:p>
            <a:r>
              <a:rPr lang="en-US" altLang="LID4096"/>
              <a:t>Flexible – people have a variety of routines so we need to present a design that doesn’t force them away from their routine</a:t>
            </a:r>
          </a:p>
          <a:p>
            <a:endParaRPr lang="en-US" altLang="LID4096"/>
          </a:p>
          <a:p>
            <a:r>
              <a:rPr lang="en-US" altLang="LID4096"/>
              <a:t>Coordination tools – people need a means to negotiate schedules to help coordinate activities</a:t>
            </a:r>
          </a:p>
          <a:p>
            <a:endParaRPr lang="en-US" altLang="LID4096"/>
          </a:p>
          <a:p>
            <a:r>
              <a:rPr lang="en-US" altLang="LID4096"/>
              <a:t>Location-based – the calendar needs to be designed to be placed in a location particular to the families routines</a:t>
            </a:r>
          </a:p>
          <a:p>
            <a:endParaRPr lang="en-US" altLang="LID4096"/>
          </a:p>
          <a:p>
            <a:r>
              <a:rPr lang="en-US" altLang="LID4096"/>
              <a:t>For these reasons, we decided to design a prototype for a tablet PC or similar mobile, yet dedicated device</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0C546F0-3738-A01C-A1CC-3368D0E58FF7}"/>
              </a:ext>
            </a:extLst>
          </p:cNvPr>
          <p:cNvSpPr>
            <a:spLocks noGrp="1" noChangeArrowheads="1"/>
          </p:cNvSpPr>
          <p:nvPr>
            <p:ph type="sldNum" sz="quarter" idx="5"/>
          </p:nvPr>
        </p:nvSpPr>
        <p:spPr>
          <a:ln/>
        </p:spPr>
        <p:txBody>
          <a:bodyPr/>
          <a:lstStyle/>
          <a:p>
            <a:fld id="{F42A5FAE-F33E-4D33-9A18-CDDD81452230}" type="slidenum">
              <a:rPr lang="en-US" altLang="LID4096"/>
              <a:pPr/>
              <a:t>21</a:t>
            </a:fld>
            <a:endParaRPr lang="en-US" altLang="LID4096"/>
          </a:p>
        </p:txBody>
      </p:sp>
      <p:sp>
        <p:nvSpPr>
          <p:cNvPr id="46082" name="Rectangle 2">
            <a:extLst>
              <a:ext uri="{FF2B5EF4-FFF2-40B4-BE49-F238E27FC236}">
                <a16:creationId xmlns:a16="http://schemas.microsoft.com/office/drawing/2014/main" id="{27807D7B-AA31-0A40-33A2-8D09F01032EC}"/>
              </a:ext>
            </a:extLst>
          </p:cNvPr>
          <p:cNvSpPr>
            <a:spLocks noRot="1" noChangeArrowheads="1" noTextEdit="1"/>
          </p:cNvSpPr>
          <p:nvPr>
            <p:ph type="sldImg"/>
          </p:nvPr>
        </p:nvSpPr>
        <p:spPr>
          <a:ln/>
        </p:spPr>
      </p:sp>
      <p:sp>
        <p:nvSpPr>
          <p:cNvPr id="46083" name="Rectangle 3">
            <a:extLst>
              <a:ext uri="{FF2B5EF4-FFF2-40B4-BE49-F238E27FC236}">
                <a16:creationId xmlns:a16="http://schemas.microsoft.com/office/drawing/2014/main" id="{A96CB879-5BC2-D1FC-2D12-51B6E9FC40CC}"/>
              </a:ext>
            </a:extLst>
          </p:cNvPr>
          <p:cNvSpPr>
            <a:spLocks noGrp="1" noChangeArrowheads="1"/>
          </p:cNvSpPr>
          <p:nvPr>
            <p:ph type="body" idx="1"/>
          </p:nvPr>
        </p:nvSpPr>
        <p:spPr/>
        <p:txBody>
          <a:bodyPr/>
          <a:lstStyle/>
          <a:p>
            <a:r>
              <a:rPr lang="en-US" altLang="LID4096"/>
              <a:t>Similar in view to a paper calendar</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03E52D2-C7FA-7A19-C734-F22497F8C283}"/>
              </a:ext>
            </a:extLst>
          </p:cNvPr>
          <p:cNvSpPr>
            <a:spLocks noGrp="1" noChangeArrowheads="1"/>
          </p:cNvSpPr>
          <p:nvPr>
            <p:ph type="sldNum" sz="quarter" idx="5"/>
          </p:nvPr>
        </p:nvSpPr>
        <p:spPr>
          <a:ln/>
        </p:spPr>
        <p:txBody>
          <a:bodyPr/>
          <a:lstStyle/>
          <a:p>
            <a:fld id="{9F7BCD2C-0BCE-4A49-B1C4-750786D97444}" type="slidenum">
              <a:rPr lang="en-US" altLang="LID4096"/>
              <a:pPr/>
              <a:t>22</a:t>
            </a:fld>
            <a:endParaRPr lang="en-US" altLang="LID4096"/>
          </a:p>
        </p:txBody>
      </p:sp>
      <p:sp>
        <p:nvSpPr>
          <p:cNvPr id="48130" name="Rectangle 2">
            <a:extLst>
              <a:ext uri="{FF2B5EF4-FFF2-40B4-BE49-F238E27FC236}">
                <a16:creationId xmlns:a16="http://schemas.microsoft.com/office/drawing/2014/main" id="{4A5AF13E-0E72-A272-E1D5-1F89D48B1157}"/>
              </a:ext>
            </a:extLst>
          </p:cNvPr>
          <p:cNvSpPr>
            <a:spLocks noRot="1" noChangeArrowheads="1" noTextEdit="1"/>
          </p:cNvSpPr>
          <p:nvPr>
            <p:ph type="sldImg"/>
          </p:nvPr>
        </p:nvSpPr>
        <p:spPr>
          <a:ln/>
        </p:spPr>
      </p:sp>
      <p:sp>
        <p:nvSpPr>
          <p:cNvPr id="48131" name="Rectangle 3">
            <a:extLst>
              <a:ext uri="{FF2B5EF4-FFF2-40B4-BE49-F238E27FC236}">
                <a16:creationId xmlns:a16="http://schemas.microsoft.com/office/drawing/2014/main" id="{C5E4EDB3-00F9-0C32-9804-5A2A1291D261}"/>
              </a:ext>
            </a:extLst>
          </p:cNvPr>
          <p:cNvSpPr>
            <a:spLocks noGrp="1" noChangeArrowheads="1"/>
          </p:cNvSpPr>
          <p:nvPr>
            <p:ph type="body" idx="1"/>
          </p:nvPr>
        </p:nvSpPr>
        <p:spPr/>
        <p:txBody>
          <a:bodyPr/>
          <a:lstStyle/>
          <a:p>
            <a:r>
              <a:rPr lang="en-US" altLang="LID4096"/>
              <a:t>Easy to use, just write and drag the note</a:t>
            </a:r>
          </a:p>
          <a:p>
            <a:endParaRPr lang="en-US" altLang="LID4096"/>
          </a:p>
          <a:p>
            <a:r>
              <a:rPr lang="en-US" altLang="LID4096"/>
              <a:t>The spatial layout of events was left up to the user</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38F2251-DD7D-DFF1-1881-288CC66237FA}"/>
              </a:ext>
            </a:extLst>
          </p:cNvPr>
          <p:cNvSpPr>
            <a:spLocks noGrp="1" noChangeArrowheads="1"/>
          </p:cNvSpPr>
          <p:nvPr>
            <p:ph type="sldNum" sz="quarter" idx="5"/>
          </p:nvPr>
        </p:nvSpPr>
        <p:spPr>
          <a:ln/>
        </p:spPr>
        <p:txBody>
          <a:bodyPr/>
          <a:lstStyle/>
          <a:p>
            <a:fld id="{6036993C-26D6-4A44-8E8C-2E3657C318D3}" type="slidenum">
              <a:rPr lang="en-US" altLang="LID4096"/>
              <a:pPr/>
              <a:t>23</a:t>
            </a:fld>
            <a:endParaRPr lang="en-US" altLang="LID4096"/>
          </a:p>
        </p:txBody>
      </p:sp>
      <p:sp>
        <p:nvSpPr>
          <p:cNvPr id="50178" name="Rectangle 2">
            <a:extLst>
              <a:ext uri="{FF2B5EF4-FFF2-40B4-BE49-F238E27FC236}">
                <a16:creationId xmlns:a16="http://schemas.microsoft.com/office/drawing/2014/main" id="{02F333A3-BC8E-1879-6CA7-4FD31FAD7872}"/>
              </a:ext>
            </a:extLst>
          </p:cNvPr>
          <p:cNvSpPr>
            <a:spLocks noRot="1" noChangeArrowheads="1" noTextEdit="1"/>
          </p:cNvSpPr>
          <p:nvPr>
            <p:ph type="sldImg"/>
          </p:nvPr>
        </p:nvSpPr>
        <p:spPr>
          <a:ln/>
        </p:spPr>
      </p:sp>
      <p:sp>
        <p:nvSpPr>
          <p:cNvPr id="50179" name="Rectangle 3">
            <a:extLst>
              <a:ext uri="{FF2B5EF4-FFF2-40B4-BE49-F238E27FC236}">
                <a16:creationId xmlns:a16="http://schemas.microsoft.com/office/drawing/2014/main" id="{DED0C407-6FB2-0F75-345F-5968EFE81033}"/>
              </a:ext>
            </a:extLst>
          </p:cNvPr>
          <p:cNvSpPr>
            <a:spLocks noGrp="1" noChangeArrowheads="1"/>
          </p:cNvSpPr>
          <p:nvPr>
            <p:ph type="body" idx="1"/>
          </p:nvPr>
        </p:nvSpPr>
        <p:spPr/>
        <p:txBody>
          <a:bodyPr/>
          <a:lstStyle/>
          <a:p>
            <a:r>
              <a:rPr lang="en-US" altLang="LID4096"/>
              <a:t>We let the user pick people or resources for events which are shown using colored dots</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5E93FAD-1F13-6F8A-035E-EE65B94603D6}"/>
              </a:ext>
            </a:extLst>
          </p:cNvPr>
          <p:cNvSpPr>
            <a:spLocks noGrp="1" noChangeArrowheads="1"/>
          </p:cNvSpPr>
          <p:nvPr>
            <p:ph type="sldNum" sz="quarter" idx="5"/>
          </p:nvPr>
        </p:nvSpPr>
        <p:spPr>
          <a:ln/>
        </p:spPr>
        <p:txBody>
          <a:bodyPr/>
          <a:lstStyle/>
          <a:p>
            <a:fld id="{EA53CBD9-E066-4AA6-83B0-A0661D0E1206}" type="slidenum">
              <a:rPr lang="en-US" altLang="LID4096"/>
              <a:pPr/>
              <a:t>24</a:t>
            </a:fld>
            <a:endParaRPr lang="en-US" altLang="LID4096"/>
          </a:p>
        </p:txBody>
      </p:sp>
      <p:sp>
        <p:nvSpPr>
          <p:cNvPr id="52226" name="Rectangle 2">
            <a:extLst>
              <a:ext uri="{FF2B5EF4-FFF2-40B4-BE49-F238E27FC236}">
                <a16:creationId xmlns:a16="http://schemas.microsoft.com/office/drawing/2014/main" id="{2CBA3119-B7E6-F02E-A670-33C04C39D433}"/>
              </a:ext>
            </a:extLst>
          </p:cNvPr>
          <p:cNvSpPr>
            <a:spLocks noRot="1" noChangeArrowheads="1" noTextEdit="1"/>
          </p:cNvSpPr>
          <p:nvPr>
            <p:ph type="sldImg"/>
          </p:nvPr>
        </p:nvSpPr>
        <p:spPr>
          <a:ln/>
        </p:spPr>
      </p:sp>
      <p:sp>
        <p:nvSpPr>
          <p:cNvPr id="52227" name="Rectangle 3">
            <a:extLst>
              <a:ext uri="{FF2B5EF4-FFF2-40B4-BE49-F238E27FC236}">
                <a16:creationId xmlns:a16="http://schemas.microsoft.com/office/drawing/2014/main" id="{91D9B503-F1F3-23AC-90B4-8019E1AEC78F}"/>
              </a:ext>
            </a:extLst>
          </p:cNvPr>
          <p:cNvSpPr>
            <a:spLocks noGrp="1" noChangeArrowheads="1"/>
          </p:cNvSpPr>
          <p:nvPr>
            <p:ph type="body" idx="1"/>
          </p:nvPr>
        </p:nvSpPr>
        <p:spPr/>
        <p:txBody>
          <a:bodyPr/>
          <a:lstStyle/>
          <a:p>
            <a:r>
              <a:rPr lang="en-US" altLang="LID4096"/>
              <a:t>You can double tap an event to open an options dialog</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4B6FC68-3B85-6BF9-16E8-CEBCA08135DA}"/>
              </a:ext>
            </a:extLst>
          </p:cNvPr>
          <p:cNvSpPr>
            <a:spLocks noGrp="1" noChangeArrowheads="1"/>
          </p:cNvSpPr>
          <p:nvPr>
            <p:ph type="sldNum" sz="quarter" idx="5"/>
          </p:nvPr>
        </p:nvSpPr>
        <p:spPr>
          <a:ln/>
        </p:spPr>
        <p:txBody>
          <a:bodyPr/>
          <a:lstStyle/>
          <a:p>
            <a:fld id="{781C0B76-6D91-4502-BFAA-2F4F2AD74938}" type="slidenum">
              <a:rPr lang="en-US" altLang="LID4096"/>
              <a:pPr/>
              <a:t>25</a:t>
            </a:fld>
            <a:endParaRPr lang="en-US" altLang="LID4096"/>
          </a:p>
        </p:txBody>
      </p:sp>
      <p:sp>
        <p:nvSpPr>
          <p:cNvPr id="54274" name="Rectangle 2">
            <a:extLst>
              <a:ext uri="{FF2B5EF4-FFF2-40B4-BE49-F238E27FC236}">
                <a16:creationId xmlns:a16="http://schemas.microsoft.com/office/drawing/2014/main" id="{C01E49F7-25B5-48C9-CD84-229400E0E3A3}"/>
              </a:ext>
            </a:extLst>
          </p:cNvPr>
          <p:cNvSpPr>
            <a:spLocks noRot="1" noChangeArrowheads="1" noTextEdit="1"/>
          </p:cNvSpPr>
          <p:nvPr>
            <p:ph type="sldImg"/>
          </p:nvPr>
        </p:nvSpPr>
        <p:spPr>
          <a:ln/>
        </p:spPr>
      </p:sp>
      <p:sp>
        <p:nvSpPr>
          <p:cNvPr id="54275" name="Rectangle 3">
            <a:extLst>
              <a:ext uri="{FF2B5EF4-FFF2-40B4-BE49-F238E27FC236}">
                <a16:creationId xmlns:a16="http://schemas.microsoft.com/office/drawing/2014/main" id="{6D3D9E49-F078-422A-55F3-C34A4027DAE1}"/>
              </a:ext>
            </a:extLst>
          </p:cNvPr>
          <p:cNvSpPr>
            <a:spLocks noGrp="1" noChangeArrowheads="1"/>
          </p:cNvSpPr>
          <p:nvPr>
            <p:ph type="body" idx="1"/>
          </p:nvPr>
        </p:nvSpPr>
        <p:spPr/>
        <p:txBody>
          <a:bodyPr/>
          <a:lstStyle/>
          <a:p>
            <a:r>
              <a:rPr lang="en-US" altLang="LID4096"/>
              <a:t>Where you are able to assign the resources for events</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2ED7455-A4F3-4C78-2A82-BC9ADDBCF7BA}"/>
              </a:ext>
            </a:extLst>
          </p:cNvPr>
          <p:cNvSpPr>
            <a:spLocks noGrp="1" noChangeArrowheads="1"/>
          </p:cNvSpPr>
          <p:nvPr>
            <p:ph type="sldNum" sz="quarter" idx="5"/>
          </p:nvPr>
        </p:nvSpPr>
        <p:spPr>
          <a:ln/>
        </p:spPr>
        <p:txBody>
          <a:bodyPr/>
          <a:lstStyle/>
          <a:p>
            <a:fld id="{A11E86E2-2C55-4902-8DCC-D30519BF8F57}" type="slidenum">
              <a:rPr lang="en-US" altLang="LID4096"/>
              <a:pPr/>
              <a:t>26</a:t>
            </a:fld>
            <a:endParaRPr lang="en-US" altLang="LID4096"/>
          </a:p>
        </p:txBody>
      </p:sp>
      <p:sp>
        <p:nvSpPr>
          <p:cNvPr id="56322" name="Rectangle 2">
            <a:extLst>
              <a:ext uri="{FF2B5EF4-FFF2-40B4-BE49-F238E27FC236}">
                <a16:creationId xmlns:a16="http://schemas.microsoft.com/office/drawing/2014/main" id="{5EA2AD42-B238-198C-094C-9B56C935AEB8}"/>
              </a:ext>
            </a:extLst>
          </p:cNvPr>
          <p:cNvSpPr>
            <a:spLocks noRot="1" noChangeArrowheads="1" noTextEdit="1"/>
          </p:cNvSpPr>
          <p:nvPr>
            <p:ph type="sldImg"/>
          </p:nvPr>
        </p:nvSpPr>
        <p:spPr>
          <a:ln/>
        </p:spPr>
      </p:sp>
      <p:sp>
        <p:nvSpPr>
          <p:cNvPr id="56323" name="Rectangle 3">
            <a:extLst>
              <a:ext uri="{FF2B5EF4-FFF2-40B4-BE49-F238E27FC236}">
                <a16:creationId xmlns:a16="http://schemas.microsoft.com/office/drawing/2014/main" id="{224BA12C-5371-BA13-1F7F-77061557B83E}"/>
              </a:ext>
            </a:extLst>
          </p:cNvPr>
          <p:cNvSpPr>
            <a:spLocks noGrp="1" noChangeArrowheads="1"/>
          </p:cNvSpPr>
          <p:nvPr>
            <p:ph type="body" idx="1"/>
          </p:nvPr>
        </p:nvSpPr>
        <p:spPr/>
        <p:txBody>
          <a:bodyPr/>
          <a:lstStyle/>
          <a:p>
            <a:r>
              <a:rPr lang="en-US" altLang="LID4096"/>
              <a:t>You can add specific information if you like, start and end dates for example</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1EDEA68-252A-130F-1AE0-560D7D700A5B}"/>
              </a:ext>
            </a:extLst>
          </p:cNvPr>
          <p:cNvSpPr>
            <a:spLocks noGrp="1" noChangeArrowheads="1"/>
          </p:cNvSpPr>
          <p:nvPr>
            <p:ph type="sldNum" sz="quarter" idx="5"/>
          </p:nvPr>
        </p:nvSpPr>
        <p:spPr>
          <a:ln/>
        </p:spPr>
        <p:txBody>
          <a:bodyPr/>
          <a:lstStyle/>
          <a:p>
            <a:fld id="{DA1BD5A9-9DF2-40FA-B2B8-671B00AE70B2}" type="slidenum">
              <a:rPr lang="en-US" altLang="LID4096"/>
              <a:pPr/>
              <a:t>27</a:t>
            </a:fld>
            <a:endParaRPr lang="en-US" altLang="LID4096"/>
          </a:p>
        </p:txBody>
      </p:sp>
      <p:sp>
        <p:nvSpPr>
          <p:cNvPr id="58370" name="Rectangle 2">
            <a:extLst>
              <a:ext uri="{FF2B5EF4-FFF2-40B4-BE49-F238E27FC236}">
                <a16:creationId xmlns:a16="http://schemas.microsoft.com/office/drawing/2014/main" id="{7393D6A7-FCD1-7973-5008-33E1A026CC4B}"/>
              </a:ext>
            </a:extLst>
          </p:cNvPr>
          <p:cNvSpPr>
            <a:spLocks noRot="1" noChangeArrowheads="1" noTextEdit="1"/>
          </p:cNvSpPr>
          <p:nvPr>
            <p:ph type="sldImg"/>
          </p:nvPr>
        </p:nvSpPr>
        <p:spPr>
          <a:ln/>
        </p:spPr>
      </p:sp>
      <p:sp>
        <p:nvSpPr>
          <p:cNvPr id="58371" name="Rectangle 3">
            <a:extLst>
              <a:ext uri="{FF2B5EF4-FFF2-40B4-BE49-F238E27FC236}">
                <a16:creationId xmlns:a16="http://schemas.microsoft.com/office/drawing/2014/main" id="{AE6AA3FC-3B10-E6E2-AAA4-F51FAE300897}"/>
              </a:ext>
            </a:extLst>
          </p:cNvPr>
          <p:cNvSpPr>
            <a:spLocks noGrp="1" noChangeArrowheads="1"/>
          </p:cNvSpPr>
          <p:nvPr>
            <p:ph type="body" idx="1"/>
          </p:nvPr>
        </p:nvSpPr>
        <p:spPr/>
        <p:txBody>
          <a:bodyPr/>
          <a:lstStyle/>
          <a:p>
            <a:r>
              <a:rPr lang="en-US" altLang="LID4096"/>
              <a:t>You can pick multiple reminders </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9022E0E-1942-3DFB-FD9A-9658CC85A91A}"/>
              </a:ext>
            </a:extLst>
          </p:cNvPr>
          <p:cNvSpPr>
            <a:spLocks noGrp="1" noChangeArrowheads="1"/>
          </p:cNvSpPr>
          <p:nvPr>
            <p:ph type="sldNum" sz="quarter" idx="5"/>
          </p:nvPr>
        </p:nvSpPr>
        <p:spPr>
          <a:ln/>
        </p:spPr>
        <p:txBody>
          <a:bodyPr/>
          <a:lstStyle/>
          <a:p>
            <a:fld id="{4480414E-0823-4830-ABCD-0E2F3B556A6C}" type="slidenum">
              <a:rPr lang="en-US" altLang="LID4096"/>
              <a:pPr/>
              <a:t>28</a:t>
            </a:fld>
            <a:endParaRPr lang="en-US" altLang="LID4096"/>
          </a:p>
        </p:txBody>
      </p:sp>
      <p:sp>
        <p:nvSpPr>
          <p:cNvPr id="60418" name="Rectangle 2">
            <a:extLst>
              <a:ext uri="{FF2B5EF4-FFF2-40B4-BE49-F238E27FC236}">
                <a16:creationId xmlns:a16="http://schemas.microsoft.com/office/drawing/2014/main" id="{A63B2D84-277E-E286-5104-A1EC103E394E}"/>
              </a:ext>
            </a:extLst>
          </p:cNvPr>
          <p:cNvSpPr>
            <a:spLocks noRot="1" noChangeArrowheads="1" noTextEdit="1"/>
          </p:cNvSpPr>
          <p:nvPr>
            <p:ph type="sldImg"/>
          </p:nvPr>
        </p:nvSpPr>
        <p:spPr>
          <a:ln/>
        </p:spPr>
      </p:sp>
      <p:sp>
        <p:nvSpPr>
          <p:cNvPr id="60419" name="Rectangle 3">
            <a:extLst>
              <a:ext uri="{FF2B5EF4-FFF2-40B4-BE49-F238E27FC236}">
                <a16:creationId xmlns:a16="http://schemas.microsoft.com/office/drawing/2014/main" id="{992EB71F-A076-326F-4FBE-E04AA74B9BF1}"/>
              </a:ext>
            </a:extLst>
          </p:cNvPr>
          <p:cNvSpPr>
            <a:spLocks noGrp="1" noChangeArrowheads="1"/>
          </p:cNvSpPr>
          <p:nvPr>
            <p:ph type="body" idx="1"/>
          </p:nvPr>
        </p:nvSpPr>
        <p:spPr/>
        <p:txBody>
          <a:bodyPr/>
          <a:lstStyle/>
          <a:p>
            <a:r>
              <a:rPr lang="en-US" altLang="LID4096"/>
              <a:t>Or choose recurring event dates</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3393C2A-465C-0C4E-7DA7-8972272EAC4C}"/>
              </a:ext>
            </a:extLst>
          </p:cNvPr>
          <p:cNvSpPr>
            <a:spLocks noGrp="1" noChangeArrowheads="1"/>
          </p:cNvSpPr>
          <p:nvPr>
            <p:ph type="sldNum" sz="quarter" idx="5"/>
          </p:nvPr>
        </p:nvSpPr>
        <p:spPr>
          <a:ln/>
        </p:spPr>
        <p:txBody>
          <a:bodyPr/>
          <a:lstStyle/>
          <a:p>
            <a:fld id="{4374DC18-DA56-40DA-BE94-21C006E1D47E}" type="slidenum">
              <a:rPr lang="en-US" altLang="LID4096"/>
              <a:pPr/>
              <a:t>29</a:t>
            </a:fld>
            <a:endParaRPr lang="en-US" altLang="LID4096"/>
          </a:p>
        </p:txBody>
      </p:sp>
      <p:sp>
        <p:nvSpPr>
          <p:cNvPr id="62466" name="Rectangle 2">
            <a:extLst>
              <a:ext uri="{FF2B5EF4-FFF2-40B4-BE49-F238E27FC236}">
                <a16:creationId xmlns:a16="http://schemas.microsoft.com/office/drawing/2014/main" id="{D59203CE-BC6C-33D1-F1F5-DAC7A42C222E}"/>
              </a:ext>
            </a:extLst>
          </p:cNvPr>
          <p:cNvSpPr>
            <a:spLocks noRot="1" noChangeArrowheads="1" noTextEdit="1"/>
          </p:cNvSpPr>
          <p:nvPr>
            <p:ph type="sldImg"/>
          </p:nvPr>
        </p:nvSpPr>
        <p:spPr>
          <a:ln/>
        </p:spPr>
      </p:sp>
      <p:sp>
        <p:nvSpPr>
          <p:cNvPr id="62467" name="Rectangle 3">
            <a:extLst>
              <a:ext uri="{FF2B5EF4-FFF2-40B4-BE49-F238E27FC236}">
                <a16:creationId xmlns:a16="http://schemas.microsoft.com/office/drawing/2014/main" id="{533654C5-B86A-7D84-156E-10A16F053728}"/>
              </a:ext>
            </a:extLst>
          </p:cNvPr>
          <p:cNvSpPr>
            <a:spLocks noGrp="1" noChangeArrowheads="1"/>
          </p:cNvSpPr>
          <p:nvPr>
            <p:ph type="body" idx="1"/>
          </p:nvPr>
        </p:nvSpPr>
        <p:spPr/>
        <p:txBody>
          <a:bodyPr/>
          <a:lstStyle/>
          <a:p>
            <a:r>
              <a:rPr lang="en-US" altLang="LID4096"/>
              <a:t>We even had a day view showing today, tomorrow and the next day</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E6A6CFA-06C9-BD96-8013-EC0B22767B33}"/>
              </a:ext>
            </a:extLst>
          </p:cNvPr>
          <p:cNvSpPr>
            <a:spLocks noGrp="1" noChangeArrowheads="1"/>
          </p:cNvSpPr>
          <p:nvPr>
            <p:ph type="sldNum" sz="quarter" idx="5"/>
          </p:nvPr>
        </p:nvSpPr>
        <p:spPr>
          <a:ln/>
        </p:spPr>
        <p:txBody>
          <a:bodyPr/>
          <a:lstStyle/>
          <a:p>
            <a:fld id="{273669D3-270C-40E5-9BE7-FC071BD2B39F}" type="slidenum">
              <a:rPr lang="en-US" altLang="LID4096"/>
              <a:pPr/>
              <a:t>30</a:t>
            </a:fld>
            <a:endParaRPr lang="en-US" altLang="LID4096"/>
          </a:p>
        </p:txBody>
      </p:sp>
      <p:sp>
        <p:nvSpPr>
          <p:cNvPr id="64514" name="Rectangle 2">
            <a:extLst>
              <a:ext uri="{FF2B5EF4-FFF2-40B4-BE49-F238E27FC236}">
                <a16:creationId xmlns:a16="http://schemas.microsoft.com/office/drawing/2014/main" id="{54D39709-F871-3BC7-E1B5-6DD28C58BAF8}"/>
              </a:ext>
            </a:extLst>
          </p:cNvPr>
          <p:cNvSpPr>
            <a:spLocks noRot="1" noChangeArrowheads="1" noTextEdit="1"/>
          </p:cNvSpPr>
          <p:nvPr>
            <p:ph type="sldImg"/>
          </p:nvPr>
        </p:nvSpPr>
        <p:spPr>
          <a:ln/>
        </p:spPr>
      </p:sp>
      <p:sp>
        <p:nvSpPr>
          <p:cNvPr id="64515" name="Rectangle 3">
            <a:extLst>
              <a:ext uri="{FF2B5EF4-FFF2-40B4-BE49-F238E27FC236}">
                <a16:creationId xmlns:a16="http://schemas.microsoft.com/office/drawing/2014/main" id="{98B2563F-C62F-ED5B-F604-441E3FB61169}"/>
              </a:ext>
            </a:extLst>
          </p:cNvPr>
          <p:cNvSpPr>
            <a:spLocks noGrp="1" noChangeArrowheads="1"/>
          </p:cNvSpPr>
          <p:nvPr>
            <p:ph type="body" idx="1"/>
          </p:nvPr>
        </p:nvSpPr>
        <p:spPr/>
        <p:txBody>
          <a:bodyPr/>
          <a:lstStyle/>
          <a:p>
            <a:r>
              <a:rPr lang="en-US" altLang="LID4096"/>
              <a:t>Where events can be placed in different time buckets, as opposed to rigid times like at work</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2E4D06B-7B43-19C1-7688-F8F46388D565}"/>
              </a:ext>
            </a:extLst>
          </p:cNvPr>
          <p:cNvSpPr>
            <a:spLocks noGrp="1" noChangeArrowheads="1"/>
          </p:cNvSpPr>
          <p:nvPr>
            <p:ph type="sldNum" sz="quarter" idx="5"/>
          </p:nvPr>
        </p:nvSpPr>
        <p:spPr>
          <a:ln/>
        </p:spPr>
        <p:txBody>
          <a:bodyPr/>
          <a:lstStyle/>
          <a:p>
            <a:fld id="{37F2C04B-24FE-4B80-8B09-2949B366D21F}" type="slidenum">
              <a:rPr lang="en-US" altLang="LID4096"/>
              <a:pPr/>
              <a:t>31</a:t>
            </a:fld>
            <a:endParaRPr lang="en-US" altLang="LID4096"/>
          </a:p>
        </p:txBody>
      </p:sp>
      <p:sp>
        <p:nvSpPr>
          <p:cNvPr id="66562" name="Rectangle 2">
            <a:extLst>
              <a:ext uri="{FF2B5EF4-FFF2-40B4-BE49-F238E27FC236}">
                <a16:creationId xmlns:a16="http://schemas.microsoft.com/office/drawing/2014/main" id="{899FCD81-C270-8992-CA6F-D8DEB0026A5D}"/>
              </a:ext>
            </a:extLst>
          </p:cNvPr>
          <p:cNvSpPr>
            <a:spLocks noRot="1" noChangeArrowheads="1" noTextEdit="1"/>
          </p:cNvSpPr>
          <p:nvPr>
            <p:ph type="sldImg"/>
          </p:nvPr>
        </p:nvSpPr>
        <p:spPr>
          <a:ln/>
        </p:spPr>
      </p:sp>
      <p:sp>
        <p:nvSpPr>
          <p:cNvPr id="66563" name="Rectangle 3">
            <a:extLst>
              <a:ext uri="{FF2B5EF4-FFF2-40B4-BE49-F238E27FC236}">
                <a16:creationId xmlns:a16="http://schemas.microsoft.com/office/drawing/2014/main" id="{5F88F5FE-801B-178B-3F5A-DF75D903A168}"/>
              </a:ext>
            </a:extLst>
          </p:cNvPr>
          <p:cNvSpPr>
            <a:spLocks noGrp="1" noChangeArrowheads="1"/>
          </p:cNvSpPr>
          <p:nvPr>
            <p:ph type="body" idx="1"/>
          </p:nvPr>
        </p:nvSpPr>
        <p:spPr/>
        <p:txBody>
          <a:bodyPr/>
          <a:lstStyle/>
          <a:p>
            <a:r>
              <a:rPr lang="en-US" altLang="LID4096"/>
              <a:t>Our week view was similar to day view but with more days</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7126527-D144-2A72-D365-A67AF3983D06}"/>
              </a:ext>
            </a:extLst>
          </p:cNvPr>
          <p:cNvSpPr>
            <a:spLocks noGrp="1" noChangeArrowheads="1"/>
          </p:cNvSpPr>
          <p:nvPr>
            <p:ph type="sldNum" sz="quarter" idx="5"/>
          </p:nvPr>
        </p:nvSpPr>
        <p:spPr>
          <a:ln/>
        </p:spPr>
        <p:txBody>
          <a:bodyPr/>
          <a:lstStyle/>
          <a:p>
            <a:fld id="{540E7AB8-1ED0-4B94-86F1-83DAC084943C}" type="slidenum">
              <a:rPr lang="en-US" altLang="LID4096"/>
              <a:pPr/>
              <a:t>32</a:t>
            </a:fld>
            <a:endParaRPr lang="en-US" altLang="LID4096"/>
          </a:p>
        </p:txBody>
      </p:sp>
      <p:sp>
        <p:nvSpPr>
          <p:cNvPr id="68610" name="Rectangle 2">
            <a:extLst>
              <a:ext uri="{FF2B5EF4-FFF2-40B4-BE49-F238E27FC236}">
                <a16:creationId xmlns:a16="http://schemas.microsoft.com/office/drawing/2014/main" id="{2D226533-075E-37DA-CAF6-3A406E9973BA}"/>
              </a:ext>
            </a:extLst>
          </p:cNvPr>
          <p:cNvSpPr>
            <a:spLocks noRot="1" noChangeArrowheads="1" noTextEdit="1"/>
          </p:cNvSpPr>
          <p:nvPr>
            <p:ph type="sldImg"/>
          </p:nvPr>
        </p:nvSpPr>
        <p:spPr>
          <a:ln/>
        </p:spPr>
      </p:sp>
      <p:sp>
        <p:nvSpPr>
          <p:cNvPr id="68611" name="Rectangle 3">
            <a:extLst>
              <a:ext uri="{FF2B5EF4-FFF2-40B4-BE49-F238E27FC236}">
                <a16:creationId xmlns:a16="http://schemas.microsoft.com/office/drawing/2014/main" id="{F40E7EC3-D239-C821-65AE-A233F2BD9DFE}"/>
              </a:ext>
            </a:extLst>
          </p:cNvPr>
          <p:cNvSpPr>
            <a:spLocks noGrp="1" noChangeArrowheads="1"/>
          </p:cNvSpPr>
          <p:nvPr>
            <p:ph type="body" idx="1"/>
          </p:nvPr>
        </p:nvSpPr>
        <p:spPr/>
        <p:txBody>
          <a:bodyPr/>
          <a:lstStyle/>
          <a:p>
            <a:r>
              <a:rPr lang="en-US" altLang="LID4096"/>
              <a:t>We then had 10 moms come in and perform a series of tasks with the prototype</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DFB6BED-4470-7308-0610-EEBDCE5E7147}"/>
              </a:ext>
            </a:extLst>
          </p:cNvPr>
          <p:cNvSpPr>
            <a:spLocks noGrp="1" noChangeArrowheads="1"/>
          </p:cNvSpPr>
          <p:nvPr>
            <p:ph type="sldNum" sz="quarter" idx="5"/>
          </p:nvPr>
        </p:nvSpPr>
        <p:spPr>
          <a:ln/>
        </p:spPr>
        <p:txBody>
          <a:bodyPr/>
          <a:lstStyle/>
          <a:p>
            <a:fld id="{6D9FB7CE-277E-4EBC-84D1-8163BC02145D}" type="slidenum">
              <a:rPr lang="en-US" altLang="LID4096"/>
              <a:pPr/>
              <a:t>33</a:t>
            </a:fld>
            <a:endParaRPr lang="en-US" altLang="LID4096"/>
          </a:p>
        </p:txBody>
      </p:sp>
      <p:sp>
        <p:nvSpPr>
          <p:cNvPr id="70658" name="Rectangle 2">
            <a:extLst>
              <a:ext uri="{FF2B5EF4-FFF2-40B4-BE49-F238E27FC236}">
                <a16:creationId xmlns:a16="http://schemas.microsoft.com/office/drawing/2014/main" id="{0250A4F6-2320-A540-6A48-16DAB8929F19}"/>
              </a:ext>
            </a:extLst>
          </p:cNvPr>
          <p:cNvSpPr>
            <a:spLocks noRot="1" noChangeArrowheads="1" noTextEdit="1"/>
          </p:cNvSpPr>
          <p:nvPr>
            <p:ph type="sldImg"/>
          </p:nvPr>
        </p:nvSpPr>
        <p:spPr>
          <a:ln/>
        </p:spPr>
      </p:sp>
      <p:sp>
        <p:nvSpPr>
          <p:cNvPr id="70659" name="Rectangle 3">
            <a:extLst>
              <a:ext uri="{FF2B5EF4-FFF2-40B4-BE49-F238E27FC236}">
                <a16:creationId xmlns:a16="http://schemas.microsoft.com/office/drawing/2014/main" id="{37525D54-8EB0-9B1C-2332-BBBCE72CABA7}"/>
              </a:ext>
            </a:extLst>
          </p:cNvPr>
          <p:cNvSpPr>
            <a:spLocks noGrp="1" noChangeArrowheads="1"/>
          </p:cNvSpPr>
          <p:nvPr>
            <p:ph type="body" idx="1"/>
          </p:nvPr>
        </p:nvSpPr>
        <p:spPr/>
        <p:txBody>
          <a:bodyPr/>
          <a:lstStyle/>
          <a:p>
            <a:r>
              <a:rPr lang="en-US" altLang="LID4096"/>
              <a:t>We also have them bring in their family calendars and anything else they used for coordination</a:t>
            </a:r>
          </a:p>
          <a:p>
            <a:endParaRPr lang="en-US" altLang="LID4096"/>
          </a:p>
          <a:p>
            <a:r>
              <a:rPr lang="en-US" altLang="LID4096"/>
              <a:t>We were trying to draw out from them where I design met or did not meet their family’s needs</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DCCC659-676D-6DDA-FAC4-495339F30FB9}"/>
              </a:ext>
            </a:extLst>
          </p:cNvPr>
          <p:cNvSpPr>
            <a:spLocks noGrp="1" noChangeArrowheads="1"/>
          </p:cNvSpPr>
          <p:nvPr>
            <p:ph type="sldNum" sz="quarter" idx="5"/>
          </p:nvPr>
        </p:nvSpPr>
        <p:spPr>
          <a:ln/>
        </p:spPr>
        <p:txBody>
          <a:bodyPr/>
          <a:lstStyle/>
          <a:p>
            <a:fld id="{2C25B8CF-FAE1-4B78-97C0-FC577F5BC61C}" type="slidenum">
              <a:rPr lang="en-US" altLang="LID4096"/>
              <a:pPr/>
              <a:t>34</a:t>
            </a:fld>
            <a:endParaRPr lang="en-US" altLang="LID4096"/>
          </a:p>
        </p:txBody>
      </p:sp>
      <p:sp>
        <p:nvSpPr>
          <p:cNvPr id="72706" name="Rectangle 2">
            <a:extLst>
              <a:ext uri="{FF2B5EF4-FFF2-40B4-BE49-F238E27FC236}">
                <a16:creationId xmlns:a16="http://schemas.microsoft.com/office/drawing/2014/main" id="{38741CE8-1FAE-765D-EEE2-489D91296E5E}"/>
              </a:ext>
            </a:extLst>
          </p:cNvPr>
          <p:cNvSpPr>
            <a:spLocks noRot="1" noChangeArrowheads="1" noTextEdit="1"/>
          </p:cNvSpPr>
          <p:nvPr>
            <p:ph type="sldImg"/>
          </p:nvPr>
        </p:nvSpPr>
        <p:spPr>
          <a:ln/>
        </p:spPr>
      </p:sp>
      <p:sp>
        <p:nvSpPr>
          <p:cNvPr id="72707" name="Rectangle 3">
            <a:extLst>
              <a:ext uri="{FF2B5EF4-FFF2-40B4-BE49-F238E27FC236}">
                <a16:creationId xmlns:a16="http://schemas.microsoft.com/office/drawing/2014/main" id="{75854663-5867-C8A4-D9C8-91063D472C94}"/>
              </a:ext>
            </a:extLst>
          </p:cNvPr>
          <p:cNvSpPr>
            <a:spLocks noGrp="1" noChangeArrowheads="1"/>
          </p:cNvSpPr>
          <p:nvPr>
            <p:ph type="body" idx="1"/>
          </p:nvPr>
        </p:nvSpPr>
        <p:spPr/>
        <p:txBody>
          <a:bodyPr/>
          <a:lstStyle/>
          <a:p>
            <a:r>
              <a:rPr lang="en-US" altLang="LID4096"/>
              <a:t>MAKE VERBAL TRANSITION to RESULTS</a:t>
            </a:r>
          </a:p>
          <a:p>
            <a:endParaRPr lang="en-US" altLang="LID4096"/>
          </a:p>
          <a:p>
            <a:r>
              <a:rPr lang="en-US" altLang="LID4096"/>
              <a:t>The participants enjoyed the very free from event creation we had enabled, they liked being able to write anything on the notes just like on paper</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C520997-B7B1-CCF6-266C-43A14CA9CCCE}"/>
              </a:ext>
            </a:extLst>
          </p:cNvPr>
          <p:cNvSpPr>
            <a:spLocks noGrp="1" noChangeArrowheads="1"/>
          </p:cNvSpPr>
          <p:nvPr>
            <p:ph type="sldNum" sz="quarter" idx="5"/>
          </p:nvPr>
        </p:nvSpPr>
        <p:spPr>
          <a:ln/>
        </p:spPr>
        <p:txBody>
          <a:bodyPr/>
          <a:lstStyle/>
          <a:p>
            <a:fld id="{CA02C937-5368-4C35-BE6A-D4E367F356AB}" type="slidenum">
              <a:rPr lang="en-US" altLang="LID4096"/>
              <a:pPr/>
              <a:t>35</a:t>
            </a:fld>
            <a:endParaRPr lang="en-US" altLang="LID4096"/>
          </a:p>
        </p:txBody>
      </p:sp>
      <p:sp>
        <p:nvSpPr>
          <p:cNvPr id="74754" name="Rectangle 2">
            <a:extLst>
              <a:ext uri="{FF2B5EF4-FFF2-40B4-BE49-F238E27FC236}">
                <a16:creationId xmlns:a16="http://schemas.microsoft.com/office/drawing/2014/main" id="{F909F879-7282-24F6-F853-EA070B92E048}"/>
              </a:ext>
            </a:extLst>
          </p:cNvPr>
          <p:cNvSpPr>
            <a:spLocks noRot="1" noChangeArrowheads="1" noTextEdit="1"/>
          </p:cNvSpPr>
          <p:nvPr>
            <p:ph type="sldImg"/>
          </p:nvPr>
        </p:nvSpPr>
        <p:spPr>
          <a:ln/>
        </p:spPr>
      </p:sp>
      <p:sp>
        <p:nvSpPr>
          <p:cNvPr id="74755" name="Rectangle 3">
            <a:extLst>
              <a:ext uri="{FF2B5EF4-FFF2-40B4-BE49-F238E27FC236}">
                <a16:creationId xmlns:a16="http://schemas.microsoft.com/office/drawing/2014/main" id="{ECE22294-878A-A468-D1F0-969A18C54DD0}"/>
              </a:ext>
            </a:extLst>
          </p:cNvPr>
          <p:cNvSpPr>
            <a:spLocks noGrp="1" noChangeArrowheads="1"/>
          </p:cNvSpPr>
          <p:nvPr>
            <p:ph type="body" idx="1"/>
          </p:nvPr>
        </p:nvSpPr>
        <p:spPr/>
        <p:txBody>
          <a:bodyPr/>
          <a:lstStyle/>
          <a:p>
            <a:r>
              <a:rPr lang="en-US" altLang="LID4096"/>
              <a:t>If we look at their paper calenadrs we can see this is how they naturally do things already</a:t>
            </a:r>
          </a:p>
          <a:p>
            <a:endParaRPr lang="en-US" altLang="LID4096"/>
          </a:p>
          <a:p>
            <a:r>
              <a:rPr lang="en-US" altLang="LID4096"/>
              <a:t>There are a variety of events where different information is left for each</a:t>
            </a:r>
          </a:p>
          <a:p>
            <a:endParaRPr lang="en-US" altLang="LID4096"/>
          </a:p>
          <a:p>
            <a:r>
              <a:rPr lang="en-US" altLang="LID4096"/>
              <a:t>On the left, Brownies, just contains the event where other information about it is tacit knowledge</a:t>
            </a:r>
          </a:p>
          <a:p>
            <a:r>
              <a:rPr lang="en-US" altLang="LID4096"/>
              <a:t>In the middle, the two practices contain someone’s initial, the time, and an event description</a:t>
            </a:r>
          </a:p>
          <a:p>
            <a:r>
              <a:rPr lang="en-US" altLang="LID4096"/>
              <a:t>On the right, the orthodontist again has the time and person’s name, and here even the duration</a:t>
            </a:r>
          </a:p>
          <a:p>
            <a:endParaRPr lang="en-US" altLang="LID4096"/>
          </a:p>
          <a:p>
            <a:r>
              <a:rPr lang="en-US" altLang="LID4096"/>
              <a:t>Our design supported the idea that information is simple to enter and can be of a variety of forms</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2AE4D42-1416-FEDA-5A7F-890973409939}"/>
              </a:ext>
            </a:extLst>
          </p:cNvPr>
          <p:cNvSpPr>
            <a:spLocks noGrp="1" noChangeArrowheads="1"/>
          </p:cNvSpPr>
          <p:nvPr>
            <p:ph type="sldNum" sz="quarter" idx="5"/>
          </p:nvPr>
        </p:nvSpPr>
        <p:spPr>
          <a:ln/>
        </p:spPr>
        <p:txBody>
          <a:bodyPr/>
          <a:lstStyle/>
          <a:p>
            <a:fld id="{C4CE6B1A-7280-40D0-A0C9-16709589025C}" type="slidenum">
              <a:rPr lang="en-US" altLang="LID4096"/>
              <a:pPr/>
              <a:t>36</a:t>
            </a:fld>
            <a:endParaRPr lang="en-US" altLang="LID4096"/>
          </a:p>
        </p:txBody>
      </p:sp>
      <p:sp>
        <p:nvSpPr>
          <p:cNvPr id="76802" name="Rectangle 2">
            <a:extLst>
              <a:ext uri="{FF2B5EF4-FFF2-40B4-BE49-F238E27FC236}">
                <a16:creationId xmlns:a16="http://schemas.microsoft.com/office/drawing/2014/main" id="{B1AE38B7-5813-6C4C-E158-FAC7B02BCB75}"/>
              </a:ext>
            </a:extLst>
          </p:cNvPr>
          <p:cNvSpPr>
            <a:spLocks noRot="1" noChangeArrowheads="1" noTextEdit="1"/>
          </p:cNvSpPr>
          <p:nvPr>
            <p:ph type="sldImg"/>
          </p:nvPr>
        </p:nvSpPr>
        <p:spPr>
          <a:ln/>
        </p:spPr>
      </p:sp>
      <p:sp>
        <p:nvSpPr>
          <p:cNvPr id="76803" name="Rectangle 3">
            <a:extLst>
              <a:ext uri="{FF2B5EF4-FFF2-40B4-BE49-F238E27FC236}">
                <a16:creationId xmlns:a16="http://schemas.microsoft.com/office/drawing/2014/main" id="{40860FD5-66F1-9950-6E7C-6482EB2154F8}"/>
              </a:ext>
            </a:extLst>
          </p:cNvPr>
          <p:cNvSpPr>
            <a:spLocks noGrp="1" noChangeArrowheads="1"/>
          </p:cNvSpPr>
          <p:nvPr>
            <p:ph type="body" idx="1"/>
          </p:nvPr>
        </p:nvSpPr>
        <p:spPr/>
        <p:txBody>
          <a:bodyPr/>
          <a:lstStyle/>
          <a:p>
            <a:r>
              <a:rPr lang="en-US" altLang="LID4096"/>
              <a:t>We had also provided flexibility by allowing yours to create their own spatial layout with events</a:t>
            </a:r>
          </a:p>
          <a:p>
            <a:endParaRPr lang="en-US" altLang="LID4096"/>
          </a:p>
          <a:p>
            <a:r>
              <a:rPr lang="en-US" altLang="LID4096"/>
              <a:t>Yet some expected the events to be automatically chronological, rather than our ‘place where you want’ strategy</a:t>
            </a:r>
          </a:p>
          <a:p>
            <a:endParaRPr lang="en-US" altLang="LID4096"/>
          </a:p>
          <a:p>
            <a:r>
              <a:rPr lang="en-US" altLang="LID4096"/>
              <a:t>Which highlights a cautionary tale about expectations when moving from paper to digital</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0372851-A305-5DE1-177A-B2D2F0433B87}"/>
              </a:ext>
            </a:extLst>
          </p:cNvPr>
          <p:cNvSpPr>
            <a:spLocks noGrp="1" noChangeArrowheads="1"/>
          </p:cNvSpPr>
          <p:nvPr>
            <p:ph type="sldNum" sz="quarter" idx="5"/>
          </p:nvPr>
        </p:nvSpPr>
        <p:spPr>
          <a:ln/>
        </p:spPr>
        <p:txBody>
          <a:bodyPr/>
          <a:lstStyle/>
          <a:p>
            <a:fld id="{909B6C70-415A-4B94-A870-983C6CF59207}" type="slidenum">
              <a:rPr lang="en-US" altLang="LID4096"/>
              <a:pPr/>
              <a:t>37</a:t>
            </a:fld>
            <a:endParaRPr lang="en-US" altLang="LID4096"/>
          </a:p>
        </p:txBody>
      </p:sp>
      <p:sp>
        <p:nvSpPr>
          <p:cNvPr id="78850" name="Rectangle 2">
            <a:extLst>
              <a:ext uri="{FF2B5EF4-FFF2-40B4-BE49-F238E27FC236}">
                <a16:creationId xmlns:a16="http://schemas.microsoft.com/office/drawing/2014/main" id="{E30BA3B1-4E42-C682-EB26-D2BC152D5FB6}"/>
              </a:ext>
            </a:extLst>
          </p:cNvPr>
          <p:cNvSpPr>
            <a:spLocks noRot="1" noChangeArrowheads="1" noTextEdit="1"/>
          </p:cNvSpPr>
          <p:nvPr>
            <p:ph type="sldImg"/>
          </p:nvPr>
        </p:nvSpPr>
        <p:spPr>
          <a:ln/>
        </p:spPr>
      </p:sp>
      <p:sp>
        <p:nvSpPr>
          <p:cNvPr id="78851" name="Rectangle 3">
            <a:extLst>
              <a:ext uri="{FF2B5EF4-FFF2-40B4-BE49-F238E27FC236}">
                <a16:creationId xmlns:a16="http://schemas.microsoft.com/office/drawing/2014/main" id="{B269D7BE-825C-0694-2841-8CFE9A7DBABE}"/>
              </a:ext>
            </a:extLst>
          </p:cNvPr>
          <p:cNvSpPr>
            <a:spLocks noGrp="1" noChangeArrowheads="1"/>
          </p:cNvSpPr>
          <p:nvPr>
            <p:ph type="body" idx="1"/>
          </p:nvPr>
        </p:nvSpPr>
        <p:spPr/>
        <p:txBody>
          <a:bodyPr/>
          <a:lstStyle/>
          <a:p>
            <a:r>
              <a:rPr lang="en-US" altLang="LID4096"/>
              <a:t>We also found that many of the moms in our study stored extra information pertaining to events</a:t>
            </a:r>
          </a:p>
          <a:p>
            <a:endParaRPr lang="en-US" altLang="LID4096"/>
          </a:p>
          <a:p>
            <a:r>
              <a:rPr lang="en-US" altLang="LID4096"/>
              <a:t>The mom here had a binder called the Book of Life where she kept notices, maps, phone numbers – all the extra stuff relating to events on the calendar</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938251A-B7EF-900D-2CC4-E40AC9E73DDF}"/>
              </a:ext>
            </a:extLst>
          </p:cNvPr>
          <p:cNvSpPr>
            <a:spLocks noGrp="1" noChangeArrowheads="1"/>
          </p:cNvSpPr>
          <p:nvPr>
            <p:ph type="sldNum" sz="quarter" idx="5"/>
          </p:nvPr>
        </p:nvSpPr>
        <p:spPr>
          <a:ln/>
        </p:spPr>
        <p:txBody>
          <a:bodyPr/>
          <a:lstStyle/>
          <a:p>
            <a:fld id="{EBC79613-1072-44E7-9E1A-4C4A36E83694}" type="slidenum">
              <a:rPr lang="en-US" altLang="LID4096"/>
              <a:pPr/>
              <a:t>38</a:t>
            </a:fld>
            <a:endParaRPr lang="en-US" altLang="LID4096"/>
          </a:p>
        </p:txBody>
      </p:sp>
      <p:sp>
        <p:nvSpPr>
          <p:cNvPr id="80898" name="Rectangle 2">
            <a:extLst>
              <a:ext uri="{FF2B5EF4-FFF2-40B4-BE49-F238E27FC236}">
                <a16:creationId xmlns:a16="http://schemas.microsoft.com/office/drawing/2014/main" id="{B9BEF698-3A6B-8C70-63BD-A5F06085DF5A}"/>
              </a:ext>
            </a:extLst>
          </p:cNvPr>
          <p:cNvSpPr>
            <a:spLocks noRot="1" noChangeArrowheads="1" noTextEdit="1"/>
          </p:cNvSpPr>
          <p:nvPr>
            <p:ph type="sldImg"/>
          </p:nvPr>
        </p:nvSpPr>
        <p:spPr>
          <a:ln/>
        </p:spPr>
      </p:sp>
      <p:sp>
        <p:nvSpPr>
          <p:cNvPr id="80899" name="Rectangle 3">
            <a:extLst>
              <a:ext uri="{FF2B5EF4-FFF2-40B4-BE49-F238E27FC236}">
                <a16:creationId xmlns:a16="http://schemas.microsoft.com/office/drawing/2014/main" id="{3A373A6A-B832-C0F5-2EEA-6FA99A456355}"/>
              </a:ext>
            </a:extLst>
          </p:cNvPr>
          <p:cNvSpPr>
            <a:spLocks noGrp="1" noChangeArrowheads="1"/>
          </p:cNvSpPr>
          <p:nvPr>
            <p:ph type="body" idx="1"/>
          </p:nvPr>
        </p:nvSpPr>
        <p:spPr/>
        <p:txBody>
          <a:bodyPr/>
          <a:lstStyle/>
          <a:p>
            <a:r>
              <a:rPr lang="en-US" altLang="LID4096"/>
              <a:t>We had provided a similar features in the prototype where people could write extra notes in the options of an event</a:t>
            </a:r>
          </a:p>
          <a:p>
            <a:endParaRPr lang="en-US" altLang="LID4096"/>
          </a:p>
          <a:p>
            <a:r>
              <a:rPr lang="en-US" altLang="LID4096"/>
              <a:t>Yet people couldn’t add extra information the way they would have liked</a:t>
            </a:r>
          </a:p>
          <a:p>
            <a:endParaRPr lang="en-US" altLang="LID4096"/>
          </a:p>
          <a:p>
            <a:r>
              <a:rPr lang="en-US" altLang="LID4096"/>
              <a:t>We had made it somewhat secondary and it was not possible to put it right in the note where people wanted it</a:t>
            </a:r>
          </a:p>
          <a:p>
            <a:endParaRPr lang="en-US" altLang="LID4096"/>
          </a:p>
          <a:p>
            <a:r>
              <a:rPr lang="en-US" altLang="LID4096"/>
              <a:t>Even though binders and other items keep the extra information separate, people actually want it right visible with the event</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D36CA1E-313C-DDFC-3DA1-7FD8FC0E0626}"/>
              </a:ext>
            </a:extLst>
          </p:cNvPr>
          <p:cNvSpPr>
            <a:spLocks noGrp="1" noChangeArrowheads="1"/>
          </p:cNvSpPr>
          <p:nvPr>
            <p:ph type="sldNum" sz="quarter" idx="5"/>
          </p:nvPr>
        </p:nvSpPr>
        <p:spPr>
          <a:ln/>
        </p:spPr>
        <p:txBody>
          <a:bodyPr/>
          <a:lstStyle/>
          <a:p>
            <a:fld id="{BA98F33D-43A1-43F8-9FC5-057D0501A1DA}" type="slidenum">
              <a:rPr lang="en-US" altLang="LID4096"/>
              <a:pPr/>
              <a:t>39</a:t>
            </a:fld>
            <a:endParaRPr lang="en-US" altLang="LID4096"/>
          </a:p>
        </p:txBody>
      </p:sp>
      <p:sp>
        <p:nvSpPr>
          <p:cNvPr id="82946" name="Rectangle 2">
            <a:extLst>
              <a:ext uri="{FF2B5EF4-FFF2-40B4-BE49-F238E27FC236}">
                <a16:creationId xmlns:a16="http://schemas.microsoft.com/office/drawing/2014/main" id="{2D31EF89-6398-6BBA-AD05-171A07EB206D}"/>
              </a:ext>
            </a:extLst>
          </p:cNvPr>
          <p:cNvSpPr>
            <a:spLocks noRot="1" noChangeArrowheads="1" noTextEdit="1"/>
          </p:cNvSpPr>
          <p:nvPr>
            <p:ph type="sldImg"/>
          </p:nvPr>
        </p:nvSpPr>
        <p:spPr>
          <a:ln/>
        </p:spPr>
      </p:sp>
      <p:sp>
        <p:nvSpPr>
          <p:cNvPr id="82947" name="Rectangle 3">
            <a:extLst>
              <a:ext uri="{FF2B5EF4-FFF2-40B4-BE49-F238E27FC236}">
                <a16:creationId xmlns:a16="http://schemas.microsoft.com/office/drawing/2014/main" id="{AD2A335D-F16E-56DB-3082-05E5961C4F83}"/>
              </a:ext>
            </a:extLst>
          </p:cNvPr>
          <p:cNvSpPr>
            <a:spLocks noGrp="1" noChangeArrowheads="1"/>
          </p:cNvSpPr>
          <p:nvPr>
            <p:ph type="body" idx="1"/>
          </p:nvPr>
        </p:nvSpPr>
        <p:spPr/>
        <p:txBody>
          <a:bodyPr/>
          <a:lstStyle/>
          <a:p>
            <a:r>
              <a:rPr lang="en-US" altLang="LID4096"/>
              <a:t>We found that the colored dots we provided to add resources to an event to facilitate negotiation didn’t work</a:t>
            </a:r>
          </a:p>
          <a:p>
            <a:endParaRPr lang="en-US" altLang="LID4096"/>
          </a:p>
          <a:p>
            <a:r>
              <a:rPr lang="en-US" altLang="LID4096"/>
              <a:t>People instead liked to simply know what was on the calendar in order to coordinate events face to face or on the phone</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7E82C89-5F6E-C7F2-2BD5-09F320144DDE}"/>
              </a:ext>
            </a:extLst>
          </p:cNvPr>
          <p:cNvSpPr>
            <a:spLocks noGrp="1" noChangeArrowheads="1"/>
          </p:cNvSpPr>
          <p:nvPr>
            <p:ph type="sldNum" sz="quarter" idx="5"/>
          </p:nvPr>
        </p:nvSpPr>
        <p:spPr>
          <a:ln/>
        </p:spPr>
        <p:txBody>
          <a:bodyPr/>
          <a:lstStyle/>
          <a:p>
            <a:fld id="{8005D453-8941-4F96-B081-22DE39750353}" type="slidenum">
              <a:rPr lang="en-US" altLang="LID4096"/>
              <a:pPr/>
              <a:t>40</a:t>
            </a:fld>
            <a:endParaRPr lang="en-US" altLang="LID4096"/>
          </a:p>
        </p:txBody>
      </p:sp>
      <p:sp>
        <p:nvSpPr>
          <p:cNvPr id="84994" name="Rectangle 2">
            <a:extLst>
              <a:ext uri="{FF2B5EF4-FFF2-40B4-BE49-F238E27FC236}">
                <a16:creationId xmlns:a16="http://schemas.microsoft.com/office/drawing/2014/main" id="{5E2E5685-8025-B66F-F402-A5E7E9F0FEF4}"/>
              </a:ext>
            </a:extLst>
          </p:cNvPr>
          <p:cNvSpPr>
            <a:spLocks noRot="1" noChangeArrowheads="1" noTextEdit="1"/>
          </p:cNvSpPr>
          <p:nvPr>
            <p:ph type="sldImg"/>
          </p:nvPr>
        </p:nvSpPr>
        <p:spPr>
          <a:ln/>
        </p:spPr>
      </p:sp>
      <p:sp>
        <p:nvSpPr>
          <p:cNvPr id="84995" name="Rectangle 3">
            <a:extLst>
              <a:ext uri="{FF2B5EF4-FFF2-40B4-BE49-F238E27FC236}">
                <a16:creationId xmlns:a16="http://schemas.microsoft.com/office/drawing/2014/main" id="{227338E6-9FF3-2B6A-0F7A-40ED0CB11AE8}"/>
              </a:ext>
            </a:extLst>
          </p:cNvPr>
          <p:cNvSpPr>
            <a:spLocks noGrp="1" noChangeArrowheads="1"/>
          </p:cNvSpPr>
          <p:nvPr>
            <p:ph type="body" idx="1"/>
          </p:nvPr>
        </p:nvSpPr>
        <p:spPr/>
        <p:txBody>
          <a:bodyPr/>
          <a:lstStyle/>
          <a:p>
            <a:r>
              <a:rPr lang="en-US" altLang="LID4096"/>
              <a:t>We found that reminders will not work in the home like they do at work ---- the default 15 minutes before an appointment like in the office is simply not needed at home</a:t>
            </a:r>
          </a:p>
          <a:p>
            <a:endParaRPr lang="en-US" altLang="LID4096"/>
          </a:p>
          <a:p>
            <a:r>
              <a:rPr lang="en-US" altLang="LID4096"/>
              <a:t>People check calendar in morning or night before, maybe a few times during the day</a:t>
            </a:r>
          </a:p>
          <a:p>
            <a:endParaRPr lang="en-US" altLang="LID4096"/>
          </a:p>
          <a:p>
            <a:r>
              <a:rPr lang="en-US" altLang="LID4096"/>
              <a:t>Reminders are more about bringing things to events or doing something for an event, rather than actually leaving for one</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0F3A0DC-6C75-8D88-72D9-9740E32F380F}"/>
              </a:ext>
            </a:extLst>
          </p:cNvPr>
          <p:cNvSpPr>
            <a:spLocks noGrp="1" noChangeArrowheads="1"/>
          </p:cNvSpPr>
          <p:nvPr>
            <p:ph type="sldNum" sz="quarter" idx="5"/>
          </p:nvPr>
        </p:nvSpPr>
        <p:spPr>
          <a:ln/>
        </p:spPr>
        <p:txBody>
          <a:bodyPr/>
          <a:lstStyle/>
          <a:p>
            <a:fld id="{EECFCFF0-4973-4FA9-9EA6-A289644F3CB6}" type="slidenum">
              <a:rPr lang="en-US" altLang="LID4096"/>
              <a:pPr/>
              <a:t>41</a:t>
            </a:fld>
            <a:endParaRPr lang="en-US" altLang="LID4096"/>
          </a:p>
        </p:txBody>
      </p:sp>
      <p:sp>
        <p:nvSpPr>
          <p:cNvPr id="87042" name="Rectangle 2">
            <a:extLst>
              <a:ext uri="{FF2B5EF4-FFF2-40B4-BE49-F238E27FC236}">
                <a16:creationId xmlns:a16="http://schemas.microsoft.com/office/drawing/2014/main" id="{6E6E428D-7AEB-98EA-BA9B-C48393C64CF2}"/>
              </a:ext>
            </a:extLst>
          </p:cNvPr>
          <p:cNvSpPr>
            <a:spLocks noRot="1" noChangeArrowheads="1" noTextEdit="1"/>
          </p:cNvSpPr>
          <p:nvPr>
            <p:ph type="sldImg"/>
          </p:nvPr>
        </p:nvSpPr>
        <p:spPr>
          <a:ln/>
        </p:spPr>
      </p:sp>
      <p:sp>
        <p:nvSpPr>
          <p:cNvPr id="87043" name="Rectangle 3">
            <a:extLst>
              <a:ext uri="{FF2B5EF4-FFF2-40B4-BE49-F238E27FC236}">
                <a16:creationId xmlns:a16="http://schemas.microsoft.com/office/drawing/2014/main" id="{6FF5A7E6-6832-BA72-B2D9-1B50F32A8D82}"/>
              </a:ext>
            </a:extLst>
          </p:cNvPr>
          <p:cNvSpPr>
            <a:spLocks noGrp="1" noChangeArrowheads="1"/>
          </p:cNvSpPr>
          <p:nvPr>
            <p:ph type="body" idx="1"/>
          </p:nvPr>
        </p:nvSpPr>
        <p:spPr/>
        <p:txBody>
          <a:bodyPr/>
          <a:lstStyle/>
          <a:p>
            <a:r>
              <a:rPr lang="en-US" altLang="LID4096"/>
              <a:t>People often need to be reminded throughout the day when they are not at the calendar</a:t>
            </a:r>
          </a:p>
          <a:p>
            <a:endParaRPr lang="en-US" altLang="LID4096"/>
          </a:p>
          <a:p>
            <a:r>
              <a:rPr lang="en-US" altLang="LID4096"/>
              <a:t>Participants suggested reminders to cell phones, or work computers</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37371BC-D9D6-FB7B-E9EE-777C3B6DE65C}"/>
              </a:ext>
            </a:extLst>
          </p:cNvPr>
          <p:cNvSpPr>
            <a:spLocks noGrp="1" noChangeArrowheads="1"/>
          </p:cNvSpPr>
          <p:nvPr>
            <p:ph type="sldNum" sz="quarter" idx="5"/>
          </p:nvPr>
        </p:nvSpPr>
        <p:spPr>
          <a:ln/>
        </p:spPr>
        <p:txBody>
          <a:bodyPr/>
          <a:lstStyle/>
          <a:p>
            <a:fld id="{1C390EEA-D844-469C-BA6E-46730751284C}" type="slidenum">
              <a:rPr lang="en-US" altLang="LID4096"/>
              <a:pPr/>
              <a:t>42</a:t>
            </a:fld>
            <a:endParaRPr lang="en-US" altLang="LID4096"/>
          </a:p>
        </p:txBody>
      </p:sp>
      <p:sp>
        <p:nvSpPr>
          <p:cNvPr id="89090" name="Rectangle 2">
            <a:extLst>
              <a:ext uri="{FF2B5EF4-FFF2-40B4-BE49-F238E27FC236}">
                <a16:creationId xmlns:a16="http://schemas.microsoft.com/office/drawing/2014/main" id="{B2154DA6-5812-53EE-FF14-7F3C7A225F55}"/>
              </a:ext>
            </a:extLst>
          </p:cNvPr>
          <p:cNvSpPr>
            <a:spLocks noRot="1" noChangeArrowheads="1" noTextEdit="1"/>
          </p:cNvSpPr>
          <p:nvPr>
            <p:ph type="sldImg"/>
          </p:nvPr>
        </p:nvSpPr>
        <p:spPr>
          <a:ln/>
        </p:spPr>
      </p:sp>
      <p:sp>
        <p:nvSpPr>
          <p:cNvPr id="89091" name="Rectangle 3">
            <a:extLst>
              <a:ext uri="{FF2B5EF4-FFF2-40B4-BE49-F238E27FC236}">
                <a16:creationId xmlns:a16="http://schemas.microsoft.com/office/drawing/2014/main" id="{8BB3B6B6-5D5B-EE01-D430-D73F66CEBDBF}"/>
              </a:ext>
            </a:extLst>
          </p:cNvPr>
          <p:cNvSpPr>
            <a:spLocks noGrp="1" noChangeArrowheads="1"/>
          </p:cNvSpPr>
          <p:nvPr>
            <p:ph type="body" idx="1"/>
          </p:nvPr>
        </p:nvSpPr>
        <p:spPr/>
        <p:txBody>
          <a:bodyPr/>
          <a:lstStyle/>
          <a:p>
            <a:r>
              <a:rPr lang="en-US" altLang="LID4096"/>
              <a:t>Next we used our knowledge from the paper prototype sessions to iterate on our design of LINC and develop a medium-fi prototype</a:t>
            </a:r>
          </a:p>
          <a:p>
            <a:endParaRPr lang="en-US" altLang="LID4096"/>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24E5D1F-6568-98C0-DB98-537A7C540E7A}"/>
              </a:ext>
            </a:extLst>
          </p:cNvPr>
          <p:cNvSpPr>
            <a:spLocks noGrp="1" noChangeArrowheads="1"/>
          </p:cNvSpPr>
          <p:nvPr>
            <p:ph type="sldNum" sz="quarter" idx="5"/>
          </p:nvPr>
        </p:nvSpPr>
        <p:spPr>
          <a:ln/>
        </p:spPr>
        <p:txBody>
          <a:bodyPr/>
          <a:lstStyle/>
          <a:p>
            <a:fld id="{FA702B7C-6543-49E8-BC73-8721232EBDD0}" type="slidenum">
              <a:rPr lang="en-US" altLang="LID4096"/>
              <a:pPr/>
              <a:t>43</a:t>
            </a:fld>
            <a:endParaRPr lang="en-US" altLang="LID4096"/>
          </a:p>
        </p:txBody>
      </p:sp>
      <p:sp>
        <p:nvSpPr>
          <p:cNvPr id="91138" name="Rectangle 2">
            <a:extLst>
              <a:ext uri="{FF2B5EF4-FFF2-40B4-BE49-F238E27FC236}">
                <a16:creationId xmlns:a16="http://schemas.microsoft.com/office/drawing/2014/main" id="{240D6C77-056B-1A18-91FA-F6E37ADF1917}"/>
              </a:ext>
            </a:extLst>
          </p:cNvPr>
          <p:cNvSpPr>
            <a:spLocks noRot="1" noChangeArrowheads="1" noTextEdit="1"/>
          </p:cNvSpPr>
          <p:nvPr>
            <p:ph type="sldImg"/>
          </p:nvPr>
        </p:nvSpPr>
        <p:spPr>
          <a:ln/>
        </p:spPr>
      </p:sp>
      <p:sp>
        <p:nvSpPr>
          <p:cNvPr id="91139" name="Rectangle 3">
            <a:extLst>
              <a:ext uri="{FF2B5EF4-FFF2-40B4-BE49-F238E27FC236}">
                <a16:creationId xmlns:a16="http://schemas.microsoft.com/office/drawing/2014/main" id="{A42DA146-8FEC-6FE8-A0E6-ECCB0B2BEE63}"/>
              </a:ext>
            </a:extLst>
          </p:cNvPr>
          <p:cNvSpPr>
            <a:spLocks noGrp="1" noChangeArrowheads="1"/>
          </p:cNvSpPr>
          <p:nvPr>
            <p:ph type="body" idx="1"/>
          </p:nvPr>
        </p:nvSpPr>
        <p:spPr/>
        <p:txBody>
          <a:bodyPr/>
          <a:lstStyle/>
          <a:p>
            <a:r>
              <a:rPr lang="en-US" altLang="LID4096"/>
              <a:t>I’m going to now go through a short demo of the digital version we created (I have a running copy of the study version that I’ll use)</a:t>
            </a:r>
          </a:p>
          <a:p>
            <a:endParaRPr lang="en-US" altLang="LID4096"/>
          </a:p>
          <a:p>
            <a:r>
              <a:rPr lang="en-US" altLang="LID4096"/>
              <a:t>Demo points:</a:t>
            </a:r>
          </a:p>
          <a:p>
            <a:endParaRPr lang="en-US" altLang="LID4096"/>
          </a:p>
          <a:p>
            <a:pPr>
              <a:buFontTx/>
              <a:buChar char="-"/>
            </a:pPr>
            <a:r>
              <a:rPr lang="en-US" altLang="LID4096"/>
              <a:t>Still easy to write then drop</a:t>
            </a:r>
          </a:p>
          <a:p>
            <a:pPr>
              <a:buFontTx/>
              <a:buChar char="-"/>
            </a:pPr>
            <a:r>
              <a:rPr lang="en-US" altLang="LID4096"/>
              <a:t>Notes can be resized to add lots of extra information, though more information creates overlap</a:t>
            </a:r>
          </a:p>
          <a:p>
            <a:pPr>
              <a:buFontTx/>
              <a:buChar char="-"/>
            </a:pPr>
            <a:r>
              <a:rPr lang="en-US" altLang="LID4096"/>
              <a:t>Instead of dots we thought we would try providing flexibility with color: users can pick colored notes and ink to help highlight things on the calnedar</a:t>
            </a:r>
          </a:p>
          <a:p>
            <a:pPr>
              <a:buFontTx/>
              <a:buChar char="-"/>
            </a:pPr>
            <a:r>
              <a:rPr lang="en-US" altLang="LID4096"/>
              <a:t>Day view is similar to the paper prototype, again using time buckets</a:t>
            </a:r>
          </a:p>
          <a:p>
            <a:pPr>
              <a:buFontTx/>
              <a:buChar char="-"/>
            </a:pPr>
            <a:r>
              <a:rPr lang="en-US" altLang="LID4096"/>
              <a:t>Specific information</a:t>
            </a:r>
          </a:p>
          <a:p>
            <a:pPr>
              <a:buFontTx/>
              <a:buChar char="-"/>
            </a:pPr>
            <a:r>
              <a:rPr lang="en-US" altLang="LID4096"/>
              <a:t>Reminders</a:t>
            </a:r>
          </a:p>
          <a:p>
            <a:pPr>
              <a:buFontTx/>
              <a:buChar char="-"/>
            </a:pPr>
            <a:r>
              <a:rPr lang="en-US" altLang="LID4096"/>
              <a:t>Copies</a:t>
            </a:r>
          </a:p>
          <a:p>
            <a:pPr>
              <a:buFontTx/>
              <a:buChar char="-"/>
            </a:pPr>
            <a:r>
              <a:rPr lang="en-US" altLang="LID4096"/>
              <a:t>Background photos for personalization</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20687FA-F75D-3825-46D2-9385115E4884}"/>
              </a:ext>
            </a:extLst>
          </p:cNvPr>
          <p:cNvSpPr>
            <a:spLocks noGrp="1" noChangeArrowheads="1"/>
          </p:cNvSpPr>
          <p:nvPr>
            <p:ph type="sldNum" sz="quarter" idx="5"/>
          </p:nvPr>
        </p:nvSpPr>
        <p:spPr>
          <a:ln/>
        </p:spPr>
        <p:txBody>
          <a:bodyPr/>
          <a:lstStyle/>
          <a:p>
            <a:fld id="{96CFF6C0-8390-48B4-9AE2-C8FF75FB0BD1}" type="slidenum">
              <a:rPr lang="en-US" altLang="LID4096"/>
              <a:pPr/>
              <a:t>44</a:t>
            </a:fld>
            <a:endParaRPr lang="en-US" altLang="LID4096"/>
          </a:p>
        </p:txBody>
      </p:sp>
      <p:sp>
        <p:nvSpPr>
          <p:cNvPr id="93186" name="Rectangle 2">
            <a:extLst>
              <a:ext uri="{FF2B5EF4-FFF2-40B4-BE49-F238E27FC236}">
                <a16:creationId xmlns:a16="http://schemas.microsoft.com/office/drawing/2014/main" id="{B57C0AB7-6DD8-A1D4-5B7E-DF554FAA25DD}"/>
              </a:ext>
            </a:extLst>
          </p:cNvPr>
          <p:cNvSpPr>
            <a:spLocks noRot="1" noChangeArrowheads="1" noTextEdit="1"/>
          </p:cNvSpPr>
          <p:nvPr>
            <p:ph type="sldImg"/>
          </p:nvPr>
        </p:nvSpPr>
        <p:spPr>
          <a:ln/>
        </p:spPr>
      </p:sp>
      <p:sp>
        <p:nvSpPr>
          <p:cNvPr id="93187" name="Rectangle 3">
            <a:extLst>
              <a:ext uri="{FF2B5EF4-FFF2-40B4-BE49-F238E27FC236}">
                <a16:creationId xmlns:a16="http://schemas.microsoft.com/office/drawing/2014/main" id="{B9DCF7A2-28F8-B3D5-E76A-B2CDE486AA77}"/>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FE93767-A4DD-1D24-8EAC-64620A708E26}"/>
              </a:ext>
            </a:extLst>
          </p:cNvPr>
          <p:cNvSpPr>
            <a:spLocks noGrp="1" noChangeArrowheads="1"/>
          </p:cNvSpPr>
          <p:nvPr>
            <p:ph type="sldNum" sz="quarter" idx="5"/>
          </p:nvPr>
        </p:nvSpPr>
        <p:spPr>
          <a:ln/>
        </p:spPr>
        <p:txBody>
          <a:bodyPr/>
          <a:lstStyle/>
          <a:p>
            <a:fld id="{38728B24-0C7D-4612-A24B-C4CD53E2B4C3}" type="slidenum">
              <a:rPr lang="en-US" altLang="LID4096"/>
              <a:pPr/>
              <a:t>45</a:t>
            </a:fld>
            <a:endParaRPr lang="en-US" altLang="LID4096"/>
          </a:p>
        </p:txBody>
      </p:sp>
      <p:sp>
        <p:nvSpPr>
          <p:cNvPr id="95234" name="Rectangle 2">
            <a:extLst>
              <a:ext uri="{FF2B5EF4-FFF2-40B4-BE49-F238E27FC236}">
                <a16:creationId xmlns:a16="http://schemas.microsoft.com/office/drawing/2014/main" id="{1DB27545-0F3A-A369-C044-6275F02088EC}"/>
              </a:ext>
            </a:extLst>
          </p:cNvPr>
          <p:cNvSpPr>
            <a:spLocks noRot="1" noChangeArrowheads="1" noTextEdit="1"/>
          </p:cNvSpPr>
          <p:nvPr>
            <p:ph type="sldImg"/>
          </p:nvPr>
        </p:nvSpPr>
        <p:spPr>
          <a:ln/>
        </p:spPr>
      </p:sp>
      <p:sp>
        <p:nvSpPr>
          <p:cNvPr id="95235" name="Rectangle 3">
            <a:extLst>
              <a:ext uri="{FF2B5EF4-FFF2-40B4-BE49-F238E27FC236}">
                <a16:creationId xmlns:a16="http://schemas.microsoft.com/office/drawing/2014/main" id="{B6E52533-D2CF-0628-B8AC-54F615530552}"/>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0C8FA19-2144-FB34-D37A-1A10D9A4963C}"/>
              </a:ext>
            </a:extLst>
          </p:cNvPr>
          <p:cNvSpPr>
            <a:spLocks noGrp="1" noChangeArrowheads="1"/>
          </p:cNvSpPr>
          <p:nvPr>
            <p:ph type="sldNum" sz="quarter" idx="5"/>
          </p:nvPr>
        </p:nvSpPr>
        <p:spPr>
          <a:ln/>
        </p:spPr>
        <p:txBody>
          <a:bodyPr/>
          <a:lstStyle/>
          <a:p>
            <a:fld id="{2BC839CA-2520-41D4-A8AA-B81C5C6B9D54}" type="slidenum">
              <a:rPr lang="en-US" altLang="LID4096"/>
              <a:pPr/>
              <a:t>46</a:t>
            </a:fld>
            <a:endParaRPr lang="en-US" altLang="LID4096"/>
          </a:p>
        </p:txBody>
      </p:sp>
      <p:sp>
        <p:nvSpPr>
          <p:cNvPr id="97282" name="Rectangle 2">
            <a:extLst>
              <a:ext uri="{FF2B5EF4-FFF2-40B4-BE49-F238E27FC236}">
                <a16:creationId xmlns:a16="http://schemas.microsoft.com/office/drawing/2014/main" id="{835ECAAB-2E0D-BDE0-380C-9DACA56535E3}"/>
              </a:ext>
            </a:extLst>
          </p:cNvPr>
          <p:cNvSpPr>
            <a:spLocks noRot="1" noChangeArrowheads="1" noTextEdit="1"/>
          </p:cNvSpPr>
          <p:nvPr>
            <p:ph type="sldImg"/>
          </p:nvPr>
        </p:nvSpPr>
        <p:spPr>
          <a:ln/>
        </p:spPr>
      </p:sp>
      <p:sp>
        <p:nvSpPr>
          <p:cNvPr id="97283" name="Rectangle 3">
            <a:extLst>
              <a:ext uri="{FF2B5EF4-FFF2-40B4-BE49-F238E27FC236}">
                <a16:creationId xmlns:a16="http://schemas.microsoft.com/office/drawing/2014/main" id="{D3513EBF-E96D-9482-5D56-734E2153BFB1}"/>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C70593B-5D51-1BC4-EBCC-EDF68B418189}"/>
              </a:ext>
            </a:extLst>
          </p:cNvPr>
          <p:cNvSpPr>
            <a:spLocks noGrp="1" noChangeArrowheads="1"/>
          </p:cNvSpPr>
          <p:nvPr>
            <p:ph type="sldNum" sz="quarter" idx="5"/>
          </p:nvPr>
        </p:nvSpPr>
        <p:spPr>
          <a:ln/>
        </p:spPr>
        <p:txBody>
          <a:bodyPr/>
          <a:lstStyle/>
          <a:p>
            <a:fld id="{AAE4EC7C-1315-4242-9748-A962BD6182E9}" type="slidenum">
              <a:rPr lang="en-US" altLang="LID4096"/>
              <a:pPr/>
              <a:t>47</a:t>
            </a:fld>
            <a:endParaRPr lang="en-US" altLang="LID4096"/>
          </a:p>
        </p:txBody>
      </p:sp>
      <p:sp>
        <p:nvSpPr>
          <p:cNvPr id="99330" name="Rectangle 2">
            <a:extLst>
              <a:ext uri="{FF2B5EF4-FFF2-40B4-BE49-F238E27FC236}">
                <a16:creationId xmlns:a16="http://schemas.microsoft.com/office/drawing/2014/main" id="{3A606FAF-61E3-5E65-000E-D321A8B66507}"/>
              </a:ext>
            </a:extLst>
          </p:cNvPr>
          <p:cNvSpPr>
            <a:spLocks noRot="1" noChangeArrowheads="1" noTextEdit="1"/>
          </p:cNvSpPr>
          <p:nvPr>
            <p:ph type="sldImg"/>
          </p:nvPr>
        </p:nvSpPr>
        <p:spPr>
          <a:ln/>
        </p:spPr>
      </p:sp>
      <p:sp>
        <p:nvSpPr>
          <p:cNvPr id="99331" name="Rectangle 3">
            <a:extLst>
              <a:ext uri="{FF2B5EF4-FFF2-40B4-BE49-F238E27FC236}">
                <a16:creationId xmlns:a16="http://schemas.microsoft.com/office/drawing/2014/main" id="{AA485327-4006-B876-7213-529698827D4B}"/>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AB83491-9961-C3D2-3C55-DF13418F68AF}"/>
              </a:ext>
            </a:extLst>
          </p:cNvPr>
          <p:cNvSpPr>
            <a:spLocks noGrp="1" noChangeArrowheads="1"/>
          </p:cNvSpPr>
          <p:nvPr>
            <p:ph type="sldNum" sz="quarter" idx="5"/>
          </p:nvPr>
        </p:nvSpPr>
        <p:spPr>
          <a:ln/>
        </p:spPr>
        <p:txBody>
          <a:bodyPr/>
          <a:lstStyle/>
          <a:p>
            <a:fld id="{9E2B3EAF-4614-4012-BE89-AC24ECA70CE6}" type="slidenum">
              <a:rPr lang="en-US" altLang="LID4096"/>
              <a:pPr/>
              <a:t>48</a:t>
            </a:fld>
            <a:endParaRPr lang="en-US" altLang="LID4096"/>
          </a:p>
        </p:txBody>
      </p:sp>
      <p:sp>
        <p:nvSpPr>
          <p:cNvPr id="101378" name="Rectangle 2">
            <a:extLst>
              <a:ext uri="{FF2B5EF4-FFF2-40B4-BE49-F238E27FC236}">
                <a16:creationId xmlns:a16="http://schemas.microsoft.com/office/drawing/2014/main" id="{8D3110B5-587D-26DD-B551-615605FDBECE}"/>
              </a:ext>
            </a:extLst>
          </p:cNvPr>
          <p:cNvSpPr>
            <a:spLocks noRot="1" noChangeArrowheads="1" noTextEdit="1"/>
          </p:cNvSpPr>
          <p:nvPr>
            <p:ph type="sldImg"/>
          </p:nvPr>
        </p:nvSpPr>
        <p:spPr>
          <a:ln/>
        </p:spPr>
      </p:sp>
      <p:sp>
        <p:nvSpPr>
          <p:cNvPr id="101379" name="Rectangle 3">
            <a:extLst>
              <a:ext uri="{FF2B5EF4-FFF2-40B4-BE49-F238E27FC236}">
                <a16:creationId xmlns:a16="http://schemas.microsoft.com/office/drawing/2014/main" id="{CECECD46-6BFB-D4B2-6367-B48E344C14FB}"/>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5278E01-BAE4-DCAC-6F00-1833712E600B}"/>
              </a:ext>
            </a:extLst>
          </p:cNvPr>
          <p:cNvSpPr>
            <a:spLocks noGrp="1" noChangeArrowheads="1"/>
          </p:cNvSpPr>
          <p:nvPr>
            <p:ph type="sldNum" sz="quarter" idx="5"/>
          </p:nvPr>
        </p:nvSpPr>
        <p:spPr>
          <a:ln/>
        </p:spPr>
        <p:txBody>
          <a:bodyPr/>
          <a:lstStyle/>
          <a:p>
            <a:fld id="{AE30388C-FC1C-4735-855B-8AC95E3EF084}" type="slidenum">
              <a:rPr lang="en-US" altLang="LID4096"/>
              <a:pPr/>
              <a:t>49</a:t>
            </a:fld>
            <a:endParaRPr lang="en-US" altLang="LID4096"/>
          </a:p>
        </p:txBody>
      </p:sp>
      <p:sp>
        <p:nvSpPr>
          <p:cNvPr id="103426" name="Rectangle 2">
            <a:extLst>
              <a:ext uri="{FF2B5EF4-FFF2-40B4-BE49-F238E27FC236}">
                <a16:creationId xmlns:a16="http://schemas.microsoft.com/office/drawing/2014/main" id="{CE548656-50DC-99D5-240A-01C3F63F6084}"/>
              </a:ext>
            </a:extLst>
          </p:cNvPr>
          <p:cNvSpPr>
            <a:spLocks noRot="1" noChangeArrowheads="1" noTextEdit="1"/>
          </p:cNvSpPr>
          <p:nvPr>
            <p:ph type="sldImg"/>
          </p:nvPr>
        </p:nvSpPr>
        <p:spPr>
          <a:ln/>
        </p:spPr>
      </p:sp>
      <p:sp>
        <p:nvSpPr>
          <p:cNvPr id="103427" name="Rectangle 3">
            <a:extLst>
              <a:ext uri="{FF2B5EF4-FFF2-40B4-BE49-F238E27FC236}">
                <a16:creationId xmlns:a16="http://schemas.microsoft.com/office/drawing/2014/main" id="{24114873-1EED-D1FD-3A47-57A89B7C7636}"/>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0560721E-3BE8-92CA-2072-86389696F5AF}"/>
              </a:ext>
            </a:extLst>
          </p:cNvPr>
          <p:cNvSpPr>
            <a:spLocks noGrp="1" noChangeArrowheads="1"/>
          </p:cNvSpPr>
          <p:nvPr>
            <p:ph type="sldNum" sz="quarter" idx="5"/>
          </p:nvPr>
        </p:nvSpPr>
        <p:spPr>
          <a:ln/>
        </p:spPr>
        <p:txBody>
          <a:bodyPr/>
          <a:lstStyle/>
          <a:p>
            <a:fld id="{34DB12AB-9D9D-4C26-8CCA-C752514EE19D}" type="slidenum">
              <a:rPr lang="en-US" altLang="LID4096"/>
              <a:pPr/>
              <a:t>50</a:t>
            </a:fld>
            <a:endParaRPr lang="en-US" altLang="LID4096"/>
          </a:p>
        </p:txBody>
      </p:sp>
      <p:sp>
        <p:nvSpPr>
          <p:cNvPr id="105474" name="Rectangle 2">
            <a:extLst>
              <a:ext uri="{FF2B5EF4-FFF2-40B4-BE49-F238E27FC236}">
                <a16:creationId xmlns:a16="http://schemas.microsoft.com/office/drawing/2014/main" id="{CF6FFB04-F606-F3A2-13A9-E4436E61F126}"/>
              </a:ext>
            </a:extLst>
          </p:cNvPr>
          <p:cNvSpPr>
            <a:spLocks noRot="1" noChangeArrowheads="1" noTextEdit="1"/>
          </p:cNvSpPr>
          <p:nvPr>
            <p:ph type="sldImg"/>
          </p:nvPr>
        </p:nvSpPr>
        <p:spPr>
          <a:ln/>
        </p:spPr>
      </p:sp>
      <p:sp>
        <p:nvSpPr>
          <p:cNvPr id="105475" name="Rectangle 3">
            <a:extLst>
              <a:ext uri="{FF2B5EF4-FFF2-40B4-BE49-F238E27FC236}">
                <a16:creationId xmlns:a16="http://schemas.microsoft.com/office/drawing/2014/main" id="{F6BF6AD5-357C-BCE7-7F9C-504C5C6CE747}"/>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4A4F38E-5622-B757-4608-F30299A22263}"/>
              </a:ext>
            </a:extLst>
          </p:cNvPr>
          <p:cNvSpPr>
            <a:spLocks noGrp="1" noChangeArrowheads="1"/>
          </p:cNvSpPr>
          <p:nvPr>
            <p:ph type="sldNum" sz="quarter" idx="5"/>
          </p:nvPr>
        </p:nvSpPr>
        <p:spPr>
          <a:ln/>
        </p:spPr>
        <p:txBody>
          <a:bodyPr/>
          <a:lstStyle/>
          <a:p>
            <a:fld id="{B534378F-5627-4749-9008-969C0D207827}" type="slidenum">
              <a:rPr lang="en-US" altLang="LID4096"/>
              <a:pPr/>
              <a:t>51</a:t>
            </a:fld>
            <a:endParaRPr lang="en-US" altLang="LID4096"/>
          </a:p>
        </p:txBody>
      </p:sp>
      <p:sp>
        <p:nvSpPr>
          <p:cNvPr id="107522" name="Rectangle 2">
            <a:extLst>
              <a:ext uri="{FF2B5EF4-FFF2-40B4-BE49-F238E27FC236}">
                <a16:creationId xmlns:a16="http://schemas.microsoft.com/office/drawing/2014/main" id="{2D935857-D53E-848D-5719-AA5913893759}"/>
              </a:ext>
            </a:extLst>
          </p:cNvPr>
          <p:cNvSpPr>
            <a:spLocks noRot="1" noChangeArrowheads="1" noTextEdit="1"/>
          </p:cNvSpPr>
          <p:nvPr>
            <p:ph type="sldImg"/>
          </p:nvPr>
        </p:nvSpPr>
        <p:spPr>
          <a:ln/>
        </p:spPr>
      </p:sp>
      <p:sp>
        <p:nvSpPr>
          <p:cNvPr id="107523" name="Rectangle 3">
            <a:extLst>
              <a:ext uri="{FF2B5EF4-FFF2-40B4-BE49-F238E27FC236}">
                <a16:creationId xmlns:a16="http://schemas.microsoft.com/office/drawing/2014/main" id="{215EA9EC-53A5-4761-C9CF-C61D03798650}"/>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E231424-2C8C-E754-A704-8D63CB6D7CE0}"/>
              </a:ext>
            </a:extLst>
          </p:cNvPr>
          <p:cNvSpPr>
            <a:spLocks noGrp="1" noChangeArrowheads="1"/>
          </p:cNvSpPr>
          <p:nvPr>
            <p:ph type="sldNum" sz="quarter" idx="5"/>
          </p:nvPr>
        </p:nvSpPr>
        <p:spPr>
          <a:ln/>
        </p:spPr>
        <p:txBody>
          <a:bodyPr/>
          <a:lstStyle/>
          <a:p>
            <a:fld id="{794C03AF-1E79-4573-8B6B-FCAE844B88F1}" type="slidenum">
              <a:rPr lang="en-US" altLang="LID4096"/>
              <a:pPr/>
              <a:t>52</a:t>
            </a:fld>
            <a:endParaRPr lang="en-US" altLang="LID4096"/>
          </a:p>
        </p:txBody>
      </p:sp>
      <p:sp>
        <p:nvSpPr>
          <p:cNvPr id="109570" name="Rectangle 2">
            <a:extLst>
              <a:ext uri="{FF2B5EF4-FFF2-40B4-BE49-F238E27FC236}">
                <a16:creationId xmlns:a16="http://schemas.microsoft.com/office/drawing/2014/main" id="{4F5762D0-8F0C-9B3E-5229-88E00F569C5D}"/>
              </a:ext>
            </a:extLst>
          </p:cNvPr>
          <p:cNvSpPr>
            <a:spLocks noRot="1" noChangeArrowheads="1" noTextEdit="1"/>
          </p:cNvSpPr>
          <p:nvPr>
            <p:ph type="sldImg"/>
          </p:nvPr>
        </p:nvSpPr>
        <p:spPr>
          <a:ln/>
        </p:spPr>
      </p:sp>
      <p:sp>
        <p:nvSpPr>
          <p:cNvPr id="109571" name="Rectangle 3">
            <a:extLst>
              <a:ext uri="{FF2B5EF4-FFF2-40B4-BE49-F238E27FC236}">
                <a16:creationId xmlns:a16="http://schemas.microsoft.com/office/drawing/2014/main" id="{97B157FB-921A-C35E-06E6-A2432615386F}"/>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40D8EBF-EFAA-2022-0E34-6E775F8CDF5B}"/>
              </a:ext>
            </a:extLst>
          </p:cNvPr>
          <p:cNvSpPr>
            <a:spLocks noGrp="1" noChangeArrowheads="1"/>
          </p:cNvSpPr>
          <p:nvPr>
            <p:ph type="sldNum" sz="quarter" idx="5"/>
          </p:nvPr>
        </p:nvSpPr>
        <p:spPr>
          <a:ln/>
        </p:spPr>
        <p:txBody>
          <a:bodyPr/>
          <a:lstStyle/>
          <a:p>
            <a:fld id="{6B2E875A-FDF8-4AE2-8782-D03A69DB04A5}" type="slidenum">
              <a:rPr lang="en-US" altLang="LID4096"/>
              <a:pPr/>
              <a:t>53</a:t>
            </a:fld>
            <a:endParaRPr lang="en-US" altLang="LID4096"/>
          </a:p>
        </p:txBody>
      </p:sp>
      <p:sp>
        <p:nvSpPr>
          <p:cNvPr id="111618" name="Rectangle 2">
            <a:extLst>
              <a:ext uri="{FF2B5EF4-FFF2-40B4-BE49-F238E27FC236}">
                <a16:creationId xmlns:a16="http://schemas.microsoft.com/office/drawing/2014/main" id="{B0EB42C7-465D-D96F-BDFD-F086AB9837B2}"/>
              </a:ext>
            </a:extLst>
          </p:cNvPr>
          <p:cNvSpPr>
            <a:spLocks noRot="1" noChangeArrowheads="1" noTextEdit="1"/>
          </p:cNvSpPr>
          <p:nvPr>
            <p:ph type="sldImg"/>
          </p:nvPr>
        </p:nvSpPr>
        <p:spPr>
          <a:ln/>
        </p:spPr>
      </p:sp>
      <p:sp>
        <p:nvSpPr>
          <p:cNvPr id="111619" name="Rectangle 3">
            <a:extLst>
              <a:ext uri="{FF2B5EF4-FFF2-40B4-BE49-F238E27FC236}">
                <a16:creationId xmlns:a16="http://schemas.microsoft.com/office/drawing/2014/main" id="{C9E25C60-3136-B551-BC15-34FB23758953}"/>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827B254-B12D-57B1-6A4E-3E733CBC17B7}"/>
              </a:ext>
            </a:extLst>
          </p:cNvPr>
          <p:cNvSpPr>
            <a:spLocks noGrp="1" noChangeArrowheads="1"/>
          </p:cNvSpPr>
          <p:nvPr>
            <p:ph type="sldNum" sz="quarter" idx="5"/>
          </p:nvPr>
        </p:nvSpPr>
        <p:spPr>
          <a:ln/>
        </p:spPr>
        <p:txBody>
          <a:bodyPr/>
          <a:lstStyle/>
          <a:p>
            <a:fld id="{6B2FFC39-3CAA-47BA-A9D2-D48D81449586}" type="slidenum">
              <a:rPr lang="en-US" altLang="LID4096"/>
              <a:pPr/>
              <a:t>54</a:t>
            </a:fld>
            <a:endParaRPr lang="en-US" altLang="LID4096"/>
          </a:p>
        </p:txBody>
      </p:sp>
      <p:sp>
        <p:nvSpPr>
          <p:cNvPr id="113666" name="Rectangle 2">
            <a:extLst>
              <a:ext uri="{FF2B5EF4-FFF2-40B4-BE49-F238E27FC236}">
                <a16:creationId xmlns:a16="http://schemas.microsoft.com/office/drawing/2014/main" id="{540DA19A-AF81-7893-C848-E7615E1E0948}"/>
              </a:ext>
            </a:extLst>
          </p:cNvPr>
          <p:cNvSpPr>
            <a:spLocks noRot="1" noChangeArrowheads="1" noTextEdit="1"/>
          </p:cNvSpPr>
          <p:nvPr>
            <p:ph type="sldImg"/>
          </p:nvPr>
        </p:nvSpPr>
        <p:spPr>
          <a:ln/>
        </p:spPr>
      </p:sp>
      <p:sp>
        <p:nvSpPr>
          <p:cNvPr id="113667" name="Rectangle 3">
            <a:extLst>
              <a:ext uri="{FF2B5EF4-FFF2-40B4-BE49-F238E27FC236}">
                <a16:creationId xmlns:a16="http://schemas.microsoft.com/office/drawing/2014/main" id="{6786FC60-344D-7356-1E49-97645BB0765F}"/>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C5E216E-C51C-32F6-6019-487CEC5931DF}"/>
              </a:ext>
            </a:extLst>
          </p:cNvPr>
          <p:cNvSpPr>
            <a:spLocks noGrp="1" noChangeArrowheads="1"/>
          </p:cNvSpPr>
          <p:nvPr>
            <p:ph type="sldNum" sz="quarter" idx="5"/>
          </p:nvPr>
        </p:nvSpPr>
        <p:spPr>
          <a:ln/>
        </p:spPr>
        <p:txBody>
          <a:bodyPr/>
          <a:lstStyle/>
          <a:p>
            <a:fld id="{856B56D6-E9CB-4584-B980-E167D83D65CA}" type="slidenum">
              <a:rPr lang="en-US" altLang="LID4096"/>
              <a:pPr/>
              <a:t>55</a:t>
            </a:fld>
            <a:endParaRPr lang="en-US" altLang="LID4096"/>
          </a:p>
        </p:txBody>
      </p:sp>
      <p:sp>
        <p:nvSpPr>
          <p:cNvPr id="115714" name="Rectangle 2">
            <a:extLst>
              <a:ext uri="{FF2B5EF4-FFF2-40B4-BE49-F238E27FC236}">
                <a16:creationId xmlns:a16="http://schemas.microsoft.com/office/drawing/2014/main" id="{B9C21F61-3AEB-F879-7CD3-10A561814F96}"/>
              </a:ext>
            </a:extLst>
          </p:cNvPr>
          <p:cNvSpPr>
            <a:spLocks noRot="1" noChangeArrowheads="1" noTextEdit="1"/>
          </p:cNvSpPr>
          <p:nvPr>
            <p:ph type="sldImg"/>
          </p:nvPr>
        </p:nvSpPr>
        <p:spPr>
          <a:ln/>
        </p:spPr>
      </p:sp>
      <p:sp>
        <p:nvSpPr>
          <p:cNvPr id="115715" name="Rectangle 3">
            <a:extLst>
              <a:ext uri="{FF2B5EF4-FFF2-40B4-BE49-F238E27FC236}">
                <a16:creationId xmlns:a16="http://schemas.microsoft.com/office/drawing/2014/main" id="{22BA755A-7419-B1AE-1B41-3D20E86492E3}"/>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F67209E-A55F-BC3E-5AAA-6FB60CF45465}"/>
              </a:ext>
            </a:extLst>
          </p:cNvPr>
          <p:cNvSpPr>
            <a:spLocks noGrp="1" noChangeArrowheads="1"/>
          </p:cNvSpPr>
          <p:nvPr>
            <p:ph type="sldNum" sz="quarter" idx="5"/>
          </p:nvPr>
        </p:nvSpPr>
        <p:spPr>
          <a:ln/>
        </p:spPr>
        <p:txBody>
          <a:bodyPr/>
          <a:lstStyle/>
          <a:p>
            <a:fld id="{05583746-D2A3-4AA9-A4CC-4F54B77E9DA7}" type="slidenum">
              <a:rPr lang="en-US" altLang="LID4096"/>
              <a:pPr/>
              <a:t>56</a:t>
            </a:fld>
            <a:endParaRPr lang="en-US" altLang="LID4096"/>
          </a:p>
        </p:txBody>
      </p:sp>
      <p:sp>
        <p:nvSpPr>
          <p:cNvPr id="117762" name="Rectangle 2">
            <a:extLst>
              <a:ext uri="{FF2B5EF4-FFF2-40B4-BE49-F238E27FC236}">
                <a16:creationId xmlns:a16="http://schemas.microsoft.com/office/drawing/2014/main" id="{9B125C6D-FB8F-3362-C2D8-EC1D8DBCF8DA}"/>
              </a:ext>
            </a:extLst>
          </p:cNvPr>
          <p:cNvSpPr>
            <a:spLocks noRot="1" noChangeArrowheads="1" noTextEdit="1"/>
          </p:cNvSpPr>
          <p:nvPr>
            <p:ph type="sldImg"/>
          </p:nvPr>
        </p:nvSpPr>
        <p:spPr>
          <a:ln/>
        </p:spPr>
      </p:sp>
      <p:sp>
        <p:nvSpPr>
          <p:cNvPr id="117763" name="Rectangle 3">
            <a:extLst>
              <a:ext uri="{FF2B5EF4-FFF2-40B4-BE49-F238E27FC236}">
                <a16:creationId xmlns:a16="http://schemas.microsoft.com/office/drawing/2014/main" id="{AB4CB012-6336-9B52-3ADB-DF0CF38C1CB9}"/>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0B47E84E-0961-D20E-3297-8667E849AD04}"/>
              </a:ext>
            </a:extLst>
          </p:cNvPr>
          <p:cNvSpPr>
            <a:spLocks noGrp="1" noChangeArrowheads="1"/>
          </p:cNvSpPr>
          <p:nvPr>
            <p:ph type="sldNum" sz="quarter" idx="5"/>
          </p:nvPr>
        </p:nvSpPr>
        <p:spPr>
          <a:ln/>
        </p:spPr>
        <p:txBody>
          <a:bodyPr/>
          <a:lstStyle/>
          <a:p>
            <a:fld id="{612EB400-7C22-44CE-B573-E0C1B1AE4D3A}" type="slidenum">
              <a:rPr lang="en-US" altLang="LID4096"/>
              <a:pPr/>
              <a:t>57</a:t>
            </a:fld>
            <a:endParaRPr lang="en-US" altLang="LID4096"/>
          </a:p>
        </p:txBody>
      </p:sp>
      <p:sp>
        <p:nvSpPr>
          <p:cNvPr id="119810" name="Rectangle 2">
            <a:extLst>
              <a:ext uri="{FF2B5EF4-FFF2-40B4-BE49-F238E27FC236}">
                <a16:creationId xmlns:a16="http://schemas.microsoft.com/office/drawing/2014/main" id="{267A6CCF-CA1D-B31F-5CA6-34C22FB3F46A}"/>
              </a:ext>
            </a:extLst>
          </p:cNvPr>
          <p:cNvSpPr>
            <a:spLocks noRot="1" noChangeArrowheads="1" noTextEdit="1"/>
          </p:cNvSpPr>
          <p:nvPr>
            <p:ph type="sldImg"/>
          </p:nvPr>
        </p:nvSpPr>
        <p:spPr>
          <a:ln/>
        </p:spPr>
      </p:sp>
      <p:sp>
        <p:nvSpPr>
          <p:cNvPr id="119811" name="Rectangle 3">
            <a:extLst>
              <a:ext uri="{FF2B5EF4-FFF2-40B4-BE49-F238E27FC236}">
                <a16:creationId xmlns:a16="http://schemas.microsoft.com/office/drawing/2014/main" id="{89126D40-9768-8F9C-5CBD-33A89488C836}"/>
              </a:ext>
            </a:extLst>
          </p:cNvPr>
          <p:cNvSpPr>
            <a:spLocks noGrp="1" noChangeArrowheads="1"/>
          </p:cNvSpPr>
          <p:nvPr>
            <p:ph type="body" idx="1"/>
          </p:nvPr>
        </p:nvSpPr>
        <p:spPr/>
        <p:txBody>
          <a:bodyPr/>
          <a:lstStyle/>
          <a:p>
            <a:r>
              <a:rPr lang="en-US" altLang="LID4096"/>
              <a:t>Next we used our digital prototype of LINC in a formative evaluation involving another 10 moms</a:t>
            </a:r>
          </a:p>
          <a:p>
            <a:endParaRPr lang="en-US" altLang="LID4096"/>
          </a:p>
          <a:p>
            <a:r>
              <a:rPr lang="en-US" altLang="LID4096"/>
              <a:t>Again we asked them to bring in their calendars and any other items, and we interviewed them about their existing routines</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3CC3911-05D6-815F-514E-A905563AC030}"/>
              </a:ext>
            </a:extLst>
          </p:cNvPr>
          <p:cNvSpPr>
            <a:spLocks noGrp="1" noChangeArrowheads="1"/>
          </p:cNvSpPr>
          <p:nvPr>
            <p:ph type="sldNum" sz="quarter" idx="5"/>
          </p:nvPr>
        </p:nvSpPr>
        <p:spPr>
          <a:ln/>
        </p:spPr>
        <p:txBody>
          <a:bodyPr/>
          <a:lstStyle/>
          <a:p>
            <a:fld id="{7DAF8538-D1A6-449C-A125-04945C60128F}" type="slidenum">
              <a:rPr lang="en-US" altLang="LID4096"/>
              <a:pPr/>
              <a:t>58</a:t>
            </a:fld>
            <a:endParaRPr lang="en-US" altLang="LID4096"/>
          </a:p>
        </p:txBody>
      </p:sp>
      <p:sp>
        <p:nvSpPr>
          <p:cNvPr id="121858" name="Rectangle 2">
            <a:extLst>
              <a:ext uri="{FF2B5EF4-FFF2-40B4-BE49-F238E27FC236}">
                <a16:creationId xmlns:a16="http://schemas.microsoft.com/office/drawing/2014/main" id="{82F77B87-924F-4248-7812-8F5F3E81C453}"/>
              </a:ext>
            </a:extLst>
          </p:cNvPr>
          <p:cNvSpPr>
            <a:spLocks noRot="1" noChangeArrowheads="1" noTextEdit="1"/>
          </p:cNvSpPr>
          <p:nvPr>
            <p:ph type="sldImg"/>
          </p:nvPr>
        </p:nvSpPr>
        <p:spPr>
          <a:ln/>
        </p:spPr>
      </p:sp>
      <p:sp>
        <p:nvSpPr>
          <p:cNvPr id="121859" name="Rectangle 3">
            <a:extLst>
              <a:ext uri="{FF2B5EF4-FFF2-40B4-BE49-F238E27FC236}">
                <a16:creationId xmlns:a16="http://schemas.microsoft.com/office/drawing/2014/main" id="{A3F73FED-9C48-AE00-9F67-A61D9CB672AA}"/>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B97BD76-A402-F076-860C-4AD33A3F382D}"/>
              </a:ext>
            </a:extLst>
          </p:cNvPr>
          <p:cNvSpPr>
            <a:spLocks noGrp="1" noChangeArrowheads="1"/>
          </p:cNvSpPr>
          <p:nvPr>
            <p:ph type="sldNum" sz="quarter" idx="5"/>
          </p:nvPr>
        </p:nvSpPr>
        <p:spPr>
          <a:ln/>
        </p:spPr>
        <p:txBody>
          <a:bodyPr/>
          <a:lstStyle/>
          <a:p>
            <a:fld id="{2D41256D-AAE1-44E8-90BC-B75A3DC2D2D5}" type="slidenum">
              <a:rPr lang="en-US" altLang="LID4096"/>
              <a:pPr/>
              <a:t>59</a:t>
            </a:fld>
            <a:endParaRPr lang="en-US" altLang="LID4096"/>
          </a:p>
        </p:txBody>
      </p:sp>
      <p:sp>
        <p:nvSpPr>
          <p:cNvPr id="123906" name="Rectangle 2">
            <a:extLst>
              <a:ext uri="{FF2B5EF4-FFF2-40B4-BE49-F238E27FC236}">
                <a16:creationId xmlns:a16="http://schemas.microsoft.com/office/drawing/2014/main" id="{EA84185C-E5ED-6A4A-CF93-3323C3A6E6CE}"/>
              </a:ext>
            </a:extLst>
          </p:cNvPr>
          <p:cNvSpPr>
            <a:spLocks noRot="1" noChangeArrowheads="1" noTextEdit="1"/>
          </p:cNvSpPr>
          <p:nvPr>
            <p:ph type="sldImg"/>
          </p:nvPr>
        </p:nvSpPr>
        <p:spPr>
          <a:ln/>
        </p:spPr>
      </p:sp>
      <p:sp>
        <p:nvSpPr>
          <p:cNvPr id="123907" name="Rectangle 3">
            <a:extLst>
              <a:ext uri="{FF2B5EF4-FFF2-40B4-BE49-F238E27FC236}">
                <a16:creationId xmlns:a16="http://schemas.microsoft.com/office/drawing/2014/main" id="{CFF090E8-8004-502D-DD38-FA6AD77408DF}"/>
              </a:ext>
            </a:extLst>
          </p:cNvPr>
          <p:cNvSpPr>
            <a:spLocks noGrp="1" noChangeArrowheads="1"/>
          </p:cNvSpPr>
          <p:nvPr>
            <p:ph type="body" idx="1"/>
          </p:nvPr>
        </p:nvSpPr>
        <p:spPr/>
        <p:txBody>
          <a:bodyPr/>
          <a:lstStyle/>
          <a:p>
            <a:r>
              <a:rPr lang="en-US" altLang="LID4096"/>
              <a:t>Moms performed a series of tasks with the digital prototype, now running on a tablet PC to prototype our idea of an information appliance</a:t>
            </a:r>
          </a:p>
          <a:p>
            <a:endParaRPr lang="en-US" altLang="LID4096"/>
          </a:p>
          <a:p>
            <a:r>
              <a:rPr lang="en-US" altLang="LID4096"/>
              <a:t>Half of the tasks were done standing up (to model a calendar on the wall) and half were done sitting down</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05646AA-8155-5141-0001-F2939E9A1999}"/>
              </a:ext>
            </a:extLst>
          </p:cNvPr>
          <p:cNvSpPr>
            <a:spLocks noGrp="1" noChangeArrowheads="1"/>
          </p:cNvSpPr>
          <p:nvPr>
            <p:ph type="sldNum" sz="quarter" idx="5"/>
          </p:nvPr>
        </p:nvSpPr>
        <p:spPr>
          <a:ln/>
        </p:spPr>
        <p:txBody>
          <a:bodyPr/>
          <a:lstStyle/>
          <a:p>
            <a:fld id="{79447A4E-8DD4-4095-A21B-0BCAB4A32954}" type="slidenum">
              <a:rPr lang="en-US" altLang="LID4096"/>
              <a:pPr/>
              <a:t>60</a:t>
            </a:fld>
            <a:endParaRPr lang="en-US" altLang="LID4096"/>
          </a:p>
        </p:txBody>
      </p:sp>
      <p:sp>
        <p:nvSpPr>
          <p:cNvPr id="125954" name="Rectangle 2">
            <a:extLst>
              <a:ext uri="{FF2B5EF4-FFF2-40B4-BE49-F238E27FC236}">
                <a16:creationId xmlns:a16="http://schemas.microsoft.com/office/drawing/2014/main" id="{455D6E08-D211-76C2-D9CE-85E9C82498D0}"/>
              </a:ext>
            </a:extLst>
          </p:cNvPr>
          <p:cNvSpPr>
            <a:spLocks noRot="1" noChangeArrowheads="1" noTextEdit="1"/>
          </p:cNvSpPr>
          <p:nvPr>
            <p:ph type="sldImg"/>
          </p:nvPr>
        </p:nvSpPr>
        <p:spPr>
          <a:ln/>
        </p:spPr>
      </p:sp>
      <p:sp>
        <p:nvSpPr>
          <p:cNvPr id="125955" name="Rectangle 3">
            <a:extLst>
              <a:ext uri="{FF2B5EF4-FFF2-40B4-BE49-F238E27FC236}">
                <a16:creationId xmlns:a16="http://schemas.microsoft.com/office/drawing/2014/main" id="{42516FB7-5FAD-642D-CA04-5C11C00629A0}"/>
              </a:ext>
            </a:extLst>
          </p:cNvPr>
          <p:cNvSpPr>
            <a:spLocks noGrp="1" noChangeArrowheads="1"/>
          </p:cNvSpPr>
          <p:nvPr>
            <p:ph type="body" idx="1"/>
          </p:nvPr>
        </p:nvSpPr>
        <p:spPr/>
        <p:txBody>
          <a:bodyPr/>
          <a:lstStyle/>
          <a:p>
            <a:r>
              <a:rPr lang="en-US" altLang="LID4096"/>
              <a:t>We also have them bring in their family calendars and anything else they used for coordination</a:t>
            </a:r>
          </a:p>
          <a:p>
            <a:endParaRPr lang="en-US" altLang="LID4096"/>
          </a:p>
          <a:p>
            <a:r>
              <a:rPr lang="en-US" altLang="LID4096"/>
              <a:t>We were trying to draw out from them where I design met or did not meet their family’s needs</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447D8A4-6C86-7242-696E-B04FE64BD721}"/>
              </a:ext>
            </a:extLst>
          </p:cNvPr>
          <p:cNvSpPr>
            <a:spLocks noGrp="1" noChangeArrowheads="1"/>
          </p:cNvSpPr>
          <p:nvPr>
            <p:ph type="sldNum" sz="quarter" idx="5"/>
          </p:nvPr>
        </p:nvSpPr>
        <p:spPr>
          <a:ln/>
        </p:spPr>
        <p:txBody>
          <a:bodyPr/>
          <a:lstStyle/>
          <a:p>
            <a:fld id="{E5F16BD4-9BA1-41AA-BBA2-072EDE984F7C}" type="slidenum">
              <a:rPr lang="en-US" altLang="LID4096"/>
              <a:pPr/>
              <a:t>61</a:t>
            </a:fld>
            <a:endParaRPr lang="en-US" altLang="LID4096"/>
          </a:p>
        </p:txBody>
      </p:sp>
      <p:sp>
        <p:nvSpPr>
          <p:cNvPr id="128002" name="Rectangle 2">
            <a:extLst>
              <a:ext uri="{FF2B5EF4-FFF2-40B4-BE49-F238E27FC236}">
                <a16:creationId xmlns:a16="http://schemas.microsoft.com/office/drawing/2014/main" id="{37E6E2B1-332B-9DEB-2F3B-1F3107E8D3CE}"/>
              </a:ext>
            </a:extLst>
          </p:cNvPr>
          <p:cNvSpPr>
            <a:spLocks noRot="1" noChangeArrowheads="1" noTextEdit="1"/>
          </p:cNvSpPr>
          <p:nvPr>
            <p:ph type="sldImg"/>
          </p:nvPr>
        </p:nvSpPr>
        <p:spPr>
          <a:ln/>
        </p:spPr>
      </p:sp>
      <p:sp>
        <p:nvSpPr>
          <p:cNvPr id="128003" name="Rectangle 3">
            <a:extLst>
              <a:ext uri="{FF2B5EF4-FFF2-40B4-BE49-F238E27FC236}">
                <a16:creationId xmlns:a16="http://schemas.microsoft.com/office/drawing/2014/main" id="{45CECA57-2202-8806-36ED-90BA1C88C135}"/>
              </a:ext>
            </a:extLst>
          </p:cNvPr>
          <p:cNvSpPr>
            <a:spLocks noGrp="1" noChangeArrowheads="1"/>
          </p:cNvSpPr>
          <p:nvPr>
            <p:ph type="body" idx="1"/>
          </p:nvPr>
        </p:nvSpPr>
        <p:spPr/>
        <p:txBody>
          <a:bodyPr/>
          <a:lstStyle/>
          <a:p>
            <a:r>
              <a:rPr lang="en-US" altLang="LID4096"/>
              <a:t>We found that participants favorite feature of LINC was the flexible options for colors</a:t>
            </a:r>
          </a:p>
          <a:p>
            <a:endParaRPr lang="en-US" altLang="LID4096"/>
          </a:p>
          <a:p>
            <a:r>
              <a:rPr lang="en-US" altLang="LID4096"/>
              <a:t>People loved being able to assign colors to different family members or important events</a:t>
            </a:r>
          </a:p>
          <a:p>
            <a:endParaRPr lang="en-US" altLang="LID4096"/>
          </a:p>
          <a:p>
            <a:r>
              <a:rPr lang="en-US" altLang="LID4096"/>
              <a:t>This helped them easily glance at the calendar to see who had what activities</a:t>
            </a:r>
          </a:p>
          <a:p>
            <a:endParaRPr lang="en-US" altLang="LID4096"/>
          </a:p>
          <a:p>
            <a:r>
              <a:rPr lang="en-US" altLang="LID4096"/>
              <a:t>This in turn enabled coordination</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97B730C-23B4-F684-EC48-567D8DF070DC}"/>
              </a:ext>
            </a:extLst>
          </p:cNvPr>
          <p:cNvSpPr>
            <a:spLocks noGrp="1" noChangeArrowheads="1"/>
          </p:cNvSpPr>
          <p:nvPr>
            <p:ph type="sldNum" sz="quarter" idx="5"/>
          </p:nvPr>
        </p:nvSpPr>
        <p:spPr>
          <a:ln/>
        </p:spPr>
        <p:txBody>
          <a:bodyPr/>
          <a:lstStyle/>
          <a:p>
            <a:fld id="{ADE957C4-CCD6-46E9-9A75-F05F53E2561C}" type="slidenum">
              <a:rPr lang="en-US" altLang="LID4096"/>
              <a:pPr/>
              <a:t>62</a:t>
            </a:fld>
            <a:endParaRPr lang="en-US" altLang="LID4096"/>
          </a:p>
        </p:txBody>
      </p:sp>
      <p:sp>
        <p:nvSpPr>
          <p:cNvPr id="130050" name="Rectangle 2">
            <a:extLst>
              <a:ext uri="{FF2B5EF4-FFF2-40B4-BE49-F238E27FC236}">
                <a16:creationId xmlns:a16="http://schemas.microsoft.com/office/drawing/2014/main" id="{D088F8D7-47CF-0EB2-9C03-7DDFBCFA0262}"/>
              </a:ext>
            </a:extLst>
          </p:cNvPr>
          <p:cNvSpPr>
            <a:spLocks noRot="1" noChangeArrowheads="1" noTextEdit="1"/>
          </p:cNvSpPr>
          <p:nvPr>
            <p:ph type="sldImg"/>
          </p:nvPr>
        </p:nvSpPr>
        <p:spPr>
          <a:ln/>
        </p:spPr>
      </p:sp>
      <p:sp>
        <p:nvSpPr>
          <p:cNvPr id="130051" name="Rectangle 3">
            <a:extLst>
              <a:ext uri="{FF2B5EF4-FFF2-40B4-BE49-F238E27FC236}">
                <a16:creationId xmlns:a16="http://schemas.microsoft.com/office/drawing/2014/main" id="{463DB93F-996D-7499-D598-72E2A2346276}"/>
              </a:ext>
            </a:extLst>
          </p:cNvPr>
          <p:cNvSpPr>
            <a:spLocks noGrp="1" noChangeArrowheads="1"/>
          </p:cNvSpPr>
          <p:nvPr>
            <p:ph type="body" idx="1"/>
          </p:nvPr>
        </p:nvSpPr>
        <p:spPr/>
        <p:txBody>
          <a:bodyPr/>
          <a:lstStyle/>
          <a:p>
            <a:r>
              <a:rPr lang="en-US" altLang="LID4096"/>
              <a:t>If we look at their paper calendars we can see that color is already used in a similar way</a:t>
            </a:r>
          </a:p>
          <a:p>
            <a:endParaRPr lang="en-US" altLang="LID4096"/>
          </a:p>
          <a:p>
            <a:r>
              <a:rPr lang="en-US" altLang="LID4096"/>
              <a:t>People provide rich annotations on the calendar, some use color to highlight who has events (left, pink, green, purple for different people) and others use colored pens for important things (garbage on right and thick black lines to cross out days)</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97620DA-59C8-9B03-2C1F-85561973E58F}"/>
              </a:ext>
            </a:extLst>
          </p:cNvPr>
          <p:cNvSpPr>
            <a:spLocks noGrp="1" noChangeArrowheads="1"/>
          </p:cNvSpPr>
          <p:nvPr>
            <p:ph type="sldNum" sz="quarter" idx="5"/>
          </p:nvPr>
        </p:nvSpPr>
        <p:spPr>
          <a:ln/>
        </p:spPr>
        <p:txBody>
          <a:bodyPr/>
          <a:lstStyle/>
          <a:p>
            <a:fld id="{78FBD886-23EC-4725-A454-D7EF037A7C0B}" type="slidenum">
              <a:rPr lang="en-US" altLang="LID4096"/>
              <a:pPr/>
              <a:t>63</a:t>
            </a:fld>
            <a:endParaRPr lang="en-US" altLang="LID4096"/>
          </a:p>
        </p:txBody>
      </p:sp>
      <p:sp>
        <p:nvSpPr>
          <p:cNvPr id="132098" name="Rectangle 2">
            <a:extLst>
              <a:ext uri="{FF2B5EF4-FFF2-40B4-BE49-F238E27FC236}">
                <a16:creationId xmlns:a16="http://schemas.microsoft.com/office/drawing/2014/main" id="{835B38D1-8F22-9C7C-3048-CEE5B72387D4}"/>
              </a:ext>
            </a:extLst>
          </p:cNvPr>
          <p:cNvSpPr>
            <a:spLocks noRot="1" noChangeArrowheads="1" noTextEdit="1"/>
          </p:cNvSpPr>
          <p:nvPr>
            <p:ph type="sldImg"/>
          </p:nvPr>
        </p:nvSpPr>
        <p:spPr>
          <a:ln/>
        </p:spPr>
      </p:sp>
      <p:sp>
        <p:nvSpPr>
          <p:cNvPr id="132099" name="Rectangle 3">
            <a:extLst>
              <a:ext uri="{FF2B5EF4-FFF2-40B4-BE49-F238E27FC236}">
                <a16:creationId xmlns:a16="http://schemas.microsoft.com/office/drawing/2014/main" id="{5165B86F-B60A-15F8-587E-96BC173C9517}"/>
              </a:ext>
            </a:extLst>
          </p:cNvPr>
          <p:cNvSpPr>
            <a:spLocks noGrp="1" noChangeArrowheads="1"/>
          </p:cNvSpPr>
          <p:nvPr>
            <p:ph type="body" idx="1"/>
          </p:nvPr>
        </p:nvSpPr>
        <p:spPr/>
        <p:txBody>
          <a:bodyPr/>
          <a:lstStyle/>
          <a:p>
            <a:r>
              <a:rPr lang="en-US" altLang="LID4096"/>
              <a:t>We also found that in terms of coordination, the family calendar is a public artifact that is available for family to see and mom to remind them of events with</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97BF10B-443D-02EF-E1D7-43D82A09DCC0}"/>
              </a:ext>
            </a:extLst>
          </p:cNvPr>
          <p:cNvSpPr>
            <a:spLocks noGrp="1" noChangeArrowheads="1"/>
          </p:cNvSpPr>
          <p:nvPr>
            <p:ph type="sldNum" sz="quarter" idx="5"/>
          </p:nvPr>
        </p:nvSpPr>
        <p:spPr>
          <a:ln/>
        </p:spPr>
        <p:txBody>
          <a:bodyPr/>
          <a:lstStyle/>
          <a:p>
            <a:fld id="{495631B3-0C85-40C1-951B-31E87DA06DB9}" type="slidenum">
              <a:rPr lang="en-US" altLang="LID4096"/>
              <a:pPr/>
              <a:t>64</a:t>
            </a:fld>
            <a:endParaRPr lang="en-US" altLang="LID4096"/>
          </a:p>
        </p:txBody>
      </p:sp>
      <p:sp>
        <p:nvSpPr>
          <p:cNvPr id="134146" name="Rectangle 2">
            <a:extLst>
              <a:ext uri="{FF2B5EF4-FFF2-40B4-BE49-F238E27FC236}">
                <a16:creationId xmlns:a16="http://schemas.microsoft.com/office/drawing/2014/main" id="{2FB1FA13-DCD1-E8AF-5B79-41A5F47606CB}"/>
              </a:ext>
            </a:extLst>
          </p:cNvPr>
          <p:cNvSpPr>
            <a:spLocks noRot="1" noChangeArrowheads="1" noTextEdit="1"/>
          </p:cNvSpPr>
          <p:nvPr>
            <p:ph type="sldImg"/>
          </p:nvPr>
        </p:nvSpPr>
        <p:spPr>
          <a:ln/>
        </p:spPr>
      </p:sp>
      <p:sp>
        <p:nvSpPr>
          <p:cNvPr id="134147" name="Rectangle 3">
            <a:extLst>
              <a:ext uri="{FF2B5EF4-FFF2-40B4-BE49-F238E27FC236}">
                <a16:creationId xmlns:a16="http://schemas.microsoft.com/office/drawing/2014/main" id="{29629224-A137-A528-0154-ACC7F6D161E9}"/>
              </a:ext>
            </a:extLst>
          </p:cNvPr>
          <p:cNvSpPr>
            <a:spLocks noGrp="1" noChangeArrowheads="1"/>
          </p:cNvSpPr>
          <p:nvPr>
            <p:ph type="body" idx="1"/>
          </p:nvPr>
        </p:nvSpPr>
        <p:spPr/>
        <p:txBody>
          <a:bodyPr/>
          <a:lstStyle/>
          <a:p>
            <a:r>
              <a:rPr lang="en-US" altLang="LID4096"/>
              <a:t>Yet becomes private in the sense that moms as the primary scheduler often like to be the only ones who add to it</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403E1ED-5366-A2DE-6FED-19A9B2C29A53}"/>
              </a:ext>
            </a:extLst>
          </p:cNvPr>
          <p:cNvSpPr>
            <a:spLocks noGrp="1" noChangeArrowheads="1"/>
          </p:cNvSpPr>
          <p:nvPr>
            <p:ph type="sldNum" sz="quarter" idx="5"/>
          </p:nvPr>
        </p:nvSpPr>
        <p:spPr>
          <a:ln/>
        </p:spPr>
        <p:txBody>
          <a:bodyPr/>
          <a:lstStyle/>
          <a:p>
            <a:fld id="{B1C971FB-D99A-4928-BBE9-DF39692F0920}" type="slidenum">
              <a:rPr lang="en-US" altLang="LID4096"/>
              <a:pPr/>
              <a:t>65</a:t>
            </a:fld>
            <a:endParaRPr lang="en-US" altLang="LID4096"/>
          </a:p>
        </p:txBody>
      </p:sp>
      <p:sp>
        <p:nvSpPr>
          <p:cNvPr id="136194" name="Rectangle 2">
            <a:extLst>
              <a:ext uri="{FF2B5EF4-FFF2-40B4-BE49-F238E27FC236}">
                <a16:creationId xmlns:a16="http://schemas.microsoft.com/office/drawing/2014/main" id="{3A3CCEA8-C7C3-82F1-CC66-614FCBF2356F}"/>
              </a:ext>
            </a:extLst>
          </p:cNvPr>
          <p:cNvSpPr>
            <a:spLocks noRot="1" noChangeArrowheads="1" noTextEdit="1"/>
          </p:cNvSpPr>
          <p:nvPr>
            <p:ph type="sldImg"/>
          </p:nvPr>
        </p:nvSpPr>
        <p:spPr>
          <a:ln/>
        </p:spPr>
      </p:sp>
      <p:sp>
        <p:nvSpPr>
          <p:cNvPr id="136195" name="Rectangle 3">
            <a:extLst>
              <a:ext uri="{FF2B5EF4-FFF2-40B4-BE49-F238E27FC236}">
                <a16:creationId xmlns:a16="http://schemas.microsoft.com/office/drawing/2014/main" id="{3BDBCDCF-33DC-2AC0-9257-6F4DAFE76739}"/>
              </a:ext>
            </a:extLst>
          </p:cNvPr>
          <p:cNvSpPr>
            <a:spLocks noGrp="1" noChangeArrowheads="1"/>
          </p:cNvSpPr>
          <p:nvPr>
            <p:ph type="body" idx="1"/>
          </p:nvPr>
        </p:nvSpPr>
        <p:spPr/>
        <p:txBody>
          <a:bodyPr/>
          <a:lstStyle/>
          <a:p>
            <a:r>
              <a:rPr lang="en-US" altLang="LID4096"/>
              <a:t>In another case, family members could only write on post-it notes which mom would then transcribe</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C70C2B7-1849-76FB-263A-BB2E31F03FB6}"/>
              </a:ext>
            </a:extLst>
          </p:cNvPr>
          <p:cNvSpPr>
            <a:spLocks noGrp="1" noChangeArrowheads="1"/>
          </p:cNvSpPr>
          <p:nvPr>
            <p:ph type="sldNum" sz="quarter" idx="5"/>
          </p:nvPr>
        </p:nvSpPr>
        <p:spPr>
          <a:ln/>
        </p:spPr>
        <p:txBody>
          <a:bodyPr/>
          <a:lstStyle/>
          <a:p>
            <a:fld id="{B20B5949-8809-47B5-9BBA-5C3D6BF303F5}" type="slidenum">
              <a:rPr lang="en-US" altLang="LID4096"/>
              <a:pPr/>
              <a:t>66</a:t>
            </a:fld>
            <a:endParaRPr lang="en-US" altLang="LID4096"/>
          </a:p>
        </p:txBody>
      </p:sp>
      <p:sp>
        <p:nvSpPr>
          <p:cNvPr id="138242" name="Rectangle 2">
            <a:extLst>
              <a:ext uri="{FF2B5EF4-FFF2-40B4-BE49-F238E27FC236}">
                <a16:creationId xmlns:a16="http://schemas.microsoft.com/office/drawing/2014/main" id="{0C56948C-957B-8EA0-5DBA-02A00E425ABE}"/>
              </a:ext>
            </a:extLst>
          </p:cNvPr>
          <p:cNvSpPr>
            <a:spLocks noRot="1" noChangeArrowheads="1" noTextEdit="1"/>
          </p:cNvSpPr>
          <p:nvPr>
            <p:ph type="sldImg"/>
          </p:nvPr>
        </p:nvSpPr>
        <p:spPr>
          <a:ln/>
        </p:spPr>
      </p:sp>
      <p:sp>
        <p:nvSpPr>
          <p:cNvPr id="138243" name="Rectangle 3">
            <a:extLst>
              <a:ext uri="{FF2B5EF4-FFF2-40B4-BE49-F238E27FC236}">
                <a16:creationId xmlns:a16="http://schemas.microsoft.com/office/drawing/2014/main" id="{85245D2C-8BFD-2A2B-BE2F-9497A007A257}"/>
              </a:ext>
            </a:extLst>
          </p:cNvPr>
          <p:cNvSpPr>
            <a:spLocks noGrp="1" noChangeArrowheads="1"/>
          </p:cNvSpPr>
          <p:nvPr>
            <p:ph type="body" idx="1"/>
          </p:nvPr>
        </p:nvSpPr>
        <p:spPr/>
        <p:txBody>
          <a:bodyPr/>
          <a:lstStyle/>
          <a:p>
            <a:r>
              <a:rPr lang="en-US" altLang="LID4096"/>
              <a:t>This came out in the digital prototype when participants realized the fact that being digital it may be easier for other family members to change things on the calendar</a:t>
            </a:r>
          </a:p>
          <a:p>
            <a:endParaRPr lang="en-US" altLang="LID4096"/>
          </a:p>
          <a:p>
            <a:r>
              <a:rPr lang="en-US" altLang="LID4096"/>
              <a:t>As a result they said they desired to be able to easily figure out what has changed, and receive some semblance of change awareness</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096F215F-5661-C008-1C5D-61EDC51A4D0A}"/>
              </a:ext>
            </a:extLst>
          </p:cNvPr>
          <p:cNvSpPr>
            <a:spLocks noGrp="1" noChangeArrowheads="1"/>
          </p:cNvSpPr>
          <p:nvPr>
            <p:ph type="sldNum" sz="quarter" idx="5"/>
          </p:nvPr>
        </p:nvSpPr>
        <p:spPr>
          <a:ln/>
        </p:spPr>
        <p:txBody>
          <a:bodyPr/>
          <a:lstStyle/>
          <a:p>
            <a:fld id="{79F6E5A0-19F3-4149-B631-72DF82FA54CB}" type="slidenum">
              <a:rPr lang="en-US" altLang="LID4096"/>
              <a:pPr/>
              <a:t>67</a:t>
            </a:fld>
            <a:endParaRPr lang="en-US" altLang="LID4096"/>
          </a:p>
        </p:txBody>
      </p:sp>
      <p:sp>
        <p:nvSpPr>
          <p:cNvPr id="140290" name="Rectangle 2">
            <a:extLst>
              <a:ext uri="{FF2B5EF4-FFF2-40B4-BE49-F238E27FC236}">
                <a16:creationId xmlns:a16="http://schemas.microsoft.com/office/drawing/2014/main" id="{1AB6A4E3-60E8-4466-8C7E-62C6C2402A46}"/>
              </a:ext>
            </a:extLst>
          </p:cNvPr>
          <p:cNvSpPr>
            <a:spLocks noRot="1" noChangeArrowheads="1" noTextEdit="1"/>
          </p:cNvSpPr>
          <p:nvPr>
            <p:ph type="sldImg"/>
          </p:nvPr>
        </p:nvSpPr>
        <p:spPr>
          <a:ln/>
        </p:spPr>
      </p:sp>
      <p:sp>
        <p:nvSpPr>
          <p:cNvPr id="140291" name="Rectangle 3">
            <a:extLst>
              <a:ext uri="{FF2B5EF4-FFF2-40B4-BE49-F238E27FC236}">
                <a16:creationId xmlns:a16="http://schemas.microsoft.com/office/drawing/2014/main" id="{93CC9755-6D19-2B64-07AA-B75A6F2D9EA1}"/>
              </a:ext>
            </a:extLst>
          </p:cNvPr>
          <p:cNvSpPr>
            <a:spLocks noGrp="1" noChangeArrowheads="1"/>
          </p:cNvSpPr>
          <p:nvPr>
            <p:ph type="body" idx="1"/>
          </p:nvPr>
        </p:nvSpPr>
        <p:spPr/>
        <p:txBody>
          <a:bodyPr/>
          <a:lstStyle/>
          <a:p>
            <a:r>
              <a:rPr lang="en-US" altLang="LID4096"/>
              <a:t>This came out in the digital prototype when participants realized the fact that being digital it may be easier for other family members to change things on the calendar</a:t>
            </a:r>
          </a:p>
          <a:p>
            <a:endParaRPr lang="en-US" altLang="LID4096"/>
          </a:p>
          <a:p>
            <a:r>
              <a:rPr lang="en-US" altLang="LID4096"/>
              <a:t>As a result they said they desired to be able to easily figure out what has changed, and receive some semblance of change awareness</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4132C96-4663-A300-6AFD-192FEEFB094A}"/>
              </a:ext>
            </a:extLst>
          </p:cNvPr>
          <p:cNvSpPr>
            <a:spLocks noGrp="1" noChangeArrowheads="1"/>
          </p:cNvSpPr>
          <p:nvPr>
            <p:ph type="sldNum" sz="quarter" idx="5"/>
          </p:nvPr>
        </p:nvSpPr>
        <p:spPr>
          <a:ln/>
        </p:spPr>
        <p:txBody>
          <a:bodyPr/>
          <a:lstStyle/>
          <a:p>
            <a:fld id="{5E7287D7-32E3-4463-A211-A59D51922B5A}" type="slidenum">
              <a:rPr lang="en-US" altLang="LID4096"/>
              <a:pPr/>
              <a:t>68</a:t>
            </a:fld>
            <a:endParaRPr lang="en-US" altLang="LID4096"/>
          </a:p>
        </p:txBody>
      </p:sp>
      <p:sp>
        <p:nvSpPr>
          <p:cNvPr id="142338" name="Rectangle 2">
            <a:extLst>
              <a:ext uri="{FF2B5EF4-FFF2-40B4-BE49-F238E27FC236}">
                <a16:creationId xmlns:a16="http://schemas.microsoft.com/office/drawing/2014/main" id="{DCE08EB8-2967-F4FE-E172-6625ABA83A4C}"/>
              </a:ext>
            </a:extLst>
          </p:cNvPr>
          <p:cNvSpPr>
            <a:spLocks noRot="1" noChangeArrowheads="1" noTextEdit="1"/>
          </p:cNvSpPr>
          <p:nvPr>
            <p:ph type="sldImg"/>
          </p:nvPr>
        </p:nvSpPr>
        <p:spPr>
          <a:ln/>
        </p:spPr>
      </p:sp>
      <p:sp>
        <p:nvSpPr>
          <p:cNvPr id="142339" name="Rectangle 3">
            <a:extLst>
              <a:ext uri="{FF2B5EF4-FFF2-40B4-BE49-F238E27FC236}">
                <a16:creationId xmlns:a16="http://schemas.microsoft.com/office/drawing/2014/main" id="{77AD0C87-F895-A9D9-889F-3A90423F0DC2}"/>
              </a:ext>
            </a:extLst>
          </p:cNvPr>
          <p:cNvSpPr>
            <a:spLocks noGrp="1" noChangeArrowheads="1"/>
          </p:cNvSpPr>
          <p:nvPr>
            <p:ph type="body" idx="1"/>
          </p:nvPr>
        </p:nvSpPr>
        <p:spPr/>
        <p:txBody>
          <a:bodyPr/>
          <a:lstStyle/>
          <a:p>
            <a:r>
              <a:rPr lang="en-US" altLang="LID4096"/>
              <a:t>Can you see the difference?</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E7E78BB-DDE4-4C81-BAA1-D1F6BFC23A40}"/>
              </a:ext>
            </a:extLst>
          </p:cNvPr>
          <p:cNvSpPr>
            <a:spLocks noGrp="1" noChangeArrowheads="1"/>
          </p:cNvSpPr>
          <p:nvPr>
            <p:ph type="sldNum" sz="quarter" idx="5"/>
          </p:nvPr>
        </p:nvSpPr>
        <p:spPr>
          <a:ln/>
        </p:spPr>
        <p:txBody>
          <a:bodyPr/>
          <a:lstStyle/>
          <a:p>
            <a:fld id="{833D3171-B1E0-448A-A2FB-2EAB3D0CC8EC}" type="slidenum">
              <a:rPr lang="en-US" altLang="LID4096"/>
              <a:pPr/>
              <a:t>69</a:t>
            </a:fld>
            <a:endParaRPr lang="en-US" altLang="LID4096"/>
          </a:p>
        </p:txBody>
      </p:sp>
      <p:sp>
        <p:nvSpPr>
          <p:cNvPr id="144386" name="Rectangle 2">
            <a:extLst>
              <a:ext uri="{FF2B5EF4-FFF2-40B4-BE49-F238E27FC236}">
                <a16:creationId xmlns:a16="http://schemas.microsoft.com/office/drawing/2014/main" id="{F679F651-F3E9-29EB-DA42-99E76CCDBBF9}"/>
              </a:ext>
            </a:extLst>
          </p:cNvPr>
          <p:cNvSpPr>
            <a:spLocks noRot="1" noChangeArrowheads="1" noTextEdit="1"/>
          </p:cNvSpPr>
          <p:nvPr>
            <p:ph type="sldImg"/>
          </p:nvPr>
        </p:nvSpPr>
        <p:spPr>
          <a:ln/>
        </p:spPr>
      </p:sp>
      <p:sp>
        <p:nvSpPr>
          <p:cNvPr id="144387" name="Rectangle 3">
            <a:extLst>
              <a:ext uri="{FF2B5EF4-FFF2-40B4-BE49-F238E27FC236}">
                <a16:creationId xmlns:a16="http://schemas.microsoft.com/office/drawing/2014/main" id="{3F8B01BC-E373-FFF8-D635-A1AC3AC93EE0}"/>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126F186-E745-B5E6-379A-6F4D883320B0}"/>
              </a:ext>
            </a:extLst>
          </p:cNvPr>
          <p:cNvSpPr>
            <a:spLocks noGrp="1" noChangeArrowheads="1"/>
          </p:cNvSpPr>
          <p:nvPr>
            <p:ph type="sldNum" sz="quarter" idx="5"/>
          </p:nvPr>
        </p:nvSpPr>
        <p:spPr>
          <a:ln/>
        </p:spPr>
        <p:txBody>
          <a:bodyPr/>
          <a:lstStyle/>
          <a:p>
            <a:fld id="{65E4477F-AD81-48EE-88E0-4B641483617D}" type="slidenum">
              <a:rPr lang="en-US" altLang="LID4096"/>
              <a:pPr/>
              <a:t>70</a:t>
            </a:fld>
            <a:endParaRPr lang="en-US" altLang="LID4096"/>
          </a:p>
        </p:txBody>
      </p:sp>
      <p:sp>
        <p:nvSpPr>
          <p:cNvPr id="146434" name="Rectangle 2">
            <a:extLst>
              <a:ext uri="{FF2B5EF4-FFF2-40B4-BE49-F238E27FC236}">
                <a16:creationId xmlns:a16="http://schemas.microsoft.com/office/drawing/2014/main" id="{E0EC733D-CBB8-3D92-0466-1A6B86084943}"/>
              </a:ext>
            </a:extLst>
          </p:cNvPr>
          <p:cNvSpPr>
            <a:spLocks noRot="1" noChangeArrowheads="1" noTextEdit="1"/>
          </p:cNvSpPr>
          <p:nvPr>
            <p:ph type="sldImg"/>
          </p:nvPr>
        </p:nvSpPr>
        <p:spPr>
          <a:ln/>
        </p:spPr>
      </p:sp>
      <p:sp>
        <p:nvSpPr>
          <p:cNvPr id="146435" name="Rectangle 3">
            <a:extLst>
              <a:ext uri="{FF2B5EF4-FFF2-40B4-BE49-F238E27FC236}">
                <a16:creationId xmlns:a16="http://schemas.microsoft.com/office/drawing/2014/main" id="{E6FCC389-9B5E-CAEC-AE11-B81DEF91F69F}"/>
              </a:ext>
            </a:extLst>
          </p:cNvPr>
          <p:cNvSpPr>
            <a:spLocks noGrp="1" noChangeArrowheads="1"/>
          </p:cNvSpPr>
          <p:nvPr>
            <p:ph type="body" idx="1"/>
          </p:nvPr>
        </p:nvSpPr>
        <p:spPr/>
        <p:txBody>
          <a:bodyPr/>
          <a:lstStyle/>
          <a:p>
            <a:r>
              <a:rPr lang="en-US" altLang="LID4096"/>
              <a:t>The moms also told us that the family calendar is often in high traffic areas of the home like the kitchen</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AA52ABF-B500-D5C0-004D-83A92D7A4EB2}"/>
              </a:ext>
            </a:extLst>
          </p:cNvPr>
          <p:cNvSpPr>
            <a:spLocks noGrp="1" noChangeArrowheads="1"/>
          </p:cNvSpPr>
          <p:nvPr>
            <p:ph type="sldNum" sz="quarter" idx="5"/>
          </p:nvPr>
        </p:nvSpPr>
        <p:spPr>
          <a:ln/>
        </p:spPr>
        <p:txBody>
          <a:bodyPr/>
          <a:lstStyle/>
          <a:p>
            <a:fld id="{11BD2E5A-5874-467A-9DBE-3E4BB62CC57C}" type="slidenum">
              <a:rPr lang="en-US" altLang="LID4096"/>
              <a:pPr/>
              <a:t>71</a:t>
            </a:fld>
            <a:endParaRPr lang="en-US" altLang="LID4096"/>
          </a:p>
        </p:txBody>
      </p:sp>
      <p:sp>
        <p:nvSpPr>
          <p:cNvPr id="148482" name="Rectangle 2">
            <a:extLst>
              <a:ext uri="{FF2B5EF4-FFF2-40B4-BE49-F238E27FC236}">
                <a16:creationId xmlns:a16="http://schemas.microsoft.com/office/drawing/2014/main" id="{A039422B-148E-6BCC-79DC-F2819B9EE01D}"/>
              </a:ext>
            </a:extLst>
          </p:cNvPr>
          <p:cNvSpPr>
            <a:spLocks noRot="1" noChangeArrowheads="1" noTextEdit="1"/>
          </p:cNvSpPr>
          <p:nvPr>
            <p:ph type="sldImg"/>
          </p:nvPr>
        </p:nvSpPr>
        <p:spPr>
          <a:ln/>
        </p:spPr>
      </p:sp>
      <p:sp>
        <p:nvSpPr>
          <p:cNvPr id="148483" name="Rectangle 3">
            <a:extLst>
              <a:ext uri="{FF2B5EF4-FFF2-40B4-BE49-F238E27FC236}">
                <a16:creationId xmlns:a16="http://schemas.microsoft.com/office/drawing/2014/main" id="{C5606AF3-2566-38CA-C5C0-01F1FC7BBE9B}"/>
              </a:ext>
            </a:extLst>
          </p:cNvPr>
          <p:cNvSpPr>
            <a:spLocks noGrp="1" noChangeArrowheads="1"/>
          </p:cNvSpPr>
          <p:nvPr>
            <p:ph type="body" idx="1"/>
          </p:nvPr>
        </p:nvSpPr>
        <p:spPr/>
        <p:txBody>
          <a:bodyPr/>
          <a:lstStyle/>
          <a:p>
            <a:r>
              <a:rPr lang="en-US" altLang="LID4096"/>
              <a:t>And they liked that our information appliance model could in theory be placed in the same location as their existing calendar</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DB0D428-3F47-4AAC-32FA-50523E06E7E5}"/>
              </a:ext>
            </a:extLst>
          </p:cNvPr>
          <p:cNvSpPr>
            <a:spLocks noGrp="1" noChangeArrowheads="1"/>
          </p:cNvSpPr>
          <p:nvPr>
            <p:ph type="sldNum" sz="quarter" idx="5"/>
          </p:nvPr>
        </p:nvSpPr>
        <p:spPr>
          <a:ln/>
        </p:spPr>
        <p:txBody>
          <a:bodyPr/>
          <a:lstStyle/>
          <a:p>
            <a:fld id="{0580C733-E20F-457D-B4E7-D92088C16A97}" type="slidenum">
              <a:rPr lang="en-US" altLang="LID4096"/>
              <a:pPr/>
              <a:t>72</a:t>
            </a:fld>
            <a:endParaRPr lang="en-US" altLang="LID4096"/>
          </a:p>
        </p:txBody>
      </p:sp>
      <p:sp>
        <p:nvSpPr>
          <p:cNvPr id="150530" name="Rectangle 2">
            <a:extLst>
              <a:ext uri="{FF2B5EF4-FFF2-40B4-BE49-F238E27FC236}">
                <a16:creationId xmlns:a16="http://schemas.microsoft.com/office/drawing/2014/main" id="{C7A55CBF-C09E-4989-577B-AB278EC1BE3C}"/>
              </a:ext>
            </a:extLst>
          </p:cNvPr>
          <p:cNvSpPr>
            <a:spLocks noRot="1" noChangeArrowheads="1" noTextEdit="1"/>
          </p:cNvSpPr>
          <p:nvPr>
            <p:ph type="sldImg"/>
          </p:nvPr>
        </p:nvSpPr>
        <p:spPr>
          <a:ln/>
        </p:spPr>
      </p:sp>
      <p:sp>
        <p:nvSpPr>
          <p:cNvPr id="150531" name="Rectangle 3">
            <a:extLst>
              <a:ext uri="{FF2B5EF4-FFF2-40B4-BE49-F238E27FC236}">
                <a16:creationId xmlns:a16="http://schemas.microsoft.com/office/drawing/2014/main" id="{53636776-4420-00DC-AADC-BEAF0D6FA29C}"/>
              </a:ext>
            </a:extLst>
          </p:cNvPr>
          <p:cNvSpPr>
            <a:spLocks noGrp="1" noChangeArrowheads="1"/>
          </p:cNvSpPr>
          <p:nvPr>
            <p:ph type="body" idx="1"/>
          </p:nvPr>
        </p:nvSpPr>
        <p:spPr/>
        <p:txBody>
          <a:bodyPr/>
          <a:lstStyle/>
          <a:p>
            <a:r>
              <a:rPr lang="en-US" altLang="LID4096"/>
              <a:t>Yet they commented that they are often not at the calendar, checking usually in the evening or morning</a:t>
            </a:r>
          </a:p>
          <a:p>
            <a:endParaRPr lang="en-US" altLang="LID4096"/>
          </a:p>
          <a:p>
            <a:r>
              <a:rPr lang="en-US" altLang="LID4096"/>
              <a:t>It can be easy to forget what’s on the calendar when they leave the home often requiring them to write it down or have another copy</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42CBA35-0C2E-15BA-29D2-99644D307BAA}"/>
              </a:ext>
            </a:extLst>
          </p:cNvPr>
          <p:cNvSpPr>
            <a:spLocks noGrp="1" noChangeArrowheads="1"/>
          </p:cNvSpPr>
          <p:nvPr>
            <p:ph type="sldNum" sz="quarter" idx="5"/>
          </p:nvPr>
        </p:nvSpPr>
        <p:spPr>
          <a:ln/>
        </p:spPr>
        <p:txBody>
          <a:bodyPr/>
          <a:lstStyle/>
          <a:p>
            <a:fld id="{F0467751-7D33-47C2-92B2-6FCF3C7CF676}" type="slidenum">
              <a:rPr lang="en-US" altLang="LID4096"/>
              <a:pPr/>
              <a:t>73</a:t>
            </a:fld>
            <a:endParaRPr lang="en-US" altLang="LID4096"/>
          </a:p>
        </p:txBody>
      </p:sp>
      <p:sp>
        <p:nvSpPr>
          <p:cNvPr id="152578" name="Rectangle 2">
            <a:extLst>
              <a:ext uri="{FF2B5EF4-FFF2-40B4-BE49-F238E27FC236}">
                <a16:creationId xmlns:a16="http://schemas.microsoft.com/office/drawing/2014/main" id="{3AF09672-0F5E-7F8F-830C-C0C663448AFB}"/>
              </a:ext>
            </a:extLst>
          </p:cNvPr>
          <p:cNvSpPr>
            <a:spLocks noRot="1" noChangeArrowheads="1" noTextEdit="1"/>
          </p:cNvSpPr>
          <p:nvPr>
            <p:ph type="sldImg"/>
          </p:nvPr>
        </p:nvSpPr>
        <p:spPr>
          <a:ln/>
        </p:spPr>
      </p:sp>
      <p:sp>
        <p:nvSpPr>
          <p:cNvPr id="152579" name="Rectangle 3">
            <a:extLst>
              <a:ext uri="{FF2B5EF4-FFF2-40B4-BE49-F238E27FC236}">
                <a16:creationId xmlns:a16="http://schemas.microsoft.com/office/drawing/2014/main" id="{833EEF04-DB16-D836-B6CF-97C9E20EF650}"/>
              </a:ext>
            </a:extLst>
          </p:cNvPr>
          <p:cNvSpPr>
            <a:spLocks noGrp="1" noChangeArrowheads="1"/>
          </p:cNvSpPr>
          <p:nvPr>
            <p:ph type="body" idx="1"/>
          </p:nvPr>
        </p:nvSpPr>
        <p:spPr/>
        <p:txBody>
          <a:bodyPr/>
          <a:lstStyle/>
          <a:p>
            <a:r>
              <a:rPr lang="en-US" altLang="LID4096"/>
              <a:t>For this reason, they liked the idea of having remote access to the calendar to view it while work or out and about</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76AC8D5-E5F0-6BC5-556C-19997C08AD7F}"/>
              </a:ext>
            </a:extLst>
          </p:cNvPr>
          <p:cNvSpPr>
            <a:spLocks noGrp="1" noChangeArrowheads="1"/>
          </p:cNvSpPr>
          <p:nvPr>
            <p:ph type="sldNum" sz="quarter" idx="5"/>
          </p:nvPr>
        </p:nvSpPr>
        <p:spPr>
          <a:ln/>
        </p:spPr>
        <p:txBody>
          <a:bodyPr/>
          <a:lstStyle/>
          <a:p>
            <a:fld id="{5CFE330E-595F-43B9-8256-A63D85293823}" type="slidenum">
              <a:rPr lang="en-US" altLang="LID4096"/>
              <a:pPr/>
              <a:t>74</a:t>
            </a:fld>
            <a:endParaRPr lang="en-US" altLang="LID4096"/>
          </a:p>
        </p:txBody>
      </p:sp>
      <p:sp>
        <p:nvSpPr>
          <p:cNvPr id="154626" name="Rectangle 2">
            <a:extLst>
              <a:ext uri="{FF2B5EF4-FFF2-40B4-BE49-F238E27FC236}">
                <a16:creationId xmlns:a16="http://schemas.microsoft.com/office/drawing/2014/main" id="{EC969978-3B44-FAD2-4E5F-B9672000EE48}"/>
              </a:ext>
            </a:extLst>
          </p:cNvPr>
          <p:cNvSpPr>
            <a:spLocks noRot="1" noChangeArrowheads="1" noTextEdit="1"/>
          </p:cNvSpPr>
          <p:nvPr>
            <p:ph type="sldImg"/>
          </p:nvPr>
        </p:nvSpPr>
        <p:spPr>
          <a:ln/>
        </p:spPr>
      </p:sp>
      <p:sp>
        <p:nvSpPr>
          <p:cNvPr id="154627" name="Rectangle 3">
            <a:extLst>
              <a:ext uri="{FF2B5EF4-FFF2-40B4-BE49-F238E27FC236}">
                <a16:creationId xmlns:a16="http://schemas.microsoft.com/office/drawing/2014/main" id="{A3BE87F9-BFA0-26A8-35D0-09B317967E9C}"/>
              </a:ext>
            </a:extLst>
          </p:cNvPr>
          <p:cNvSpPr>
            <a:spLocks noGrp="1" noChangeArrowheads="1"/>
          </p:cNvSpPr>
          <p:nvPr>
            <p:ph type="body" idx="1"/>
          </p:nvPr>
        </p:nvSpPr>
        <p:spPr/>
        <p:txBody>
          <a:bodyPr/>
          <a:lstStyle/>
          <a:p>
            <a:r>
              <a:rPr lang="en-US" altLang="LID4096"/>
              <a:t>To conclude I want to highlight some of the main findings that came out from both our paper prototype sessions and the digital evaluation</a:t>
            </a:r>
          </a:p>
          <a:p>
            <a:endParaRPr lang="en-US" altLang="LID4096"/>
          </a:p>
          <a:p>
            <a:r>
              <a:rPr lang="en-US" altLang="LID4096"/>
              <a:t>First, simple interaction was a big hit along with free form event creation much like people already do things on paper</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93A503F-C412-A0FF-2543-B441087BBBBE}"/>
              </a:ext>
            </a:extLst>
          </p:cNvPr>
          <p:cNvSpPr>
            <a:spLocks noGrp="1" noChangeArrowheads="1"/>
          </p:cNvSpPr>
          <p:nvPr>
            <p:ph type="sldNum" sz="quarter" idx="5"/>
          </p:nvPr>
        </p:nvSpPr>
        <p:spPr>
          <a:ln/>
        </p:spPr>
        <p:txBody>
          <a:bodyPr/>
          <a:lstStyle/>
          <a:p>
            <a:fld id="{4C616BA2-2EB7-4585-AF24-4147EE7B03F5}" type="slidenum">
              <a:rPr lang="en-US" altLang="LID4096"/>
              <a:pPr/>
              <a:t>75</a:t>
            </a:fld>
            <a:endParaRPr lang="en-US" altLang="LID4096"/>
          </a:p>
        </p:txBody>
      </p:sp>
      <p:sp>
        <p:nvSpPr>
          <p:cNvPr id="156674" name="Rectangle 2">
            <a:extLst>
              <a:ext uri="{FF2B5EF4-FFF2-40B4-BE49-F238E27FC236}">
                <a16:creationId xmlns:a16="http://schemas.microsoft.com/office/drawing/2014/main" id="{7316533F-079B-B8AF-4CEA-DB832DFF231E}"/>
              </a:ext>
            </a:extLst>
          </p:cNvPr>
          <p:cNvSpPr>
            <a:spLocks noRot="1" noChangeArrowheads="1" noTextEdit="1"/>
          </p:cNvSpPr>
          <p:nvPr>
            <p:ph type="sldImg"/>
          </p:nvPr>
        </p:nvSpPr>
        <p:spPr>
          <a:ln/>
        </p:spPr>
      </p:sp>
      <p:sp>
        <p:nvSpPr>
          <p:cNvPr id="156675" name="Rectangle 3">
            <a:extLst>
              <a:ext uri="{FF2B5EF4-FFF2-40B4-BE49-F238E27FC236}">
                <a16:creationId xmlns:a16="http://schemas.microsoft.com/office/drawing/2014/main" id="{7BA329F0-0E51-4FDE-9101-8694F66D1735}"/>
              </a:ext>
            </a:extLst>
          </p:cNvPr>
          <p:cNvSpPr>
            <a:spLocks noGrp="1" noChangeArrowheads="1"/>
          </p:cNvSpPr>
          <p:nvPr>
            <p:ph type="body" idx="1"/>
          </p:nvPr>
        </p:nvSpPr>
        <p:spPr/>
        <p:txBody>
          <a:bodyPr/>
          <a:lstStyle/>
          <a:p>
            <a:r>
              <a:rPr lang="en-US" altLang="LID4096"/>
              <a:t>Yet if we look at existing web calendar solutions for families, they are often involve entering restrictive pre-defined information</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CD396C8-2B29-2DEC-7E2A-7336B3E27753}"/>
              </a:ext>
            </a:extLst>
          </p:cNvPr>
          <p:cNvSpPr>
            <a:spLocks noGrp="1" noChangeArrowheads="1"/>
          </p:cNvSpPr>
          <p:nvPr>
            <p:ph type="sldNum" sz="quarter" idx="5"/>
          </p:nvPr>
        </p:nvSpPr>
        <p:spPr>
          <a:ln/>
        </p:spPr>
        <p:txBody>
          <a:bodyPr/>
          <a:lstStyle/>
          <a:p>
            <a:fld id="{90D38771-903D-4B04-95DF-D40B533B38E5}" type="slidenum">
              <a:rPr lang="en-US" altLang="LID4096"/>
              <a:pPr/>
              <a:t>76</a:t>
            </a:fld>
            <a:endParaRPr lang="en-US" altLang="LID4096"/>
          </a:p>
        </p:txBody>
      </p:sp>
      <p:sp>
        <p:nvSpPr>
          <p:cNvPr id="158722" name="Rectangle 2">
            <a:extLst>
              <a:ext uri="{FF2B5EF4-FFF2-40B4-BE49-F238E27FC236}">
                <a16:creationId xmlns:a16="http://schemas.microsoft.com/office/drawing/2014/main" id="{D4FD8C95-E6CE-0F0E-8125-1764FCF60010}"/>
              </a:ext>
            </a:extLst>
          </p:cNvPr>
          <p:cNvSpPr>
            <a:spLocks noRot="1" noChangeArrowheads="1" noTextEdit="1"/>
          </p:cNvSpPr>
          <p:nvPr>
            <p:ph type="sldImg"/>
          </p:nvPr>
        </p:nvSpPr>
        <p:spPr>
          <a:ln/>
        </p:spPr>
      </p:sp>
      <p:sp>
        <p:nvSpPr>
          <p:cNvPr id="158723" name="Rectangle 3">
            <a:extLst>
              <a:ext uri="{FF2B5EF4-FFF2-40B4-BE49-F238E27FC236}">
                <a16:creationId xmlns:a16="http://schemas.microsoft.com/office/drawing/2014/main" id="{2970BB11-D1A2-64DE-2F25-A917C407F522}"/>
              </a:ext>
            </a:extLst>
          </p:cNvPr>
          <p:cNvSpPr>
            <a:spLocks noGrp="1" noChangeArrowheads="1"/>
          </p:cNvSpPr>
          <p:nvPr>
            <p:ph type="body" idx="1"/>
          </p:nvPr>
        </p:nvSpPr>
        <p:spPr/>
        <p:txBody>
          <a:bodyPr/>
          <a:lstStyle/>
          <a:p>
            <a:r>
              <a:rPr lang="en-US" altLang="LID4096"/>
              <a:t>Of vital important we found is coordinating through awareness</a:t>
            </a:r>
          </a:p>
          <a:p>
            <a:endParaRPr lang="en-US" altLang="LID4096"/>
          </a:p>
          <a:p>
            <a:r>
              <a:rPr lang="en-US" altLang="LID4096"/>
              <a:t>That is, being able to easily find out who is free tomorrow by looking at the calendar and then coordinating around this knowledge</a:t>
            </a:r>
          </a:p>
          <a:p>
            <a:endParaRPr lang="en-US" altLang="LID4096"/>
          </a:p>
          <a:p>
            <a:r>
              <a:rPr lang="en-US" altLang="LID4096"/>
              <a:t>Our flexible presentation of colors enabled families to easily gather this awareness from the calendar</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D29CDDA-0FD1-26A1-BFFE-0591C260DE18}"/>
              </a:ext>
            </a:extLst>
          </p:cNvPr>
          <p:cNvSpPr>
            <a:spLocks noGrp="1" noChangeArrowheads="1"/>
          </p:cNvSpPr>
          <p:nvPr>
            <p:ph type="sldNum" sz="quarter" idx="5"/>
          </p:nvPr>
        </p:nvSpPr>
        <p:spPr>
          <a:ln/>
        </p:spPr>
        <p:txBody>
          <a:bodyPr/>
          <a:lstStyle/>
          <a:p>
            <a:fld id="{42C1BAD5-0C9E-4285-AEB7-B32AB2479BB1}" type="slidenum">
              <a:rPr lang="en-US" altLang="LID4096"/>
              <a:pPr/>
              <a:t>77</a:t>
            </a:fld>
            <a:endParaRPr lang="en-US" altLang="LID4096"/>
          </a:p>
        </p:txBody>
      </p:sp>
      <p:sp>
        <p:nvSpPr>
          <p:cNvPr id="160770" name="Rectangle 2">
            <a:extLst>
              <a:ext uri="{FF2B5EF4-FFF2-40B4-BE49-F238E27FC236}">
                <a16:creationId xmlns:a16="http://schemas.microsoft.com/office/drawing/2014/main" id="{A5018278-F56F-BACE-A622-BAD411032F5F}"/>
              </a:ext>
            </a:extLst>
          </p:cNvPr>
          <p:cNvSpPr>
            <a:spLocks noRot="1" noChangeArrowheads="1" noTextEdit="1"/>
          </p:cNvSpPr>
          <p:nvPr>
            <p:ph type="sldImg"/>
          </p:nvPr>
        </p:nvSpPr>
        <p:spPr>
          <a:ln/>
        </p:spPr>
      </p:sp>
      <p:sp>
        <p:nvSpPr>
          <p:cNvPr id="160771" name="Rectangle 3">
            <a:extLst>
              <a:ext uri="{FF2B5EF4-FFF2-40B4-BE49-F238E27FC236}">
                <a16:creationId xmlns:a16="http://schemas.microsoft.com/office/drawing/2014/main" id="{3AAA7AA5-156D-3E41-0387-15FD84DFE8EB}"/>
              </a:ext>
            </a:extLst>
          </p:cNvPr>
          <p:cNvSpPr>
            <a:spLocks noGrp="1" noChangeArrowheads="1"/>
          </p:cNvSpPr>
          <p:nvPr>
            <p:ph type="body" idx="1"/>
          </p:nvPr>
        </p:nvSpPr>
        <p:spPr/>
        <p:txBody>
          <a:bodyPr/>
          <a:lstStyle/>
          <a:p>
            <a:r>
              <a:rPr lang="en-US" altLang="LID4096"/>
              <a:t>If we look at an example work calendar, Outlook we see that coordination is much different and this is why we can’t simply migrate from work into the home</a:t>
            </a:r>
          </a:p>
          <a:p>
            <a:endParaRPr lang="en-US" altLang="LID4096"/>
          </a:p>
          <a:p>
            <a:r>
              <a:rPr lang="en-US" altLang="LID4096"/>
              <a:t>Go through example</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DFA5030-4257-8B59-F05B-F11F43C739BC}"/>
              </a:ext>
            </a:extLst>
          </p:cNvPr>
          <p:cNvSpPr>
            <a:spLocks noGrp="1" noChangeArrowheads="1"/>
          </p:cNvSpPr>
          <p:nvPr>
            <p:ph type="sldNum" sz="quarter" idx="5"/>
          </p:nvPr>
        </p:nvSpPr>
        <p:spPr>
          <a:ln/>
        </p:spPr>
        <p:txBody>
          <a:bodyPr/>
          <a:lstStyle/>
          <a:p>
            <a:fld id="{5E493649-F1F7-4D35-B4D8-503EC8FEE3A0}" type="slidenum">
              <a:rPr lang="en-US" altLang="LID4096"/>
              <a:pPr/>
              <a:t>78</a:t>
            </a:fld>
            <a:endParaRPr lang="en-US" altLang="LID4096"/>
          </a:p>
        </p:txBody>
      </p:sp>
      <p:sp>
        <p:nvSpPr>
          <p:cNvPr id="162818" name="Rectangle 2">
            <a:extLst>
              <a:ext uri="{FF2B5EF4-FFF2-40B4-BE49-F238E27FC236}">
                <a16:creationId xmlns:a16="http://schemas.microsoft.com/office/drawing/2014/main" id="{91DD820B-5BF9-9724-336D-CC6C94A98FED}"/>
              </a:ext>
            </a:extLst>
          </p:cNvPr>
          <p:cNvSpPr>
            <a:spLocks noRot="1" noChangeArrowheads="1" noTextEdit="1"/>
          </p:cNvSpPr>
          <p:nvPr>
            <p:ph type="sldImg"/>
          </p:nvPr>
        </p:nvSpPr>
        <p:spPr>
          <a:ln/>
        </p:spPr>
      </p:sp>
      <p:sp>
        <p:nvSpPr>
          <p:cNvPr id="162819" name="Rectangle 3">
            <a:extLst>
              <a:ext uri="{FF2B5EF4-FFF2-40B4-BE49-F238E27FC236}">
                <a16:creationId xmlns:a16="http://schemas.microsoft.com/office/drawing/2014/main" id="{623C50EB-C171-26D7-E5B9-127AAAFCF811}"/>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E9E9D66-525B-5657-462D-ECDCF4E984EE}"/>
              </a:ext>
            </a:extLst>
          </p:cNvPr>
          <p:cNvSpPr>
            <a:spLocks noGrp="1" noChangeArrowheads="1"/>
          </p:cNvSpPr>
          <p:nvPr>
            <p:ph type="sldNum" sz="quarter" idx="5"/>
          </p:nvPr>
        </p:nvSpPr>
        <p:spPr>
          <a:ln/>
        </p:spPr>
        <p:txBody>
          <a:bodyPr/>
          <a:lstStyle/>
          <a:p>
            <a:fld id="{0595478A-15C5-440A-9FB2-5FF9B7373943}" type="slidenum">
              <a:rPr lang="en-US" altLang="LID4096"/>
              <a:pPr/>
              <a:t>79</a:t>
            </a:fld>
            <a:endParaRPr lang="en-US" altLang="LID4096"/>
          </a:p>
        </p:txBody>
      </p:sp>
      <p:sp>
        <p:nvSpPr>
          <p:cNvPr id="164866" name="Rectangle 2">
            <a:extLst>
              <a:ext uri="{FF2B5EF4-FFF2-40B4-BE49-F238E27FC236}">
                <a16:creationId xmlns:a16="http://schemas.microsoft.com/office/drawing/2014/main" id="{D298CF01-7B45-EC31-0A05-49F98989197B}"/>
              </a:ext>
            </a:extLst>
          </p:cNvPr>
          <p:cNvSpPr>
            <a:spLocks noRot="1" noChangeArrowheads="1" noTextEdit="1"/>
          </p:cNvSpPr>
          <p:nvPr>
            <p:ph type="sldImg"/>
          </p:nvPr>
        </p:nvSpPr>
        <p:spPr>
          <a:ln/>
        </p:spPr>
      </p:sp>
      <p:sp>
        <p:nvSpPr>
          <p:cNvPr id="164867" name="Rectangle 3">
            <a:extLst>
              <a:ext uri="{FF2B5EF4-FFF2-40B4-BE49-F238E27FC236}">
                <a16:creationId xmlns:a16="http://schemas.microsoft.com/office/drawing/2014/main" id="{864EFAD7-6948-CFD5-E462-D28E363A6055}"/>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D61676C-DDE4-A58A-8C7D-95534648CC69}"/>
              </a:ext>
            </a:extLst>
          </p:cNvPr>
          <p:cNvSpPr>
            <a:spLocks noGrp="1" noChangeArrowheads="1"/>
          </p:cNvSpPr>
          <p:nvPr>
            <p:ph type="sldNum" sz="quarter" idx="5"/>
          </p:nvPr>
        </p:nvSpPr>
        <p:spPr>
          <a:ln/>
        </p:spPr>
        <p:txBody>
          <a:bodyPr/>
          <a:lstStyle/>
          <a:p>
            <a:fld id="{64B05B5E-E112-4536-92E9-AB53B1662ECF}" type="slidenum">
              <a:rPr lang="en-US" altLang="LID4096"/>
              <a:pPr/>
              <a:t>80</a:t>
            </a:fld>
            <a:endParaRPr lang="en-US" altLang="LID4096"/>
          </a:p>
        </p:txBody>
      </p:sp>
      <p:sp>
        <p:nvSpPr>
          <p:cNvPr id="166914" name="Rectangle 2">
            <a:extLst>
              <a:ext uri="{FF2B5EF4-FFF2-40B4-BE49-F238E27FC236}">
                <a16:creationId xmlns:a16="http://schemas.microsoft.com/office/drawing/2014/main" id="{2AFBCEB2-A93D-D9D0-1592-55ABF843F529}"/>
              </a:ext>
            </a:extLst>
          </p:cNvPr>
          <p:cNvSpPr>
            <a:spLocks noRot="1" noChangeArrowheads="1" noTextEdit="1"/>
          </p:cNvSpPr>
          <p:nvPr>
            <p:ph type="sldImg"/>
          </p:nvPr>
        </p:nvSpPr>
        <p:spPr>
          <a:ln/>
        </p:spPr>
      </p:sp>
      <p:sp>
        <p:nvSpPr>
          <p:cNvPr id="166915" name="Rectangle 3">
            <a:extLst>
              <a:ext uri="{FF2B5EF4-FFF2-40B4-BE49-F238E27FC236}">
                <a16:creationId xmlns:a16="http://schemas.microsoft.com/office/drawing/2014/main" id="{7417F8E8-F56C-5CDB-C99C-93E0E0B2EEF5}"/>
              </a:ext>
            </a:extLst>
          </p:cNvPr>
          <p:cNvSpPr>
            <a:spLocks noGrp="1" noChangeArrowheads="1"/>
          </p:cNvSpPr>
          <p:nvPr>
            <p:ph type="body" idx="1"/>
          </p:nvPr>
        </p:nvSpPr>
        <p:spPr/>
        <p:txBody>
          <a:bodyPr/>
          <a:lstStyle/>
          <a:p>
            <a:r>
              <a:rPr lang="en-US" altLang="LID4096"/>
              <a:t>People are also not often at their calendars</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CAC557C-C34C-7AD6-F637-66D028E72FE6}"/>
              </a:ext>
            </a:extLst>
          </p:cNvPr>
          <p:cNvSpPr>
            <a:spLocks noGrp="1" noChangeArrowheads="1"/>
          </p:cNvSpPr>
          <p:nvPr>
            <p:ph type="sldNum" sz="quarter" idx="5"/>
          </p:nvPr>
        </p:nvSpPr>
        <p:spPr>
          <a:ln/>
        </p:spPr>
        <p:txBody>
          <a:bodyPr/>
          <a:lstStyle/>
          <a:p>
            <a:fld id="{6557B4F2-D434-41CA-9018-C2599FE1A34B}" type="slidenum">
              <a:rPr lang="en-US" altLang="LID4096"/>
              <a:pPr/>
              <a:t>81</a:t>
            </a:fld>
            <a:endParaRPr lang="en-US" altLang="LID4096"/>
          </a:p>
        </p:txBody>
      </p:sp>
      <p:sp>
        <p:nvSpPr>
          <p:cNvPr id="168962" name="Rectangle 2">
            <a:extLst>
              <a:ext uri="{FF2B5EF4-FFF2-40B4-BE49-F238E27FC236}">
                <a16:creationId xmlns:a16="http://schemas.microsoft.com/office/drawing/2014/main" id="{CC1CB1C2-8147-5B79-5B2C-03D3658312C7}"/>
              </a:ext>
            </a:extLst>
          </p:cNvPr>
          <p:cNvSpPr>
            <a:spLocks noRot="1" noChangeArrowheads="1" noTextEdit="1"/>
          </p:cNvSpPr>
          <p:nvPr>
            <p:ph type="sldImg"/>
          </p:nvPr>
        </p:nvSpPr>
        <p:spPr>
          <a:ln/>
        </p:spPr>
      </p:sp>
      <p:sp>
        <p:nvSpPr>
          <p:cNvPr id="168963" name="Rectangle 3">
            <a:extLst>
              <a:ext uri="{FF2B5EF4-FFF2-40B4-BE49-F238E27FC236}">
                <a16:creationId xmlns:a16="http://schemas.microsoft.com/office/drawing/2014/main" id="{0FA83B45-F2A9-0F7C-0581-7E0472A50766}"/>
              </a:ext>
            </a:extLst>
          </p:cNvPr>
          <p:cNvSpPr>
            <a:spLocks noGrp="1" noChangeArrowheads="1"/>
          </p:cNvSpPr>
          <p:nvPr>
            <p:ph type="body" idx="1"/>
          </p:nvPr>
        </p:nvSpPr>
        <p:spPr/>
        <p:txBody>
          <a:bodyPr/>
          <a:lstStyle/>
          <a:p>
            <a:r>
              <a:rPr lang="en-US" altLang="LID4096"/>
              <a:t>Which highlights the need for ubiquitous calendar access so the family calendar accessible in the many locations were people frequent throughout the day</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8CE7F68-E96A-F660-FB3E-2AABCF8FAB48}"/>
              </a:ext>
            </a:extLst>
          </p:cNvPr>
          <p:cNvSpPr>
            <a:spLocks noGrp="1" noChangeArrowheads="1"/>
          </p:cNvSpPr>
          <p:nvPr>
            <p:ph type="sldNum" sz="quarter" idx="5"/>
          </p:nvPr>
        </p:nvSpPr>
        <p:spPr>
          <a:ln/>
        </p:spPr>
        <p:txBody>
          <a:bodyPr/>
          <a:lstStyle/>
          <a:p>
            <a:fld id="{5CD8CDC3-BD1F-485B-AD00-25066F84B4F1}" type="slidenum">
              <a:rPr lang="en-US" altLang="LID4096"/>
              <a:pPr/>
              <a:t>82</a:t>
            </a:fld>
            <a:endParaRPr lang="en-US" altLang="LID4096"/>
          </a:p>
        </p:txBody>
      </p:sp>
      <p:sp>
        <p:nvSpPr>
          <p:cNvPr id="171010" name="Rectangle 2">
            <a:extLst>
              <a:ext uri="{FF2B5EF4-FFF2-40B4-BE49-F238E27FC236}">
                <a16:creationId xmlns:a16="http://schemas.microsoft.com/office/drawing/2014/main" id="{9687834C-2C7A-EF85-AA8D-5047CEAB9958}"/>
              </a:ext>
            </a:extLst>
          </p:cNvPr>
          <p:cNvSpPr>
            <a:spLocks noRot="1" noChangeArrowheads="1" noTextEdit="1"/>
          </p:cNvSpPr>
          <p:nvPr>
            <p:ph type="sldImg"/>
          </p:nvPr>
        </p:nvSpPr>
        <p:spPr>
          <a:ln/>
        </p:spPr>
      </p:sp>
      <p:sp>
        <p:nvSpPr>
          <p:cNvPr id="171011" name="Rectangle 3">
            <a:extLst>
              <a:ext uri="{FF2B5EF4-FFF2-40B4-BE49-F238E27FC236}">
                <a16:creationId xmlns:a16="http://schemas.microsoft.com/office/drawing/2014/main" id="{BC436194-988D-DDE7-2597-750B27D258D5}"/>
              </a:ext>
            </a:extLst>
          </p:cNvPr>
          <p:cNvSpPr>
            <a:spLocks noGrp="1" noChangeArrowheads="1"/>
          </p:cNvSpPr>
          <p:nvPr>
            <p:ph type="body" idx="1"/>
          </p:nvPr>
        </p:nvSpPr>
        <p:spPr/>
        <p:txBody>
          <a:bodyPr/>
          <a:lstStyle/>
          <a:p>
            <a:r>
              <a:rPr lang="en-US" altLang="LID4096"/>
              <a:t>At work, depending on the job, many people are in a fixed location and only need their calendar accessible from one location as a result</a:t>
            </a:r>
          </a:p>
          <a:p>
            <a:endParaRPr lang="en-US" altLang="LID4096"/>
          </a:p>
          <a:p>
            <a:r>
              <a:rPr lang="en-US" altLang="LID4096"/>
              <a:t>In the home, this is not the case</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A95CE05-EFBE-CC88-8296-CEEBC9B5B92C}"/>
              </a:ext>
            </a:extLst>
          </p:cNvPr>
          <p:cNvSpPr>
            <a:spLocks noGrp="1" noChangeArrowheads="1"/>
          </p:cNvSpPr>
          <p:nvPr>
            <p:ph type="sldNum" sz="quarter" idx="5"/>
          </p:nvPr>
        </p:nvSpPr>
        <p:spPr>
          <a:ln/>
        </p:spPr>
        <p:txBody>
          <a:bodyPr/>
          <a:lstStyle/>
          <a:p>
            <a:fld id="{3A123762-3BA3-4C4D-B688-260CBD9E324C}" type="slidenum">
              <a:rPr lang="en-US" altLang="LID4096"/>
              <a:pPr/>
              <a:t>83</a:t>
            </a:fld>
            <a:endParaRPr lang="en-US" altLang="LID4096"/>
          </a:p>
        </p:txBody>
      </p:sp>
      <p:sp>
        <p:nvSpPr>
          <p:cNvPr id="173058" name="Rectangle 2">
            <a:extLst>
              <a:ext uri="{FF2B5EF4-FFF2-40B4-BE49-F238E27FC236}">
                <a16:creationId xmlns:a16="http://schemas.microsoft.com/office/drawing/2014/main" id="{9831D07A-69E2-48B4-B702-850DEBB8A28B}"/>
              </a:ext>
            </a:extLst>
          </p:cNvPr>
          <p:cNvSpPr>
            <a:spLocks noRot="1" noChangeArrowheads="1" noTextEdit="1"/>
          </p:cNvSpPr>
          <p:nvPr>
            <p:ph type="sldImg"/>
          </p:nvPr>
        </p:nvSpPr>
        <p:spPr>
          <a:ln/>
        </p:spPr>
      </p:sp>
      <p:sp>
        <p:nvSpPr>
          <p:cNvPr id="173059" name="Rectangle 3">
            <a:extLst>
              <a:ext uri="{FF2B5EF4-FFF2-40B4-BE49-F238E27FC236}">
                <a16:creationId xmlns:a16="http://schemas.microsoft.com/office/drawing/2014/main" id="{E97A2091-3084-2E08-2868-943E7E6399A8}"/>
              </a:ext>
            </a:extLst>
          </p:cNvPr>
          <p:cNvSpPr>
            <a:spLocks noGrp="1" noChangeArrowheads="1"/>
          </p:cNvSpPr>
          <p:nvPr>
            <p:ph type="body" idx="1"/>
          </p:nvPr>
        </p:nvSpPr>
        <p:spPr/>
        <p:txBody>
          <a:bodyPr/>
          <a:lstStyle/>
          <a:p>
            <a:r>
              <a:rPr lang="en-US" altLang="LID4096"/>
              <a:t>We also found that people desire the best of both worlds:</a:t>
            </a:r>
          </a:p>
          <a:p>
            <a:endParaRPr lang="en-US" altLang="LID4096"/>
          </a:p>
          <a:p>
            <a:r>
              <a:rPr lang="en-US" altLang="LID4096"/>
              <a:t>Simple like paper</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48083D6-3B27-F5B1-B29A-50AFFFA1076F}"/>
              </a:ext>
            </a:extLst>
          </p:cNvPr>
          <p:cNvSpPr>
            <a:spLocks noGrp="1" noChangeArrowheads="1"/>
          </p:cNvSpPr>
          <p:nvPr>
            <p:ph type="sldNum" sz="quarter" idx="5"/>
          </p:nvPr>
        </p:nvSpPr>
        <p:spPr>
          <a:ln/>
        </p:spPr>
        <p:txBody>
          <a:bodyPr/>
          <a:lstStyle/>
          <a:p>
            <a:fld id="{9CC3259E-63CB-4557-AE70-BBEAF8DFA5A6}" type="slidenum">
              <a:rPr lang="en-US" altLang="LID4096"/>
              <a:pPr/>
              <a:t>84</a:t>
            </a:fld>
            <a:endParaRPr lang="en-US" altLang="LID4096"/>
          </a:p>
        </p:txBody>
      </p:sp>
      <p:sp>
        <p:nvSpPr>
          <p:cNvPr id="175106" name="Rectangle 2">
            <a:extLst>
              <a:ext uri="{FF2B5EF4-FFF2-40B4-BE49-F238E27FC236}">
                <a16:creationId xmlns:a16="http://schemas.microsoft.com/office/drawing/2014/main" id="{95F121A1-AA41-B3DA-8BE3-4685D92083FF}"/>
              </a:ext>
            </a:extLst>
          </p:cNvPr>
          <p:cNvSpPr>
            <a:spLocks noRot="1" noChangeArrowheads="1" noTextEdit="1"/>
          </p:cNvSpPr>
          <p:nvPr>
            <p:ph type="sldImg"/>
          </p:nvPr>
        </p:nvSpPr>
        <p:spPr>
          <a:ln/>
        </p:spPr>
      </p:sp>
      <p:sp>
        <p:nvSpPr>
          <p:cNvPr id="175107" name="Rectangle 3">
            <a:extLst>
              <a:ext uri="{FF2B5EF4-FFF2-40B4-BE49-F238E27FC236}">
                <a16:creationId xmlns:a16="http://schemas.microsoft.com/office/drawing/2014/main" id="{6E137103-0C8B-CBB2-6BC6-082466E641DB}"/>
              </a:ext>
            </a:extLst>
          </p:cNvPr>
          <p:cNvSpPr>
            <a:spLocks noGrp="1" noChangeArrowheads="1"/>
          </p:cNvSpPr>
          <p:nvPr>
            <p:ph type="body" idx="1"/>
          </p:nvPr>
        </p:nvSpPr>
        <p:spPr/>
        <p:txBody>
          <a:bodyPr/>
          <a:lstStyle/>
          <a:p>
            <a:r>
              <a:rPr lang="en-US" altLang="LID4096"/>
              <a:t>Yet powerful like technology where things are much more organized, clean, etc</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F584747-6DDA-A340-7E3D-AD082309DA3B}"/>
              </a:ext>
            </a:extLst>
          </p:cNvPr>
          <p:cNvSpPr>
            <a:spLocks noGrp="1" noChangeArrowheads="1"/>
          </p:cNvSpPr>
          <p:nvPr>
            <p:ph type="sldNum" sz="quarter" idx="5"/>
          </p:nvPr>
        </p:nvSpPr>
        <p:spPr>
          <a:ln/>
        </p:spPr>
        <p:txBody>
          <a:bodyPr/>
          <a:lstStyle/>
          <a:p>
            <a:fld id="{BFECA40D-ABEB-44AE-87CE-02F6428BBC6F}" type="slidenum">
              <a:rPr lang="en-US" altLang="LID4096"/>
              <a:pPr/>
              <a:t>85</a:t>
            </a:fld>
            <a:endParaRPr lang="en-US" altLang="LID4096"/>
          </a:p>
        </p:txBody>
      </p:sp>
      <p:sp>
        <p:nvSpPr>
          <p:cNvPr id="177154" name="Rectangle 2">
            <a:extLst>
              <a:ext uri="{FF2B5EF4-FFF2-40B4-BE49-F238E27FC236}">
                <a16:creationId xmlns:a16="http://schemas.microsoft.com/office/drawing/2014/main" id="{9CA7002A-2F51-0478-B98E-7D9CA912EF05}"/>
              </a:ext>
            </a:extLst>
          </p:cNvPr>
          <p:cNvSpPr>
            <a:spLocks noRot="1" noChangeArrowheads="1" noTextEdit="1"/>
          </p:cNvSpPr>
          <p:nvPr>
            <p:ph type="sldImg"/>
          </p:nvPr>
        </p:nvSpPr>
        <p:spPr>
          <a:ln/>
        </p:spPr>
      </p:sp>
      <p:sp>
        <p:nvSpPr>
          <p:cNvPr id="177155" name="Rectangle 3">
            <a:extLst>
              <a:ext uri="{FF2B5EF4-FFF2-40B4-BE49-F238E27FC236}">
                <a16:creationId xmlns:a16="http://schemas.microsoft.com/office/drawing/2014/main" id="{00954E93-0FFD-D6F7-1F3B-4679DA1D8CCD}"/>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2F28D2A-6E9F-9E8B-A008-E1073942D5F2}"/>
              </a:ext>
            </a:extLst>
          </p:cNvPr>
          <p:cNvSpPr>
            <a:spLocks noGrp="1" noChangeArrowheads="1"/>
          </p:cNvSpPr>
          <p:nvPr>
            <p:ph type="sldNum" sz="quarter" idx="5"/>
          </p:nvPr>
        </p:nvSpPr>
        <p:spPr>
          <a:ln/>
        </p:spPr>
        <p:txBody>
          <a:bodyPr/>
          <a:lstStyle/>
          <a:p>
            <a:fld id="{16A819E9-18B3-495F-B160-C6905F927A5E}" type="slidenum">
              <a:rPr lang="en-US" altLang="LID4096"/>
              <a:pPr/>
              <a:t>86</a:t>
            </a:fld>
            <a:endParaRPr lang="en-US" altLang="LID4096"/>
          </a:p>
        </p:txBody>
      </p:sp>
      <p:sp>
        <p:nvSpPr>
          <p:cNvPr id="179202" name="Rectangle 2">
            <a:extLst>
              <a:ext uri="{FF2B5EF4-FFF2-40B4-BE49-F238E27FC236}">
                <a16:creationId xmlns:a16="http://schemas.microsoft.com/office/drawing/2014/main" id="{CB9670A4-7F5F-9954-E719-FC31941A811B}"/>
              </a:ext>
            </a:extLst>
          </p:cNvPr>
          <p:cNvSpPr>
            <a:spLocks noRot="1" noChangeArrowheads="1" noTextEdit="1"/>
          </p:cNvSpPr>
          <p:nvPr>
            <p:ph type="sldImg"/>
          </p:nvPr>
        </p:nvSpPr>
        <p:spPr>
          <a:ln/>
        </p:spPr>
      </p:sp>
      <p:sp>
        <p:nvSpPr>
          <p:cNvPr id="179203" name="Rectangle 3">
            <a:extLst>
              <a:ext uri="{FF2B5EF4-FFF2-40B4-BE49-F238E27FC236}">
                <a16:creationId xmlns:a16="http://schemas.microsoft.com/office/drawing/2014/main" id="{4E3272AD-3698-DA25-7094-56784D07BE27}"/>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B8DB929-0F16-9C4C-8D83-61EE2B884864}"/>
              </a:ext>
            </a:extLst>
          </p:cNvPr>
          <p:cNvSpPr>
            <a:spLocks noGrp="1" noChangeArrowheads="1"/>
          </p:cNvSpPr>
          <p:nvPr>
            <p:ph type="sldNum" sz="quarter" idx="5"/>
          </p:nvPr>
        </p:nvSpPr>
        <p:spPr>
          <a:ln/>
        </p:spPr>
        <p:txBody>
          <a:bodyPr/>
          <a:lstStyle/>
          <a:p>
            <a:fld id="{CDA2FCCE-48C4-4606-A6A8-D551315D50B1}" type="slidenum">
              <a:rPr lang="en-US" altLang="LID4096"/>
              <a:pPr/>
              <a:t>87</a:t>
            </a:fld>
            <a:endParaRPr lang="en-US" altLang="LID4096"/>
          </a:p>
        </p:txBody>
      </p:sp>
      <p:sp>
        <p:nvSpPr>
          <p:cNvPr id="181250" name="Rectangle 2">
            <a:extLst>
              <a:ext uri="{FF2B5EF4-FFF2-40B4-BE49-F238E27FC236}">
                <a16:creationId xmlns:a16="http://schemas.microsoft.com/office/drawing/2014/main" id="{612DFA89-8C06-6571-58ED-0FB927707A31}"/>
              </a:ext>
            </a:extLst>
          </p:cNvPr>
          <p:cNvSpPr>
            <a:spLocks noRot="1" noChangeArrowheads="1" noTextEdit="1"/>
          </p:cNvSpPr>
          <p:nvPr>
            <p:ph type="sldImg"/>
          </p:nvPr>
        </p:nvSpPr>
        <p:spPr>
          <a:ln/>
        </p:spPr>
      </p:sp>
      <p:sp>
        <p:nvSpPr>
          <p:cNvPr id="181251" name="Rectangle 3">
            <a:extLst>
              <a:ext uri="{FF2B5EF4-FFF2-40B4-BE49-F238E27FC236}">
                <a16:creationId xmlns:a16="http://schemas.microsoft.com/office/drawing/2014/main" id="{F2C2FCD5-C821-66EC-4730-A4994175F493}"/>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5797630-5212-38E5-A1D7-B29BD318EDD0}"/>
              </a:ext>
            </a:extLst>
          </p:cNvPr>
          <p:cNvSpPr>
            <a:spLocks noGrp="1" noChangeArrowheads="1"/>
          </p:cNvSpPr>
          <p:nvPr>
            <p:ph type="sldNum" sz="quarter" idx="5"/>
          </p:nvPr>
        </p:nvSpPr>
        <p:spPr>
          <a:ln/>
        </p:spPr>
        <p:txBody>
          <a:bodyPr/>
          <a:lstStyle/>
          <a:p>
            <a:fld id="{2A60B66B-E9C5-4548-9609-E0518E9C727D}" type="slidenum">
              <a:rPr lang="en-US" altLang="LID4096"/>
              <a:pPr/>
              <a:t>88</a:t>
            </a:fld>
            <a:endParaRPr lang="en-US" altLang="LID4096"/>
          </a:p>
        </p:txBody>
      </p:sp>
      <p:sp>
        <p:nvSpPr>
          <p:cNvPr id="183298" name="Rectangle 2">
            <a:extLst>
              <a:ext uri="{FF2B5EF4-FFF2-40B4-BE49-F238E27FC236}">
                <a16:creationId xmlns:a16="http://schemas.microsoft.com/office/drawing/2014/main" id="{522AB8BF-8C25-FB55-E5C5-47A4CBC3C53B}"/>
              </a:ext>
            </a:extLst>
          </p:cNvPr>
          <p:cNvSpPr>
            <a:spLocks noRot="1" noChangeArrowheads="1" noTextEdit="1"/>
          </p:cNvSpPr>
          <p:nvPr>
            <p:ph type="sldImg"/>
          </p:nvPr>
        </p:nvSpPr>
        <p:spPr>
          <a:ln/>
        </p:spPr>
      </p:sp>
      <p:sp>
        <p:nvSpPr>
          <p:cNvPr id="183299" name="Rectangle 3">
            <a:extLst>
              <a:ext uri="{FF2B5EF4-FFF2-40B4-BE49-F238E27FC236}">
                <a16:creationId xmlns:a16="http://schemas.microsoft.com/office/drawing/2014/main" id="{B7542BD8-273A-7CF0-3A72-2FE5896CF929}"/>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09B270B-DB5D-E605-2F4A-8A7B08779EBD}"/>
              </a:ext>
            </a:extLst>
          </p:cNvPr>
          <p:cNvSpPr>
            <a:spLocks noGrp="1" noChangeArrowheads="1"/>
          </p:cNvSpPr>
          <p:nvPr>
            <p:ph type="sldNum" sz="quarter" idx="5"/>
          </p:nvPr>
        </p:nvSpPr>
        <p:spPr>
          <a:ln/>
        </p:spPr>
        <p:txBody>
          <a:bodyPr/>
          <a:lstStyle/>
          <a:p>
            <a:fld id="{A7D40A88-646A-4F82-B34E-9510C5F9D10E}" type="slidenum">
              <a:rPr lang="en-US" altLang="LID4096"/>
              <a:pPr/>
              <a:t>89</a:t>
            </a:fld>
            <a:endParaRPr lang="en-US" altLang="LID4096"/>
          </a:p>
        </p:txBody>
      </p:sp>
      <p:sp>
        <p:nvSpPr>
          <p:cNvPr id="185346" name="Rectangle 2">
            <a:extLst>
              <a:ext uri="{FF2B5EF4-FFF2-40B4-BE49-F238E27FC236}">
                <a16:creationId xmlns:a16="http://schemas.microsoft.com/office/drawing/2014/main" id="{CC41E65A-91D7-EDAA-34E8-13D6DCBF068B}"/>
              </a:ext>
            </a:extLst>
          </p:cNvPr>
          <p:cNvSpPr>
            <a:spLocks noRot="1" noChangeArrowheads="1" noTextEdit="1"/>
          </p:cNvSpPr>
          <p:nvPr>
            <p:ph type="sldImg"/>
          </p:nvPr>
        </p:nvSpPr>
        <p:spPr>
          <a:ln/>
        </p:spPr>
      </p:sp>
      <p:sp>
        <p:nvSpPr>
          <p:cNvPr id="185347" name="Rectangle 3">
            <a:extLst>
              <a:ext uri="{FF2B5EF4-FFF2-40B4-BE49-F238E27FC236}">
                <a16:creationId xmlns:a16="http://schemas.microsoft.com/office/drawing/2014/main" id="{2D66070F-55E3-7CC0-A3E6-E60608C0C732}"/>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BDD7960-37DB-1894-4507-858579E7E08A}"/>
              </a:ext>
            </a:extLst>
          </p:cNvPr>
          <p:cNvSpPr>
            <a:spLocks noGrp="1" noChangeArrowheads="1"/>
          </p:cNvSpPr>
          <p:nvPr>
            <p:ph type="sldNum" sz="quarter" idx="5"/>
          </p:nvPr>
        </p:nvSpPr>
        <p:spPr>
          <a:ln/>
        </p:spPr>
        <p:txBody>
          <a:bodyPr/>
          <a:lstStyle/>
          <a:p>
            <a:fld id="{B8E35499-3D8A-4D0B-B33E-6C72D71C1108}" type="slidenum">
              <a:rPr lang="en-US" altLang="LID4096"/>
              <a:pPr/>
              <a:t>90</a:t>
            </a:fld>
            <a:endParaRPr lang="en-US" altLang="LID4096"/>
          </a:p>
        </p:txBody>
      </p:sp>
      <p:sp>
        <p:nvSpPr>
          <p:cNvPr id="187394" name="Rectangle 2">
            <a:extLst>
              <a:ext uri="{FF2B5EF4-FFF2-40B4-BE49-F238E27FC236}">
                <a16:creationId xmlns:a16="http://schemas.microsoft.com/office/drawing/2014/main" id="{9F867EA5-4D32-1674-AAF2-951BE0163461}"/>
              </a:ext>
            </a:extLst>
          </p:cNvPr>
          <p:cNvSpPr>
            <a:spLocks noRot="1" noChangeArrowheads="1" noTextEdit="1"/>
          </p:cNvSpPr>
          <p:nvPr>
            <p:ph type="sldImg"/>
          </p:nvPr>
        </p:nvSpPr>
        <p:spPr>
          <a:ln/>
        </p:spPr>
      </p:sp>
      <p:sp>
        <p:nvSpPr>
          <p:cNvPr id="187395" name="Rectangle 3">
            <a:extLst>
              <a:ext uri="{FF2B5EF4-FFF2-40B4-BE49-F238E27FC236}">
                <a16:creationId xmlns:a16="http://schemas.microsoft.com/office/drawing/2014/main" id="{2190F6C9-ED86-DD0B-7CA1-20EC86BC02FD}"/>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0E865A99-9EBB-816C-D2BA-CEC87C23BA67}"/>
              </a:ext>
            </a:extLst>
          </p:cNvPr>
          <p:cNvSpPr>
            <a:spLocks noGrp="1" noChangeArrowheads="1"/>
          </p:cNvSpPr>
          <p:nvPr>
            <p:ph type="ctrTitle"/>
          </p:nvPr>
        </p:nvSpPr>
        <p:spPr>
          <a:xfrm>
            <a:off x="1295400" y="2209800"/>
            <a:ext cx="7162800" cy="1143000"/>
          </a:xfrm>
        </p:spPr>
        <p:txBody>
          <a:bodyPr/>
          <a:lstStyle>
            <a:lvl1pPr algn="ctr">
              <a:defRPr sz="4400" b="0"/>
            </a:lvl1pPr>
          </a:lstStyle>
          <a:p>
            <a:pPr lvl="0"/>
            <a:r>
              <a:rPr lang="en-US" altLang="LID4096" noProof="0"/>
              <a:t>Click to edit Master title style</a:t>
            </a:r>
          </a:p>
        </p:txBody>
      </p:sp>
      <p:sp>
        <p:nvSpPr>
          <p:cNvPr id="2051" name="Rectangle 3">
            <a:extLst>
              <a:ext uri="{FF2B5EF4-FFF2-40B4-BE49-F238E27FC236}">
                <a16:creationId xmlns:a16="http://schemas.microsoft.com/office/drawing/2014/main" id="{FEC3CA9C-94DB-4BE1-D44C-CD2FDF3F35E8}"/>
              </a:ext>
            </a:extLst>
          </p:cNvPr>
          <p:cNvSpPr>
            <a:spLocks noGrp="1" noChangeArrowheads="1"/>
          </p:cNvSpPr>
          <p:nvPr>
            <p:ph type="subTitle" idx="1"/>
          </p:nvPr>
        </p:nvSpPr>
        <p:spPr>
          <a:xfrm>
            <a:off x="1524000" y="3505200"/>
            <a:ext cx="6400800" cy="1066800"/>
          </a:xfrm>
        </p:spPr>
        <p:txBody>
          <a:bodyPr/>
          <a:lstStyle>
            <a:lvl1pPr marL="0" indent="0" algn="ctr">
              <a:buFontTx/>
              <a:buNone/>
              <a:defRPr/>
            </a:lvl1pPr>
          </a:lstStyle>
          <a:p>
            <a:pPr lvl="0"/>
            <a:r>
              <a:rPr lang="en-US" altLang="LID4096" noProof="0"/>
              <a:t>Click to edit Master subtitle style</a:t>
            </a:r>
          </a:p>
        </p:txBody>
      </p:sp>
      <p:sp>
        <p:nvSpPr>
          <p:cNvPr id="2052" name="Rectangle 4">
            <a:extLst>
              <a:ext uri="{FF2B5EF4-FFF2-40B4-BE49-F238E27FC236}">
                <a16:creationId xmlns:a16="http://schemas.microsoft.com/office/drawing/2014/main" id="{39AA5E38-C014-F1B7-0E75-E51F95D22C2A}"/>
              </a:ext>
            </a:extLst>
          </p:cNvPr>
          <p:cNvSpPr>
            <a:spLocks noGrp="1" noChangeArrowheads="1"/>
          </p:cNvSpPr>
          <p:nvPr>
            <p:ph type="dt" sz="half" idx="2"/>
          </p:nvPr>
        </p:nvSpPr>
        <p:spPr>
          <a:xfrm>
            <a:off x="685800" y="6096000"/>
            <a:ext cx="1905000" cy="381000"/>
          </a:xfrm>
        </p:spPr>
        <p:txBody>
          <a:bodyPr/>
          <a:lstStyle>
            <a:lvl1pPr>
              <a:defRPr/>
            </a:lvl1pPr>
          </a:lstStyle>
          <a:p>
            <a:endParaRPr lang="en-US" altLang="LID4096"/>
          </a:p>
        </p:txBody>
      </p:sp>
      <p:sp>
        <p:nvSpPr>
          <p:cNvPr id="2053" name="Rectangle 5">
            <a:extLst>
              <a:ext uri="{FF2B5EF4-FFF2-40B4-BE49-F238E27FC236}">
                <a16:creationId xmlns:a16="http://schemas.microsoft.com/office/drawing/2014/main" id="{D5EAE25E-28E1-E0A1-10C0-978F10A80A1E}"/>
              </a:ext>
            </a:extLst>
          </p:cNvPr>
          <p:cNvSpPr>
            <a:spLocks noGrp="1" noChangeArrowheads="1"/>
          </p:cNvSpPr>
          <p:nvPr>
            <p:ph type="ftr" sz="quarter" idx="3"/>
          </p:nvPr>
        </p:nvSpPr>
        <p:spPr>
          <a:xfrm>
            <a:off x="3124200" y="6096000"/>
            <a:ext cx="2895600" cy="381000"/>
          </a:xfrm>
        </p:spPr>
        <p:txBody>
          <a:bodyPr/>
          <a:lstStyle>
            <a:lvl1pPr>
              <a:defRPr/>
            </a:lvl1pPr>
          </a:lstStyle>
          <a:p>
            <a:endParaRPr lang="en-US" altLang="LID4096"/>
          </a:p>
        </p:txBody>
      </p:sp>
      <p:sp>
        <p:nvSpPr>
          <p:cNvPr id="2054" name="Rectangle 6">
            <a:extLst>
              <a:ext uri="{FF2B5EF4-FFF2-40B4-BE49-F238E27FC236}">
                <a16:creationId xmlns:a16="http://schemas.microsoft.com/office/drawing/2014/main" id="{C5EDD7AB-308C-DBE2-2466-0B711F2EC021}"/>
              </a:ext>
            </a:extLst>
          </p:cNvPr>
          <p:cNvSpPr>
            <a:spLocks noGrp="1" noChangeArrowheads="1"/>
          </p:cNvSpPr>
          <p:nvPr>
            <p:ph type="sldNum" sz="quarter" idx="4"/>
          </p:nvPr>
        </p:nvSpPr>
        <p:spPr>
          <a:xfrm>
            <a:off x="6553200" y="6096000"/>
            <a:ext cx="1905000" cy="381000"/>
          </a:xfrm>
        </p:spPr>
        <p:txBody>
          <a:bodyPr/>
          <a:lstStyle>
            <a:lvl1pPr>
              <a:defRPr/>
            </a:lvl1pPr>
          </a:lstStyle>
          <a:p>
            <a:fld id="{D0B502AA-2F08-429E-9296-751B1DDD6624}" type="slidenum">
              <a:rPr lang="en-US" altLang="LID4096"/>
              <a:pPr/>
              <a:t>‹#›</a:t>
            </a:fld>
            <a:endParaRPr lang="en-US" altLang="LID4096"/>
          </a:p>
        </p:txBody>
      </p:sp>
      <p:pic>
        <p:nvPicPr>
          <p:cNvPr id="2055" name="Picture 7">
            <a:extLst>
              <a:ext uri="{FF2B5EF4-FFF2-40B4-BE49-F238E27FC236}">
                <a16:creationId xmlns:a16="http://schemas.microsoft.com/office/drawing/2014/main" id="{475F3D6F-C60D-A0DB-9BE1-8900647A15D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2C7FE-9CC9-F73B-ABF3-17ED93C395F3}"/>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D9F72588-C5FA-C18E-D3A6-45A75BFBBDC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4373C379-8CAE-624B-C59B-0E8E790E3EB6}"/>
              </a:ext>
            </a:extLst>
          </p:cNvPr>
          <p:cNvSpPr>
            <a:spLocks noGrp="1"/>
          </p:cNvSpPr>
          <p:nvPr>
            <p:ph type="dt" sz="half" idx="10"/>
          </p:nvPr>
        </p:nvSpPr>
        <p:spPr/>
        <p:txBody>
          <a:bodyPr/>
          <a:lstStyle>
            <a:lvl1pPr>
              <a:defRPr/>
            </a:lvl1pPr>
          </a:lstStyle>
          <a:p>
            <a:endParaRPr lang="en-US" altLang="LID4096"/>
          </a:p>
        </p:txBody>
      </p:sp>
      <p:sp>
        <p:nvSpPr>
          <p:cNvPr id="5" name="Footer Placeholder 4">
            <a:extLst>
              <a:ext uri="{FF2B5EF4-FFF2-40B4-BE49-F238E27FC236}">
                <a16:creationId xmlns:a16="http://schemas.microsoft.com/office/drawing/2014/main" id="{56164899-AB07-F661-0938-8235421A836A}"/>
              </a:ext>
            </a:extLst>
          </p:cNvPr>
          <p:cNvSpPr>
            <a:spLocks noGrp="1"/>
          </p:cNvSpPr>
          <p:nvPr>
            <p:ph type="ftr" sz="quarter" idx="11"/>
          </p:nvPr>
        </p:nvSpPr>
        <p:spPr/>
        <p:txBody>
          <a:bodyPr/>
          <a:lstStyle>
            <a:lvl1pPr>
              <a:defRPr/>
            </a:lvl1pPr>
          </a:lstStyle>
          <a:p>
            <a:endParaRPr lang="en-US" altLang="LID4096"/>
          </a:p>
        </p:txBody>
      </p:sp>
      <p:sp>
        <p:nvSpPr>
          <p:cNvPr id="6" name="Slide Number Placeholder 5">
            <a:extLst>
              <a:ext uri="{FF2B5EF4-FFF2-40B4-BE49-F238E27FC236}">
                <a16:creationId xmlns:a16="http://schemas.microsoft.com/office/drawing/2014/main" id="{E4879195-338B-F8EE-B759-0859A26EAD1E}"/>
              </a:ext>
            </a:extLst>
          </p:cNvPr>
          <p:cNvSpPr>
            <a:spLocks noGrp="1"/>
          </p:cNvSpPr>
          <p:nvPr>
            <p:ph type="sldNum" sz="quarter" idx="12"/>
          </p:nvPr>
        </p:nvSpPr>
        <p:spPr/>
        <p:txBody>
          <a:bodyPr/>
          <a:lstStyle>
            <a:lvl1pPr>
              <a:defRPr/>
            </a:lvl1pPr>
          </a:lstStyle>
          <a:p>
            <a:fld id="{2EA693D8-9A27-47F7-A851-E02326DBEA40}" type="slidenum">
              <a:rPr lang="en-US" altLang="LID4096"/>
              <a:pPr/>
              <a:t>‹#›</a:t>
            </a:fld>
            <a:endParaRPr lang="en-US" altLang="LID4096"/>
          </a:p>
        </p:txBody>
      </p:sp>
    </p:spTree>
    <p:extLst>
      <p:ext uri="{BB962C8B-B14F-4D97-AF65-F5344CB8AC3E}">
        <p14:creationId xmlns:p14="http://schemas.microsoft.com/office/powerpoint/2010/main" val="479238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EE777-DEBB-6E5F-10F3-EB43080C6DC0}"/>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LID4096"/>
          </a:p>
        </p:txBody>
      </p:sp>
      <p:sp>
        <p:nvSpPr>
          <p:cNvPr id="3" name="Text Placeholder 2">
            <a:extLst>
              <a:ext uri="{FF2B5EF4-FFF2-40B4-BE49-F238E27FC236}">
                <a16:creationId xmlns:a16="http://schemas.microsoft.com/office/drawing/2014/main" id="{9EA83000-A5C8-86FF-20C1-59407206BD2B}"/>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F7E142AD-0ACE-5EA7-2B6D-484FABD2AE94}"/>
              </a:ext>
            </a:extLst>
          </p:cNvPr>
          <p:cNvSpPr>
            <a:spLocks noGrp="1"/>
          </p:cNvSpPr>
          <p:nvPr>
            <p:ph type="dt" sz="half" idx="10"/>
          </p:nvPr>
        </p:nvSpPr>
        <p:spPr/>
        <p:txBody>
          <a:bodyPr/>
          <a:lstStyle>
            <a:lvl1pPr>
              <a:defRPr/>
            </a:lvl1pPr>
          </a:lstStyle>
          <a:p>
            <a:endParaRPr lang="en-US" altLang="LID4096"/>
          </a:p>
        </p:txBody>
      </p:sp>
      <p:sp>
        <p:nvSpPr>
          <p:cNvPr id="5" name="Footer Placeholder 4">
            <a:extLst>
              <a:ext uri="{FF2B5EF4-FFF2-40B4-BE49-F238E27FC236}">
                <a16:creationId xmlns:a16="http://schemas.microsoft.com/office/drawing/2014/main" id="{D7864213-3CAC-B3D3-4021-60711D901F03}"/>
              </a:ext>
            </a:extLst>
          </p:cNvPr>
          <p:cNvSpPr>
            <a:spLocks noGrp="1"/>
          </p:cNvSpPr>
          <p:nvPr>
            <p:ph type="ftr" sz="quarter" idx="11"/>
          </p:nvPr>
        </p:nvSpPr>
        <p:spPr/>
        <p:txBody>
          <a:bodyPr/>
          <a:lstStyle>
            <a:lvl1pPr>
              <a:defRPr/>
            </a:lvl1pPr>
          </a:lstStyle>
          <a:p>
            <a:endParaRPr lang="en-US" altLang="LID4096"/>
          </a:p>
        </p:txBody>
      </p:sp>
      <p:sp>
        <p:nvSpPr>
          <p:cNvPr id="6" name="Slide Number Placeholder 5">
            <a:extLst>
              <a:ext uri="{FF2B5EF4-FFF2-40B4-BE49-F238E27FC236}">
                <a16:creationId xmlns:a16="http://schemas.microsoft.com/office/drawing/2014/main" id="{E99593A3-96DC-E37F-53D3-5CC2850376D0}"/>
              </a:ext>
            </a:extLst>
          </p:cNvPr>
          <p:cNvSpPr>
            <a:spLocks noGrp="1"/>
          </p:cNvSpPr>
          <p:nvPr>
            <p:ph type="sldNum" sz="quarter" idx="12"/>
          </p:nvPr>
        </p:nvSpPr>
        <p:spPr/>
        <p:txBody>
          <a:bodyPr/>
          <a:lstStyle>
            <a:lvl1pPr>
              <a:defRPr/>
            </a:lvl1pPr>
          </a:lstStyle>
          <a:p>
            <a:fld id="{E17B3C21-0624-4624-8C88-21C061545C05}" type="slidenum">
              <a:rPr lang="en-US" altLang="LID4096"/>
              <a:pPr/>
              <a:t>‹#›</a:t>
            </a:fld>
            <a:endParaRPr lang="en-US" altLang="LID4096"/>
          </a:p>
        </p:txBody>
      </p:sp>
    </p:spTree>
    <p:extLst>
      <p:ext uri="{BB962C8B-B14F-4D97-AF65-F5344CB8AC3E}">
        <p14:creationId xmlns:p14="http://schemas.microsoft.com/office/powerpoint/2010/main" val="10895243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B0A2C-0DBB-A950-4AD3-987E714FEF79}"/>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9D3FDA09-A41C-5F5F-8A54-82A429665EAF}"/>
              </a:ext>
            </a:extLst>
          </p:cNvPr>
          <p:cNvSpPr>
            <a:spLocks noGrp="1"/>
          </p:cNvSpPr>
          <p:nvPr>
            <p:ph sz="half" idx="1"/>
          </p:nvPr>
        </p:nvSpPr>
        <p:spPr>
          <a:xfrm>
            <a:off x="762000" y="1828800"/>
            <a:ext cx="3771900" cy="3962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Content Placeholder 3">
            <a:extLst>
              <a:ext uri="{FF2B5EF4-FFF2-40B4-BE49-F238E27FC236}">
                <a16:creationId xmlns:a16="http://schemas.microsoft.com/office/drawing/2014/main" id="{DCB20F93-822D-04EC-CD8D-A9E447DA3914}"/>
              </a:ext>
            </a:extLst>
          </p:cNvPr>
          <p:cNvSpPr>
            <a:spLocks noGrp="1"/>
          </p:cNvSpPr>
          <p:nvPr>
            <p:ph sz="half" idx="2"/>
          </p:nvPr>
        </p:nvSpPr>
        <p:spPr>
          <a:xfrm>
            <a:off x="4686300" y="1828800"/>
            <a:ext cx="3771900" cy="3962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Date Placeholder 4">
            <a:extLst>
              <a:ext uri="{FF2B5EF4-FFF2-40B4-BE49-F238E27FC236}">
                <a16:creationId xmlns:a16="http://schemas.microsoft.com/office/drawing/2014/main" id="{47027209-9408-8D94-6E93-A781CB4719D2}"/>
              </a:ext>
            </a:extLst>
          </p:cNvPr>
          <p:cNvSpPr>
            <a:spLocks noGrp="1"/>
          </p:cNvSpPr>
          <p:nvPr>
            <p:ph type="dt" sz="half" idx="10"/>
          </p:nvPr>
        </p:nvSpPr>
        <p:spPr/>
        <p:txBody>
          <a:bodyPr/>
          <a:lstStyle>
            <a:lvl1pPr>
              <a:defRPr/>
            </a:lvl1pPr>
          </a:lstStyle>
          <a:p>
            <a:endParaRPr lang="en-US" altLang="LID4096"/>
          </a:p>
        </p:txBody>
      </p:sp>
      <p:sp>
        <p:nvSpPr>
          <p:cNvPr id="6" name="Footer Placeholder 5">
            <a:extLst>
              <a:ext uri="{FF2B5EF4-FFF2-40B4-BE49-F238E27FC236}">
                <a16:creationId xmlns:a16="http://schemas.microsoft.com/office/drawing/2014/main" id="{5E26786C-E4D7-59AC-DFD5-1481274F7781}"/>
              </a:ext>
            </a:extLst>
          </p:cNvPr>
          <p:cNvSpPr>
            <a:spLocks noGrp="1"/>
          </p:cNvSpPr>
          <p:nvPr>
            <p:ph type="ftr" sz="quarter" idx="11"/>
          </p:nvPr>
        </p:nvSpPr>
        <p:spPr/>
        <p:txBody>
          <a:bodyPr/>
          <a:lstStyle>
            <a:lvl1pPr>
              <a:defRPr/>
            </a:lvl1pPr>
          </a:lstStyle>
          <a:p>
            <a:endParaRPr lang="en-US" altLang="LID4096"/>
          </a:p>
        </p:txBody>
      </p:sp>
      <p:sp>
        <p:nvSpPr>
          <p:cNvPr id="7" name="Slide Number Placeholder 6">
            <a:extLst>
              <a:ext uri="{FF2B5EF4-FFF2-40B4-BE49-F238E27FC236}">
                <a16:creationId xmlns:a16="http://schemas.microsoft.com/office/drawing/2014/main" id="{A0FC041F-9750-01F1-88E8-9989435C8DB9}"/>
              </a:ext>
            </a:extLst>
          </p:cNvPr>
          <p:cNvSpPr>
            <a:spLocks noGrp="1"/>
          </p:cNvSpPr>
          <p:nvPr>
            <p:ph type="sldNum" sz="quarter" idx="12"/>
          </p:nvPr>
        </p:nvSpPr>
        <p:spPr/>
        <p:txBody>
          <a:bodyPr/>
          <a:lstStyle>
            <a:lvl1pPr>
              <a:defRPr/>
            </a:lvl1pPr>
          </a:lstStyle>
          <a:p>
            <a:fld id="{7FD1A733-3BCA-4624-9DB7-978F1D9FFD9F}" type="slidenum">
              <a:rPr lang="en-US" altLang="LID4096"/>
              <a:pPr/>
              <a:t>‹#›</a:t>
            </a:fld>
            <a:endParaRPr lang="en-US" altLang="LID4096"/>
          </a:p>
        </p:txBody>
      </p:sp>
    </p:spTree>
    <p:extLst>
      <p:ext uri="{BB962C8B-B14F-4D97-AF65-F5344CB8AC3E}">
        <p14:creationId xmlns:p14="http://schemas.microsoft.com/office/powerpoint/2010/main" val="10204665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750EF-6D8C-3594-93C8-A6AE45A2A49E}"/>
              </a:ext>
            </a:extLst>
          </p:cNvPr>
          <p:cNvSpPr>
            <a:spLocks noGrp="1"/>
          </p:cNvSpPr>
          <p:nvPr>
            <p:ph type="title"/>
          </p:nvPr>
        </p:nvSpPr>
        <p:spPr>
          <a:xfrm>
            <a:off x="630238" y="365125"/>
            <a:ext cx="7886700" cy="1325563"/>
          </a:xfrm>
        </p:spPr>
        <p:txBody>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7A271C37-D26D-08C0-4232-270FAD9D2120}"/>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741C521-4406-5E55-CCA6-C4C19D1AD321}"/>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Text Placeholder 4">
            <a:extLst>
              <a:ext uri="{FF2B5EF4-FFF2-40B4-BE49-F238E27FC236}">
                <a16:creationId xmlns:a16="http://schemas.microsoft.com/office/drawing/2014/main" id="{3A93C270-EF83-A13B-085E-887AA504E209}"/>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B91C68E-3FBB-FE46-32C7-C72B3C2E21E8}"/>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7" name="Date Placeholder 6">
            <a:extLst>
              <a:ext uri="{FF2B5EF4-FFF2-40B4-BE49-F238E27FC236}">
                <a16:creationId xmlns:a16="http://schemas.microsoft.com/office/drawing/2014/main" id="{A6A97F56-16AF-5369-07DC-C7297406481F}"/>
              </a:ext>
            </a:extLst>
          </p:cNvPr>
          <p:cNvSpPr>
            <a:spLocks noGrp="1"/>
          </p:cNvSpPr>
          <p:nvPr>
            <p:ph type="dt" sz="half" idx="10"/>
          </p:nvPr>
        </p:nvSpPr>
        <p:spPr/>
        <p:txBody>
          <a:bodyPr/>
          <a:lstStyle>
            <a:lvl1pPr>
              <a:defRPr/>
            </a:lvl1pPr>
          </a:lstStyle>
          <a:p>
            <a:endParaRPr lang="en-US" altLang="LID4096"/>
          </a:p>
        </p:txBody>
      </p:sp>
      <p:sp>
        <p:nvSpPr>
          <p:cNvPr id="8" name="Footer Placeholder 7">
            <a:extLst>
              <a:ext uri="{FF2B5EF4-FFF2-40B4-BE49-F238E27FC236}">
                <a16:creationId xmlns:a16="http://schemas.microsoft.com/office/drawing/2014/main" id="{0E861FDA-8BD8-C89E-6AA8-9E0C37BFDECA}"/>
              </a:ext>
            </a:extLst>
          </p:cNvPr>
          <p:cNvSpPr>
            <a:spLocks noGrp="1"/>
          </p:cNvSpPr>
          <p:nvPr>
            <p:ph type="ftr" sz="quarter" idx="11"/>
          </p:nvPr>
        </p:nvSpPr>
        <p:spPr/>
        <p:txBody>
          <a:bodyPr/>
          <a:lstStyle>
            <a:lvl1pPr>
              <a:defRPr/>
            </a:lvl1pPr>
          </a:lstStyle>
          <a:p>
            <a:endParaRPr lang="en-US" altLang="LID4096"/>
          </a:p>
        </p:txBody>
      </p:sp>
      <p:sp>
        <p:nvSpPr>
          <p:cNvPr id="9" name="Slide Number Placeholder 8">
            <a:extLst>
              <a:ext uri="{FF2B5EF4-FFF2-40B4-BE49-F238E27FC236}">
                <a16:creationId xmlns:a16="http://schemas.microsoft.com/office/drawing/2014/main" id="{60F712BD-922D-45AE-4EFF-26499BDE32E2}"/>
              </a:ext>
            </a:extLst>
          </p:cNvPr>
          <p:cNvSpPr>
            <a:spLocks noGrp="1"/>
          </p:cNvSpPr>
          <p:nvPr>
            <p:ph type="sldNum" sz="quarter" idx="12"/>
          </p:nvPr>
        </p:nvSpPr>
        <p:spPr/>
        <p:txBody>
          <a:bodyPr/>
          <a:lstStyle>
            <a:lvl1pPr>
              <a:defRPr/>
            </a:lvl1pPr>
          </a:lstStyle>
          <a:p>
            <a:fld id="{81247A6B-380D-4FEE-B414-DF3023E49FE4}" type="slidenum">
              <a:rPr lang="en-US" altLang="LID4096"/>
              <a:pPr/>
              <a:t>‹#›</a:t>
            </a:fld>
            <a:endParaRPr lang="en-US" altLang="LID4096"/>
          </a:p>
        </p:txBody>
      </p:sp>
    </p:spTree>
    <p:extLst>
      <p:ext uri="{BB962C8B-B14F-4D97-AF65-F5344CB8AC3E}">
        <p14:creationId xmlns:p14="http://schemas.microsoft.com/office/powerpoint/2010/main" val="29731621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E8DEA-0131-80CD-5206-41DB78938102}"/>
              </a:ext>
            </a:extLst>
          </p:cNvPr>
          <p:cNvSpPr>
            <a:spLocks noGrp="1"/>
          </p:cNvSpPr>
          <p:nvPr>
            <p:ph type="title"/>
          </p:nvPr>
        </p:nvSpPr>
        <p:spPr/>
        <p:txBody>
          <a:bodyPr/>
          <a:lstStyle/>
          <a:p>
            <a:r>
              <a:rPr lang="en-US"/>
              <a:t>Click to edit Master title style</a:t>
            </a:r>
            <a:endParaRPr lang="LID4096"/>
          </a:p>
        </p:txBody>
      </p:sp>
      <p:sp>
        <p:nvSpPr>
          <p:cNvPr id="3" name="Date Placeholder 2">
            <a:extLst>
              <a:ext uri="{FF2B5EF4-FFF2-40B4-BE49-F238E27FC236}">
                <a16:creationId xmlns:a16="http://schemas.microsoft.com/office/drawing/2014/main" id="{0E0B1D4F-D699-CF7C-B4FA-B09EFC380FA6}"/>
              </a:ext>
            </a:extLst>
          </p:cNvPr>
          <p:cNvSpPr>
            <a:spLocks noGrp="1"/>
          </p:cNvSpPr>
          <p:nvPr>
            <p:ph type="dt" sz="half" idx="10"/>
          </p:nvPr>
        </p:nvSpPr>
        <p:spPr/>
        <p:txBody>
          <a:bodyPr/>
          <a:lstStyle>
            <a:lvl1pPr>
              <a:defRPr/>
            </a:lvl1pPr>
          </a:lstStyle>
          <a:p>
            <a:endParaRPr lang="en-US" altLang="LID4096"/>
          </a:p>
        </p:txBody>
      </p:sp>
      <p:sp>
        <p:nvSpPr>
          <p:cNvPr id="4" name="Footer Placeholder 3">
            <a:extLst>
              <a:ext uri="{FF2B5EF4-FFF2-40B4-BE49-F238E27FC236}">
                <a16:creationId xmlns:a16="http://schemas.microsoft.com/office/drawing/2014/main" id="{036DE1CD-0112-6DB8-CCCC-D0FAE233DEED}"/>
              </a:ext>
            </a:extLst>
          </p:cNvPr>
          <p:cNvSpPr>
            <a:spLocks noGrp="1"/>
          </p:cNvSpPr>
          <p:nvPr>
            <p:ph type="ftr" sz="quarter" idx="11"/>
          </p:nvPr>
        </p:nvSpPr>
        <p:spPr/>
        <p:txBody>
          <a:bodyPr/>
          <a:lstStyle>
            <a:lvl1pPr>
              <a:defRPr/>
            </a:lvl1pPr>
          </a:lstStyle>
          <a:p>
            <a:endParaRPr lang="en-US" altLang="LID4096"/>
          </a:p>
        </p:txBody>
      </p:sp>
      <p:sp>
        <p:nvSpPr>
          <p:cNvPr id="5" name="Slide Number Placeholder 4">
            <a:extLst>
              <a:ext uri="{FF2B5EF4-FFF2-40B4-BE49-F238E27FC236}">
                <a16:creationId xmlns:a16="http://schemas.microsoft.com/office/drawing/2014/main" id="{9847F271-49E3-759A-B0C2-D609BC618ADD}"/>
              </a:ext>
            </a:extLst>
          </p:cNvPr>
          <p:cNvSpPr>
            <a:spLocks noGrp="1"/>
          </p:cNvSpPr>
          <p:nvPr>
            <p:ph type="sldNum" sz="quarter" idx="12"/>
          </p:nvPr>
        </p:nvSpPr>
        <p:spPr/>
        <p:txBody>
          <a:bodyPr/>
          <a:lstStyle>
            <a:lvl1pPr>
              <a:defRPr/>
            </a:lvl1pPr>
          </a:lstStyle>
          <a:p>
            <a:fld id="{EC21D33E-2971-479E-B0FA-F7A3CFB373E2}" type="slidenum">
              <a:rPr lang="en-US" altLang="LID4096"/>
              <a:pPr/>
              <a:t>‹#›</a:t>
            </a:fld>
            <a:endParaRPr lang="en-US" altLang="LID4096"/>
          </a:p>
        </p:txBody>
      </p:sp>
    </p:spTree>
    <p:extLst>
      <p:ext uri="{BB962C8B-B14F-4D97-AF65-F5344CB8AC3E}">
        <p14:creationId xmlns:p14="http://schemas.microsoft.com/office/powerpoint/2010/main" val="40860586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A88112-DED2-566C-E6C4-BECE7007AB22}"/>
              </a:ext>
            </a:extLst>
          </p:cNvPr>
          <p:cNvSpPr>
            <a:spLocks noGrp="1"/>
          </p:cNvSpPr>
          <p:nvPr>
            <p:ph type="dt" sz="half" idx="10"/>
          </p:nvPr>
        </p:nvSpPr>
        <p:spPr/>
        <p:txBody>
          <a:bodyPr/>
          <a:lstStyle>
            <a:lvl1pPr>
              <a:defRPr/>
            </a:lvl1pPr>
          </a:lstStyle>
          <a:p>
            <a:endParaRPr lang="en-US" altLang="LID4096"/>
          </a:p>
        </p:txBody>
      </p:sp>
      <p:sp>
        <p:nvSpPr>
          <p:cNvPr id="3" name="Footer Placeholder 2">
            <a:extLst>
              <a:ext uri="{FF2B5EF4-FFF2-40B4-BE49-F238E27FC236}">
                <a16:creationId xmlns:a16="http://schemas.microsoft.com/office/drawing/2014/main" id="{C832C596-AF69-FEDB-ECA2-EF908CAAE623}"/>
              </a:ext>
            </a:extLst>
          </p:cNvPr>
          <p:cNvSpPr>
            <a:spLocks noGrp="1"/>
          </p:cNvSpPr>
          <p:nvPr>
            <p:ph type="ftr" sz="quarter" idx="11"/>
          </p:nvPr>
        </p:nvSpPr>
        <p:spPr/>
        <p:txBody>
          <a:bodyPr/>
          <a:lstStyle>
            <a:lvl1pPr>
              <a:defRPr/>
            </a:lvl1pPr>
          </a:lstStyle>
          <a:p>
            <a:endParaRPr lang="en-US" altLang="LID4096"/>
          </a:p>
        </p:txBody>
      </p:sp>
      <p:sp>
        <p:nvSpPr>
          <p:cNvPr id="4" name="Slide Number Placeholder 3">
            <a:extLst>
              <a:ext uri="{FF2B5EF4-FFF2-40B4-BE49-F238E27FC236}">
                <a16:creationId xmlns:a16="http://schemas.microsoft.com/office/drawing/2014/main" id="{818A5C55-4C3B-BE33-FD94-4BC0E3824EEF}"/>
              </a:ext>
            </a:extLst>
          </p:cNvPr>
          <p:cNvSpPr>
            <a:spLocks noGrp="1"/>
          </p:cNvSpPr>
          <p:nvPr>
            <p:ph type="sldNum" sz="quarter" idx="12"/>
          </p:nvPr>
        </p:nvSpPr>
        <p:spPr/>
        <p:txBody>
          <a:bodyPr/>
          <a:lstStyle>
            <a:lvl1pPr>
              <a:defRPr/>
            </a:lvl1pPr>
          </a:lstStyle>
          <a:p>
            <a:fld id="{A35C33B4-3B06-4D1D-B276-C92BEE449CF7}" type="slidenum">
              <a:rPr lang="en-US" altLang="LID4096"/>
              <a:pPr/>
              <a:t>‹#›</a:t>
            </a:fld>
            <a:endParaRPr lang="en-US" altLang="LID4096"/>
          </a:p>
        </p:txBody>
      </p:sp>
    </p:spTree>
    <p:extLst>
      <p:ext uri="{BB962C8B-B14F-4D97-AF65-F5344CB8AC3E}">
        <p14:creationId xmlns:p14="http://schemas.microsoft.com/office/powerpoint/2010/main" val="2342659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8C548-5626-2DF3-B6F9-0A081E15F6B0}"/>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LID4096"/>
          </a:p>
        </p:txBody>
      </p:sp>
      <p:sp>
        <p:nvSpPr>
          <p:cNvPr id="3" name="Content Placeholder 2">
            <a:extLst>
              <a:ext uri="{FF2B5EF4-FFF2-40B4-BE49-F238E27FC236}">
                <a16:creationId xmlns:a16="http://schemas.microsoft.com/office/drawing/2014/main" id="{9A0EEB1F-BC25-AE48-206F-6B31D5524F44}"/>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Text Placeholder 3">
            <a:extLst>
              <a:ext uri="{FF2B5EF4-FFF2-40B4-BE49-F238E27FC236}">
                <a16:creationId xmlns:a16="http://schemas.microsoft.com/office/drawing/2014/main" id="{42755443-5FB2-2536-5A8B-1958C099344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3C24EE-DB2C-617B-5E98-F955372B2009}"/>
              </a:ext>
            </a:extLst>
          </p:cNvPr>
          <p:cNvSpPr>
            <a:spLocks noGrp="1"/>
          </p:cNvSpPr>
          <p:nvPr>
            <p:ph type="dt" sz="half" idx="10"/>
          </p:nvPr>
        </p:nvSpPr>
        <p:spPr/>
        <p:txBody>
          <a:bodyPr/>
          <a:lstStyle>
            <a:lvl1pPr>
              <a:defRPr/>
            </a:lvl1pPr>
          </a:lstStyle>
          <a:p>
            <a:endParaRPr lang="en-US" altLang="LID4096"/>
          </a:p>
        </p:txBody>
      </p:sp>
      <p:sp>
        <p:nvSpPr>
          <p:cNvPr id="6" name="Footer Placeholder 5">
            <a:extLst>
              <a:ext uri="{FF2B5EF4-FFF2-40B4-BE49-F238E27FC236}">
                <a16:creationId xmlns:a16="http://schemas.microsoft.com/office/drawing/2014/main" id="{9AAF4048-4CE1-0703-DC2A-3954D8BAF60E}"/>
              </a:ext>
            </a:extLst>
          </p:cNvPr>
          <p:cNvSpPr>
            <a:spLocks noGrp="1"/>
          </p:cNvSpPr>
          <p:nvPr>
            <p:ph type="ftr" sz="quarter" idx="11"/>
          </p:nvPr>
        </p:nvSpPr>
        <p:spPr/>
        <p:txBody>
          <a:bodyPr/>
          <a:lstStyle>
            <a:lvl1pPr>
              <a:defRPr/>
            </a:lvl1pPr>
          </a:lstStyle>
          <a:p>
            <a:endParaRPr lang="en-US" altLang="LID4096"/>
          </a:p>
        </p:txBody>
      </p:sp>
      <p:sp>
        <p:nvSpPr>
          <p:cNvPr id="7" name="Slide Number Placeholder 6">
            <a:extLst>
              <a:ext uri="{FF2B5EF4-FFF2-40B4-BE49-F238E27FC236}">
                <a16:creationId xmlns:a16="http://schemas.microsoft.com/office/drawing/2014/main" id="{69238D26-9499-CD29-11B0-07CB1E7AD27E}"/>
              </a:ext>
            </a:extLst>
          </p:cNvPr>
          <p:cNvSpPr>
            <a:spLocks noGrp="1"/>
          </p:cNvSpPr>
          <p:nvPr>
            <p:ph type="sldNum" sz="quarter" idx="12"/>
          </p:nvPr>
        </p:nvSpPr>
        <p:spPr/>
        <p:txBody>
          <a:bodyPr/>
          <a:lstStyle>
            <a:lvl1pPr>
              <a:defRPr/>
            </a:lvl1pPr>
          </a:lstStyle>
          <a:p>
            <a:fld id="{58D71F1C-72A8-4D53-B72E-6F5D797058B5}" type="slidenum">
              <a:rPr lang="en-US" altLang="LID4096"/>
              <a:pPr/>
              <a:t>‹#›</a:t>
            </a:fld>
            <a:endParaRPr lang="en-US" altLang="LID4096"/>
          </a:p>
        </p:txBody>
      </p:sp>
    </p:spTree>
    <p:extLst>
      <p:ext uri="{BB962C8B-B14F-4D97-AF65-F5344CB8AC3E}">
        <p14:creationId xmlns:p14="http://schemas.microsoft.com/office/powerpoint/2010/main" val="11668716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DDD70-E312-8B22-F683-FCAE2568C04C}"/>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LID4096"/>
          </a:p>
        </p:txBody>
      </p:sp>
      <p:sp>
        <p:nvSpPr>
          <p:cNvPr id="3" name="Picture Placeholder 2">
            <a:extLst>
              <a:ext uri="{FF2B5EF4-FFF2-40B4-BE49-F238E27FC236}">
                <a16:creationId xmlns:a16="http://schemas.microsoft.com/office/drawing/2014/main" id="{C7979E86-5E8A-CEA2-E9A1-BFFB10309299}"/>
              </a:ext>
            </a:extLst>
          </p:cNvPr>
          <p:cNvSpPr>
            <a:spLocks noGrp="1" noChangeAspect="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ID4096"/>
          </a:p>
        </p:txBody>
      </p:sp>
      <p:sp>
        <p:nvSpPr>
          <p:cNvPr id="4" name="Text Placeholder 3">
            <a:extLst>
              <a:ext uri="{FF2B5EF4-FFF2-40B4-BE49-F238E27FC236}">
                <a16:creationId xmlns:a16="http://schemas.microsoft.com/office/drawing/2014/main" id="{35AB70ED-1098-7DE3-8CA4-A94BDBD08C75}"/>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EDDDF8D-C2B8-98D1-A87D-D0233E0DE507}"/>
              </a:ext>
            </a:extLst>
          </p:cNvPr>
          <p:cNvSpPr>
            <a:spLocks noGrp="1"/>
          </p:cNvSpPr>
          <p:nvPr>
            <p:ph type="dt" sz="half" idx="10"/>
          </p:nvPr>
        </p:nvSpPr>
        <p:spPr/>
        <p:txBody>
          <a:bodyPr/>
          <a:lstStyle>
            <a:lvl1pPr>
              <a:defRPr/>
            </a:lvl1pPr>
          </a:lstStyle>
          <a:p>
            <a:endParaRPr lang="en-US" altLang="LID4096"/>
          </a:p>
        </p:txBody>
      </p:sp>
      <p:sp>
        <p:nvSpPr>
          <p:cNvPr id="6" name="Footer Placeholder 5">
            <a:extLst>
              <a:ext uri="{FF2B5EF4-FFF2-40B4-BE49-F238E27FC236}">
                <a16:creationId xmlns:a16="http://schemas.microsoft.com/office/drawing/2014/main" id="{46325288-C12E-A04B-1ADA-7ED12510D455}"/>
              </a:ext>
            </a:extLst>
          </p:cNvPr>
          <p:cNvSpPr>
            <a:spLocks noGrp="1"/>
          </p:cNvSpPr>
          <p:nvPr>
            <p:ph type="ftr" sz="quarter" idx="11"/>
          </p:nvPr>
        </p:nvSpPr>
        <p:spPr/>
        <p:txBody>
          <a:bodyPr/>
          <a:lstStyle>
            <a:lvl1pPr>
              <a:defRPr/>
            </a:lvl1pPr>
          </a:lstStyle>
          <a:p>
            <a:endParaRPr lang="en-US" altLang="LID4096"/>
          </a:p>
        </p:txBody>
      </p:sp>
      <p:sp>
        <p:nvSpPr>
          <p:cNvPr id="7" name="Slide Number Placeholder 6">
            <a:extLst>
              <a:ext uri="{FF2B5EF4-FFF2-40B4-BE49-F238E27FC236}">
                <a16:creationId xmlns:a16="http://schemas.microsoft.com/office/drawing/2014/main" id="{A657A1EA-222D-DCB9-999F-48C3B318ABF1}"/>
              </a:ext>
            </a:extLst>
          </p:cNvPr>
          <p:cNvSpPr>
            <a:spLocks noGrp="1"/>
          </p:cNvSpPr>
          <p:nvPr>
            <p:ph type="sldNum" sz="quarter" idx="12"/>
          </p:nvPr>
        </p:nvSpPr>
        <p:spPr/>
        <p:txBody>
          <a:bodyPr/>
          <a:lstStyle>
            <a:lvl1pPr>
              <a:defRPr/>
            </a:lvl1pPr>
          </a:lstStyle>
          <a:p>
            <a:fld id="{5438A1FB-34A6-4AF4-8279-2D7DED973A5F}" type="slidenum">
              <a:rPr lang="en-US" altLang="LID4096"/>
              <a:pPr/>
              <a:t>‹#›</a:t>
            </a:fld>
            <a:endParaRPr lang="en-US" altLang="LID4096"/>
          </a:p>
        </p:txBody>
      </p:sp>
    </p:spTree>
    <p:extLst>
      <p:ext uri="{BB962C8B-B14F-4D97-AF65-F5344CB8AC3E}">
        <p14:creationId xmlns:p14="http://schemas.microsoft.com/office/powerpoint/2010/main" val="526400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DE75F-FF58-E5D3-E6B6-37702E956D6E}"/>
              </a:ext>
            </a:extLst>
          </p:cNvPr>
          <p:cNvSpPr>
            <a:spLocks noGrp="1"/>
          </p:cNvSpPr>
          <p:nvPr>
            <p:ph type="title"/>
          </p:nvPr>
        </p:nvSpPr>
        <p:spPr/>
        <p:txBody>
          <a:bodyPr/>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F0373226-60C5-2C36-2DA3-BE29B833E3D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EAA8C6CB-83EC-6FBE-2040-418702DC4522}"/>
              </a:ext>
            </a:extLst>
          </p:cNvPr>
          <p:cNvSpPr>
            <a:spLocks noGrp="1"/>
          </p:cNvSpPr>
          <p:nvPr>
            <p:ph type="dt" sz="half" idx="10"/>
          </p:nvPr>
        </p:nvSpPr>
        <p:spPr/>
        <p:txBody>
          <a:bodyPr/>
          <a:lstStyle>
            <a:lvl1pPr>
              <a:defRPr/>
            </a:lvl1pPr>
          </a:lstStyle>
          <a:p>
            <a:endParaRPr lang="en-US" altLang="LID4096"/>
          </a:p>
        </p:txBody>
      </p:sp>
      <p:sp>
        <p:nvSpPr>
          <p:cNvPr id="5" name="Footer Placeholder 4">
            <a:extLst>
              <a:ext uri="{FF2B5EF4-FFF2-40B4-BE49-F238E27FC236}">
                <a16:creationId xmlns:a16="http://schemas.microsoft.com/office/drawing/2014/main" id="{F44E208F-5DD1-EBC2-C480-A94F634A7F82}"/>
              </a:ext>
            </a:extLst>
          </p:cNvPr>
          <p:cNvSpPr>
            <a:spLocks noGrp="1"/>
          </p:cNvSpPr>
          <p:nvPr>
            <p:ph type="ftr" sz="quarter" idx="11"/>
          </p:nvPr>
        </p:nvSpPr>
        <p:spPr/>
        <p:txBody>
          <a:bodyPr/>
          <a:lstStyle>
            <a:lvl1pPr>
              <a:defRPr/>
            </a:lvl1pPr>
          </a:lstStyle>
          <a:p>
            <a:endParaRPr lang="en-US" altLang="LID4096"/>
          </a:p>
        </p:txBody>
      </p:sp>
      <p:sp>
        <p:nvSpPr>
          <p:cNvPr id="6" name="Slide Number Placeholder 5">
            <a:extLst>
              <a:ext uri="{FF2B5EF4-FFF2-40B4-BE49-F238E27FC236}">
                <a16:creationId xmlns:a16="http://schemas.microsoft.com/office/drawing/2014/main" id="{4CC1903D-07C0-4C53-6D09-C06B0DDC02A5}"/>
              </a:ext>
            </a:extLst>
          </p:cNvPr>
          <p:cNvSpPr>
            <a:spLocks noGrp="1"/>
          </p:cNvSpPr>
          <p:nvPr>
            <p:ph type="sldNum" sz="quarter" idx="12"/>
          </p:nvPr>
        </p:nvSpPr>
        <p:spPr/>
        <p:txBody>
          <a:bodyPr/>
          <a:lstStyle>
            <a:lvl1pPr>
              <a:defRPr/>
            </a:lvl1pPr>
          </a:lstStyle>
          <a:p>
            <a:fld id="{B864EBD4-3CEF-412E-861D-68C369860FEF}" type="slidenum">
              <a:rPr lang="en-US" altLang="LID4096"/>
              <a:pPr/>
              <a:t>‹#›</a:t>
            </a:fld>
            <a:endParaRPr lang="en-US" altLang="LID4096"/>
          </a:p>
        </p:txBody>
      </p:sp>
    </p:spTree>
    <p:extLst>
      <p:ext uri="{BB962C8B-B14F-4D97-AF65-F5344CB8AC3E}">
        <p14:creationId xmlns:p14="http://schemas.microsoft.com/office/powerpoint/2010/main" val="35420616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F0BC475-B9C1-D397-0034-486C54DF87FA}"/>
              </a:ext>
            </a:extLst>
          </p:cNvPr>
          <p:cNvSpPr>
            <a:spLocks noGrp="1"/>
          </p:cNvSpPr>
          <p:nvPr>
            <p:ph type="title" orient="vert"/>
          </p:nvPr>
        </p:nvSpPr>
        <p:spPr>
          <a:xfrm>
            <a:off x="6496050" y="533400"/>
            <a:ext cx="1962150" cy="5257800"/>
          </a:xfrm>
        </p:spPr>
        <p:txBody>
          <a:bodyPr vert="eaVert"/>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6A69A261-97F8-DEFE-6517-8CDC6B9C421A}"/>
              </a:ext>
            </a:extLst>
          </p:cNvPr>
          <p:cNvSpPr>
            <a:spLocks noGrp="1"/>
          </p:cNvSpPr>
          <p:nvPr>
            <p:ph type="body" orient="vert" idx="1"/>
          </p:nvPr>
        </p:nvSpPr>
        <p:spPr>
          <a:xfrm>
            <a:off x="609600" y="533400"/>
            <a:ext cx="573405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3525CE43-67FD-A7A4-5EC5-67630CEE27E3}"/>
              </a:ext>
            </a:extLst>
          </p:cNvPr>
          <p:cNvSpPr>
            <a:spLocks noGrp="1"/>
          </p:cNvSpPr>
          <p:nvPr>
            <p:ph type="dt" sz="half" idx="10"/>
          </p:nvPr>
        </p:nvSpPr>
        <p:spPr/>
        <p:txBody>
          <a:bodyPr/>
          <a:lstStyle>
            <a:lvl1pPr>
              <a:defRPr/>
            </a:lvl1pPr>
          </a:lstStyle>
          <a:p>
            <a:endParaRPr lang="en-US" altLang="LID4096"/>
          </a:p>
        </p:txBody>
      </p:sp>
      <p:sp>
        <p:nvSpPr>
          <p:cNvPr id="5" name="Footer Placeholder 4">
            <a:extLst>
              <a:ext uri="{FF2B5EF4-FFF2-40B4-BE49-F238E27FC236}">
                <a16:creationId xmlns:a16="http://schemas.microsoft.com/office/drawing/2014/main" id="{74635D46-9D93-12A1-A4CE-61AF546157B7}"/>
              </a:ext>
            </a:extLst>
          </p:cNvPr>
          <p:cNvSpPr>
            <a:spLocks noGrp="1"/>
          </p:cNvSpPr>
          <p:nvPr>
            <p:ph type="ftr" sz="quarter" idx="11"/>
          </p:nvPr>
        </p:nvSpPr>
        <p:spPr/>
        <p:txBody>
          <a:bodyPr/>
          <a:lstStyle>
            <a:lvl1pPr>
              <a:defRPr/>
            </a:lvl1pPr>
          </a:lstStyle>
          <a:p>
            <a:endParaRPr lang="en-US" altLang="LID4096"/>
          </a:p>
        </p:txBody>
      </p:sp>
      <p:sp>
        <p:nvSpPr>
          <p:cNvPr id="6" name="Slide Number Placeholder 5">
            <a:extLst>
              <a:ext uri="{FF2B5EF4-FFF2-40B4-BE49-F238E27FC236}">
                <a16:creationId xmlns:a16="http://schemas.microsoft.com/office/drawing/2014/main" id="{AA0901D9-5A0A-28D1-B3CA-9B1A43CF2109}"/>
              </a:ext>
            </a:extLst>
          </p:cNvPr>
          <p:cNvSpPr>
            <a:spLocks noGrp="1"/>
          </p:cNvSpPr>
          <p:nvPr>
            <p:ph type="sldNum" sz="quarter" idx="12"/>
          </p:nvPr>
        </p:nvSpPr>
        <p:spPr/>
        <p:txBody>
          <a:bodyPr/>
          <a:lstStyle>
            <a:lvl1pPr>
              <a:defRPr/>
            </a:lvl1pPr>
          </a:lstStyle>
          <a:p>
            <a:fld id="{73A7FFCD-DE05-44EC-9C29-D7CBAC746B74}" type="slidenum">
              <a:rPr lang="en-US" altLang="LID4096"/>
              <a:pPr/>
              <a:t>‹#›</a:t>
            </a:fld>
            <a:endParaRPr lang="en-US" altLang="LID4096"/>
          </a:p>
        </p:txBody>
      </p:sp>
    </p:spTree>
    <p:extLst>
      <p:ext uri="{BB962C8B-B14F-4D97-AF65-F5344CB8AC3E}">
        <p14:creationId xmlns:p14="http://schemas.microsoft.com/office/powerpoint/2010/main" val="33830247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10E3F234-5FFD-7891-65CA-5CF98D95109A}"/>
              </a:ext>
            </a:extLst>
          </p:cNvPr>
          <p:cNvSpPr>
            <a:spLocks noGrp="1" noChangeArrowheads="1"/>
          </p:cNvSpPr>
          <p:nvPr>
            <p:ph type="title"/>
          </p:nvPr>
        </p:nvSpPr>
        <p:spPr bwMode="auto">
          <a:xfrm>
            <a:off x="609600" y="533400"/>
            <a:ext cx="76962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LID4096"/>
              <a:t>Click to edit Master title style</a:t>
            </a:r>
          </a:p>
        </p:txBody>
      </p:sp>
      <p:sp>
        <p:nvSpPr>
          <p:cNvPr id="1027" name="Rectangle 3">
            <a:extLst>
              <a:ext uri="{FF2B5EF4-FFF2-40B4-BE49-F238E27FC236}">
                <a16:creationId xmlns:a16="http://schemas.microsoft.com/office/drawing/2014/main" id="{D339F7BD-33E0-167F-8ACA-7BD29786F60D}"/>
              </a:ext>
            </a:extLst>
          </p:cNvPr>
          <p:cNvSpPr>
            <a:spLocks noGrp="1" noChangeArrowheads="1"/>
          </p:cNvSpPr>
          <p:nvPr>
            <p:ph type="body" idx="1"/>
          </p:nvPr>
        </p:nvSpPr>
        <p:spPr bwMode="auto">
          <a:xfrm>
            <a:off x="762000" y="1828800"/>
            <a:ext cx="7696200" cy="396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LID4096"/>
              <a:t>Click to edit Master text styles</a:t>
            </a:r>
          </a:p>
          <a:p>
            <a:pPr lvl="1"/>
            <a:r>
              <a:rPr lang="en-US" altLang="LID4096"/>
              <a:t>Second level</a:t>
            </a:r>
          </a:p>
          <a:p>
            <a:pPr lvl="2"/>
            <a:r>
              <a:rPr lang="en-US" altLang="LID4096"/>
              <a:t>Third level</a:t>
            </a:r>
          </a:p>
          <a:p>
            <a:pPr lvl="3"/>
            <a:r>
              <a:rPr lang="en-US" altLang="LID4096"/>
              <a:t>Fourth level</a:t>
            </a:r>
          </a:p>
          <a:p>
            <a:pPr lvl="4"/>
            <a:r>
              <a:rPr lang="en-US" altLang="LID4096"/>
              <a:t>Fifth level</a:t>
            </a:r>
          </a:p>
        </p:txBody>
      </p:sp>
      <p:sp>
        <p:nvSpPr>
          <p:cNvPr id="1028" name="Rectangle 4">
            <a:extLst>
              <a:ext uri="{FF2B5EF4-FFF2-40B4-BE49-F238E27FC236}">
                <a16:creationId xmlns:a16="http://schemas.microsoft.com/office/drawing/2014/main" id="{3633C761-0D54-9A8C-4823-2972BE0D601D}"/>
              </a:ext>
            </a:extLst>
          </p:cNvPr>
          <p:cNvSpPr>
            <a:spLocks noGrp="1" noChangeArrowheads="1"/>
          </p:cNvSpPr>
          <p:nvPr>
            <p:ph type="dt" sz="half" idx="2"/>
          </p:nvPr>
        </p:nvSpPr>
        <p:spPr bwMode="auto">
          <a:xfrm>
            <a:off x="304800" y="6324600"/>
            <a:ext cx="19050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000"/>
            </a:lvl1pPr>
          </a:lstStyle>
          <a:p>
            <a:endParaRPr lang="en-US" altLang="LID4096"/>
          </a:p>
        </p:txBody>
      </p:sp>
      <p:sp>
        <p:nvSpPr>
          <p:cNvPr id="1029" name="Rectangle 5">
            <a:extLst>
              <a:ext uri="{FF2B5EF4-FFF2-40B4-BE49-F238E27FC236}">
                <a16:creationId xmlns:a16="http://schemas.microsoft.com/office/drawing/2014/main" id="{CB8B49FF-4C48-7998-A955-76C8C57DA379}"/>
              </a:ext>
            </a:extLst>
          </p:cNvPr>
          <p:cNvSpPr>
            <a:spLocks noGrp="1" noChangeArrowheads="1"/>
          </p:cNvSpPr>
          <p:nvPr>
            <p:ph type="ftr" sz="quarter" idx="3"/>
          </p:nvPr>
        </p:nvSpPr>
        <p:spPr bwMode="auto">
          <a:xfrm>
            <a:off x="3200400" y="6324600"/>
            <a:ext cx="28956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000"/>
            </a:lvl1pPr>
          </a:lstStyle>
          <a:p>
            <a:endParaRPr lang="en-US" altLang="LID4096"/>
          </a:p>
        </p:txBody>
      </p:sp>
      <p:sp>
        <p:nvSpPr>
          <p:cNvPr id="1030" name="Rectangle 6">
            <a:extLst>
              <a:ext uri="{FF2B5EF4-FFF2-40B4-BE49-F238E27FC236}">
                <a16:creationId xmlns:a16="http://schemas.microsoft.com/office/drawing/2014/main" id="{80D4463B-D7CD-89B0-D589-C9277A50BC9E}"/>
              </a:ext>
            </a:extLst>
          </p:cNvPr>
          <p:cNvSpPr>
            <a:spLocks noGrp="1" noChangeArrowheads="1"/>
          </p:cNvSpPr>
          <p:nvPr>
            <p:ph type="sldNum" sz="quarter" idx="4"/>
          </p:nvPr>
        </p:nvSpPr>
        <p:spPr bwMode="auto">
          <a:xfrm>
            <a:off x="7010400" y="6324600"/>
            <a:ext cx="19050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000"/>
            </a:lvl1pPr>
          </a:lstStyle>
          <a:p>
            <a:fld id="{E8683E14-F3E4-4BA1-A58B-75B1B0D42888}" type="slidenum">
              <a:rPr lang="en-US" altLang="LID4096"/>
              <a:pPr/>
              <a:t>‹#›</a:t>
            </a:fld>
            <a:endParaRPr lang="en-US" altLang="LID4096"/>
          </a:p>
        </p:txBody>
      </p:sp>
      <p:pic>
        <p:nvPicPr>
          <p:cNvPr id="1031" name="Picture 7">
            <a:extLst>
              <a:ext uri="{FF2B5EF4-FFF2-40B4-BE49-F238E27FC236}">
                <a16:creationId xmlns:a16="http://schemas.microsoft.com/office/drawing/2014/main" id="{F9250828-EBE8-6303-1217-1681C50767ED}"/>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fontAlgn="base">
        <a:spcBef>
          <a:spcPct val="0"/>
        </a:spcBef>
        <a:spcAft>
          <a:spcPct val="0"/>
        </a:spcAft>
        <a:defRPr sz="4000" b="1" kern="1200">
          <a:solidFill>
            <a:schemeClr val="tx1"/>
          </a:solidFill>
          <a:latin typeface="+mj-lt"/>
          <a:ea typeface="+mj-ea"/>
          <a:cs typeface="+mj-cs"/>
        </a:defRPr>
      </a:lvl1pPr>
      <a:lvl2pPr algn="l" rtl="0" fontAlgn="base">
        <a:spcBef>
          <a:spcPct val="0"/>
        </a:spcBef>
        <a:spcAft>
          <a:spcPct val="0"/>
        </a:spcAft>
        <a:defRPr sz="4000" b="1">
          <a:solidFill>
            <a:schemeClr val="tx1"/>
          </a:solidFill>
          <a:latin typeface="Tahoma" panose="020B0604030504040204" pitchFamily="34" charset="0"/>
        </a:defRPr>
      </a:lvl2pPr>
      <a:lvl3pPr algn="l" rtl="0" fontAlgn="base">
        <a:spcBef>
          <a:spcPct val="0"/>
        </a:spcBef>
        <a:spcAft>
          <a:spcPct val="0"/>
        </a:spcAft>
        <a:defRPr sz="4000" b="1">
          <a:solidFill>
            <a:schemeClr val="tx1"/>
          </a:solidFill>
          <a:latin typeface="Tahoma" panose="020B0604030504040204" pitchFamily="34" charset="0"/>
        </a:defRPr>
      </a:lvl3pPr>
      <a:lvl4pPr algn="l" rtl="0" fontAlgn="base">
        <a:spcBef>
          <a:spcPct val="0"/>
        </a:spcBef>
        <a:spcAft>
          <a:spcPct val="0"/>
        </a:spcAft>
        <a:defRPr sz="4000" b="1">
          <a:solidFill>
            <a:schemeClr val="tx1"/>
          </a:solidFill>
          <a:latin typeface="Tahoma" panose="020B0604030504040204" pitchFamily="34" charset="0"/>
        </a:defRPr>
      </a:lvl4pPr>
      <a:lvl5pPr algn="l" rtl="0" fontAlgn="base">
        <a:spcBef>
          <a:spcPct val="0"/>
        </a:spcBef>
        <a:spcAft>
          <a:spcPct val="0"/>
        </a:spcAft>
        <a:defRPr sz="4000" b="1">
          <a:solidFill>
            <a:schemeClr val="tx1"/>
          </a:solidFill>
          <a:latin typeface="Tahoma" panose="020B0604030504040204" pitchFamily="34" charset="0"/>
        </a:defRPr>
      </a:lvl5pPr>
      <a:lvl6pPr marL="457200" algn="l" rtl="0" fontAlgn="base">
        <a:spcBef>
          <a:spcPct val="0"/>
        </a:spcBef>
        <a:spcAft>
          <a:spcPct val="0"/>
        </a:spcAft>
        <a:defRPr sz="4000" b="1">
          <a:solidFill>
            <a:schemeClr val="tx1"/>
          </a:solidFill>
          <a:latin typeface="Tahoma" panose="020B0604030504040204" pitchFamily="34" charset="0"/>
        </a:defRPr>
      </a:lvl6pPr>
      <a:lvl7pPr marL="914400" algn="l" rtl="0" fontAlgn="base">
        <a:spcBef>
          <a:spcPct val="0"/>
        </a:spcBef>
        <a:spcAft>
          <a:spcPct val="0"/>
        </a:spcAft>
        <a:defRPr sz="4000" b="1">
          <a:solidFill>
            <a:schemeClr val="tx1"/>
          </a:solidFill>
          <a:latin typeface="Tahoma" panose="020B0604030504040204" pitchFamily="34" charset="0"/>
        </a:defRPr>
      </a:lvl7pPr>
      <a:lvl8pPr marL="1371600" algn="l" rtl="0" fontAlgn="base">
        <a:spcBef>
          <a:spcPct val="0"/>
        </a:spcBef>
        <a:spcAft>
          <a:spcPct val="0"/>
        </a:spcAft>
        <a:defRPr sz="4000" b="1">
          <a:solidFill>
            <a:schemeClr val="tx1"/>
          </a:solidFill>
          <a:latin typeface="Tahoma" panose="020B0604030504040204" pitchFamily="34" charset="0"/>
        </a:defRPr>
      </a:lvl8pPr>
      <a:lvl9pPr marL="1828800" algn="l" rtl="0" fontAlgn="base">
        <a:spcBef>
          <a:spcPct val="0"/>
        </a:spcBef>
        <a:spcAft>
          <a:spcPct val="0"/>
        </a:spcAft>
        <a:defRPr sz="4000" b="1">
          <a:solidFill>
            <a:schemeClr val="tx1"/>
          </a:solidFill>
          <a:latin typeface="Tahoma" panose="020B060403050404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 Id="rId9" Type="http://schemas.openxmlformats.org/officeDocument/2006/relationships/image" Target="../media/image9.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30.jpeg"/></Relationships>
</file>

<file path=ppt/slides/_rels/slide2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3.png"/></Relationships>
</file>

<file path=ppt/slides/_rels/slide3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39.jpeg"/></Relationships>
</file>

<file path=ppt/slides/_rels/slide3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3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4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4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5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5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5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5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8.xml"/><Relationship Id="rId1" Type="http://schemas.openxmlformats.org/officeDocument/2006/relationships/slideLayout" Target="../slideLayouts/slideLayout2.xml"/><Relationship Id="rId5" Type="http://schemas.openxmlformats.org/officeDocument/2006/relationships/image" Target="../media/image56.jpeg"/><Relationship Id="rId4" Type="http://schemas.openxmlformats.org/officeDocument/2006/relationships/image" Target="../media/image28.jpeg"/></Relationships>
</file>

<file path=ppt/slides/_rels/slide5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image" Target="../media/image58.jpeg"/></Relationships>
</file>

<file path=ppt/slides/_rels/slide6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60.xm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39.jpeg"/></Relationships>
</file>

<file path=ppt/slides/_rels/slide6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62.xml"/><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6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66.xml"/><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6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67.xml"/><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6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71.xml"/><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7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73.xml"/><Relationship Id="rId1" Type="http://schemas.openxmlformats.org/officeDocument/2006/relationships/slideLayout" Target="../slideLayouts/slideLayout2.xml"/><Relationship Id="rId4" Type="http://schemas.openxmlformats.org/officeDocument/2006/relationships/image" Target="../media/image65.jpeg"/></Relationships>
</file>

<file path=ppt/slides/_rels/slide7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75.xml"/><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image" Target="../media/image66.png"/><Relationship Id="rId5" Type="http://schemas.openxmlformats.org/officeDocument/2006/relationships/image" Target="../media/image19.png"/><Relationship Id="rId4" Type="http://schemas.openxmlformats.org/officeDocument/2006/relationships/image" Target="../media/image18.png"/></Relationships>
</file>

<file path=ppt/slides/_rels/slide7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8.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7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9.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8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81.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65.jpeg"/></Relationships>
</file>

<file path=ppt/slides/_rels/slide8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83.xml"/><Relationship Id="rId1" Type="http://schemas.openxmlformats.org/officeDocument/2006/relationships/slideLayout" Target="../slideLayouts/slideLayout2.xml"/><Relationship Id="rId4" Type="http://schemas.openxmlformats.org/officeDocument/2006/relationships/image" Target="../media/image56.jpeg"/></Relationships>
</file>

<file path=ppt/slides/_rels/slide8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hyperlink" Target="mailto:carman@cpsc.ucalgary.ca" TargetMode="External"/><Relationship Id="rId2" Type="http://schemas.openxmlformats.org/officeDocument/2006/relationships/notesSlide" Target="../notesSlides/notesSlide90.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mailto:ajbrush@microsoft.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ABF819FA-9B6B-A065-0091-216308F1595A}"/>
              </a:ext>
            </a:extLst>
          </p:cNvPr>
          <p:cNvSpPr>
            <a:spLocks noGrp="1" noChangeArrowheads="1"/>
          </p:cNvSpPr>
          <p:nvPr>
            <p:ph type="ctrTitle"/>
          </p:nvPr>
        </p:nvSpPr>
        <p:spPr>
          <a:xfrm>
            <a:off x="685800" y="762000"/>
            <a:ext cx="8534400" cy="2667000"/>
          </a:xfrm>
        </p:spPr>
        <p:txBody>
          <a:bodyPr/>
          <a:lstStyle/>
          <a:p>
            <a:pPr algn="l"/>
            <a:r>
              <a:rPr lang="en-US" altLang="LID4096" b="1"/>
              <a:t>“LINC-ing” the Family: </a:t>
            </a:r>
            <a:br>
              <a:rPr lang="en-US" altLang="LID4096" b="1"/>
            </a:br>
            <a:r>
              <a:rPr lang="en-US" altLang="LID4096" b="1"/>
              <a:t>An Inkable Family Calendar</a:t>
            </a:r>
          </a:p>
        </p:txBody>
      </p:sp>
      <p:sp>
        <p:nvSpPr>
          <p:cNvPr id="4099" name="Rectangle 3">
            <a:extLst>
              <a:ext uri="{FF2B5EF4-FFF2-40B4-BE49-F238E27FC236}">
                <a16:creationId xmlns:a16="http://schemas.microsoft.com/office/drawing/2014/main" id="{FFBB03CD-E192-E39D-0ED6-269B66EAAB95}"/>
              </a:ext>
            </a:extLst>
          </p:cNvPr>
          <p:cNvSpPr>
            <a:spLocks noGrp="1" noChangeArrowheads="1"/>
          </p:cNvSpPr>
          <p:nvPr>
            <p:ph type="subTitle" idx="1"/>
          </p:nvPr>
        </p:nvSpPr>
        <p:spPr>
          <a:xfrm>
            <a:off x="4114800" y="3352800"/>
            <a:ext cx="5181600" cy="1447800"/>
          </a:xfrm>
        </p:spPr>
        <p:txBody>
          <a:bodyPr/>
          <a:lstStyle/>
          <a:p>
            <a:pPr algn="l">
              <a:lnSpc>
                <a:spcPct val="80000"/>
              </a:lnSpc>
            </a:pPr>
            <a:r>
              <a:rPr lang="en-US" altLang="LID4096" b="1"/>
              <a:t>Carman Neustaedter</a:t>
            </a:r>
          </a:p>
          <a:p>
            <a:pPr algn="l">
              <a:lnSpc>
                <a:spcPct val="80000"/>
              </a:lnSpc>
            </a:pPr>
            <a:r>
              <a:rPr lang="en-US" altLang="LID4096" sz="2400"/>
              <a:t>University of Calgary, Canada</a:t>
            </a:r>
          </a:p>
          <a:p>
            <a:pPr algn="l">
              <a:lnSpc>
                <a:spcPct val="80000"/>
              </a:lnSpc>
            </a:pPr>
            <a:endParaRPr lang="en-US" altLang="LID4096" sz="2800"/>
          </a:p>
          <a:p>
            <a:pPr algn="l">
              <a:lnSpc>
                <a:spcPct val="80000"/>
              </a:lnSpc>
            </a:pPr>
            <a:r>
              <a:rPr lang="en-US" altLang="LID4096" b="1"/>
              <a:t>A.J. Brush</a:t>
            </a:r>
          </a:p>
          <a:p>
            <a:pPr algn="l">
              <a:lnSpc>
                <a:spcPct val="80000"/>
              </a:lnSpc>
            </a:pPr>
            <a:r>
              <a:rPr lang="en-US" altLang="LID4096" sz="2400"/>
              <a:t>Microsoft Research</a:t>
            </a:r>
          </a:p>
        </p:txBody>
      </p:sp>
      <p:pic>
        <p:nvPicPr>
          <p:cNvPr id="4100" name="Picture 4">
            <a:extLst>
              <a:ext uri="{FF2B5EF4-FFF2-40B4-BE49-F238E27FC236}">
                <a16:creationId xmlns:a16="http://schemas.microsoft.com/office/drawing/2014/main" id="{D0E99357-C928-4366-F6FC-CF2EC20AD2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3352800"/>
            <a:ext cx="3124200" cy="2343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2B7FA7F7-B87B-C4EC-ADC0-A500B56B169C}"/>
              </a:ext>
            </a:extLst>
          </p:cNvPr>
          <p:cNvSpPr>
            <a:spLocks noGrp="1" noChangeArrowheads="1"/>
          </p:cNvSpPr>
          <p:nvPr>
            <p:ph type="title"/>
          </p:nvPr>
        </p:nvSpPr>
        <p:spPr/>
        <p:txBody>
          <a:bodyPr/>
          <a:lstStyle/>
          <a:p>
            <a:r>
              <a:rPr lang="en-US" altLang="LID4096"/>
              <a:t>The Message</a:t>
            </a:r>
          </a:p>
        </p:txBody>
      </p:sp>
      <p:sp>
        <p:nvSpPr>
          <p:cNvPr id="6147" name="Rectangle 3">
            <a:extLst>
              <a:ext uri="{FF2B5EF4-FFF2-40B4-BE49-F238E27FC236}">
                <a16:creationId xmlns:a16="http://schemas.microsoft.com/office/drawing/2014/main" id="{632C0CC3-A811-9AA0-115B-203B28C9D6A5}"/>
              </a:ext>
            </a:extLst>
          </p:cNvPr>
          <p:cNvSpPr>
            <a:spLocks noGrp="1" noChangeArrowheads="1"/>
          </p:cNvSpPr>
          <p:nvPr>
            <p:ph type="body" idx="1"/>
          </p:nvPr>
        </p:nvSpPr>
        <p:spPr>
          <a:xfrm>
            <a:off x="762000" y="1828800"/>
            <a:ext cx="7772400" cy="3962400"/>
          </a:xfrm>
        </p:spPr>
        <p:txBody>
          <a:bodyPr/>
          <a:lstStyle/>
          <a:p>
            <a:pPr>
              <a:buFontTx/>
              <a:buNone/>
            </a:pPr>
            <a:r>
              <a:rPr lang="en-US" altLang="LID4096" sz="3600"/>
              <a:t>	Digital family calendars must be designed to match the coordination needs of families.</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ED7CB510-6576-CE64-92F9-C51AA222A8AE}"/>
              </a:ext>
            </a:extLst>
          </p:cNvPr>
          <p:cNvSpPr>
            <a:spLocks noGrp="1" noChangeArrowheads="1"/>
          </p:cNvSpPr>
          <p:nvPr>
            <p:ph type="title"/>
          </p:nvPr>
        </p:nvSpPr>
        <p:spPr/>
        <p:txBody>
          <a:bodyPr/>
          <a:lstStyle/>
          <a:p>
            <a:r>
              <a:rPr lang="en-US" altLang="LID4096"/>
              <a:t>Coordination Challenges</a:t>
            </a:r>
          </a:p>
        </p:txBody>
      </p:sp>
      <p:pic>
        <p:nvPicPr>
          <p:cNvPr id="8195" name="Picture 3">
            <a:extLst>
              <a:ext uri="{FF2B5EF4-FFF2-40B4-BE49-F238E27FC236}">
                <a16:creationId xmlns:a16="http://schemas.microsoft.com/office/drawing/2014/main" id="{532926A8-7010-C4BF-E717-FF1E2CD4A1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524000"/>
            <a:ext cx="1651000" cy="2474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4">
            <a:extLst>
              <a:ext uri="{FF2B5EF4-FFF2-40B4-BE49-F238E27FC236}">
                <a16:creationId xmlns:a16="http://schemas.microsoft.com/office/drawing/2014/main" id="{2A484DDE-1E1F-B819-F7CC-E32861D2E7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53200" y="1905000"/>
            <a:ext cx="1651000" cy="2474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7" name="Picture 5">
            <a:extLst>
              <a:ext uri="{FF2B5EF4-FFF2-40B4-BE49-F238E27FC236}">
                <a16:creationId xmlns:a16="http://schemas.microsoft.com/office/drawing/2014/main" id="{8502F353-7745-01CD-3ECF-8C7B1A20E5E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67400" y="4648200"/>
            <a:ext cx="2895600" cy="1924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8" name="Picture 6">
            <a:extLst>
              <a:ext uri="{FF2B5EF4-FFF2-40B4-BE49-F238E27FC236}">
                <a16:creationId xmlns:a16="http://schemas.microsoft.com/office/drawing/2014/main" id="{013005AF-9B95-ACDD-1343-DD3B07A068D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800" y="4267200"/>
            <a:ext cx="3048000" cy="203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9" name="Picture 7">
            <a:extLst>
              <a:ext uri="{FF2B5EF4-FFF2-40B4-BE49-F238E27FC236}">
                <a16:creationId xmlns:a16="http://schemas.microsoft.com/office/drawing/2014/main" id="{0E765821-19EE-39BA-F641-D3C6816B0D4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3400" y="1752600"/>
            <a:ext cx="2971800" cy="1987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00" name="Picture 8">
            <a:extLst>
              <a:ext uri="{FF2B5EF4-FFF2-40B4-BE49-F238E27FC236}">
                <a16:creationId xmlns:a16="http://schemas.microsoft.com/office/drawing/2014/main" id="{A26A69EE-C0DB-9A10-EC82-0635D49DC74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29000" y="3810000"/>
            <a:ext cx="2273300" cy="2476500"/>
          </a:xfrm>
          <a:prstGeom prst="rect">
            <a:avLst/>
          </a:prstGeom>
          <a:noFill/>
          <a:extLst>
            <a:ext uri="{909E8E84-426E-40DD-AFC4-6F175D3DCCD1}">
              <a14:hiddenFill xmlns:a14="http://schemas.microsoft.com/office/drawing/2010/main">
                <a:solidFill>
                  <a:srgbClr val="FFFFFF"/>
                </a:solidFill>
              </a14:hiddenFill>
            </a:ext>
          </a:extLst>
        </p:spPr>
      </p:pic>
      <p:pic>
        <p:nvPicPr>
          <p:cNvPr id="8201" name="Picture 9">
            <a:extLst>
              <a:ext uri="{FF2B5EF4-FFF2-40B4-BE49-F238E27FC236}">
                <a16:creationId xmlns:a16="http://schemas.microsoft.com/office/drawing/2014/main" id="{B542D326-7497-DF98-1FAF-CBCA7D1D61D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362200" y="2438400"/>
            <a:ext cx="3962400" cy="3959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19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19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19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19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8197"/>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8200"/>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82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87754E7F-FD89-5864-8B94-9F465ECE5C6C}"/>
              </a:ext>
            </a:extLst>
          </p:cNvPr>
          <p:cNvSpPr>
            <a:spLocks noGrp="1" noChangeArrowheads="1"/>
          </p:cNvSpPr>
          <p:nvPr>
            <p:ph type="title"/>
          </p:nvPr>
        </p:nvSpPr>
        <p:spPr/>
        <p:txBody>
          <a:bodyPr/>
          <a:lstStyle/>
          <a:p>
            <a:r>
              <a:rPr lang="en-US" altLang="LID4096"/>
              <a:t>“Simple” Questions</a:t>
            </a:r>
          </a:p>
        </p:txBody>
      </p:sp>
      <p:sp>
        <p:nvSpPr>
          <p:cNvPr id="10243" name="Rectangle 3">
            <a:extLst>
              <a:ext uri="{FF2B5EF4-FFF2-40B4-BE49-F238E27FC236}">
                <a16:creationId xmlns:a16="http://schemas.microsoft.com/office/drawing/2014/main" id="{03B2CC03-BCF0-7F87-FF35-7DB5B67F23F2}"/>
              </a:ext>
            </a:extLst>
          </p:cNvPr>
          <p:cNvSpPr>
            <a:spLocks noGrp="1" noChangeArrowheads="1"/>
          </p:cNvSpPr>
          <p:nvPr>
            <p:ph type="body" idx="1"/>
          </p:nvPr>
        </p:nvSpPr>
        <p:spPr/>
        <p:txBody>
          <a:bodyPr/>
          <a:lstStyle/>
          <a:p>
            <a:r>
              <a:rPr lang="en-US" altLang="LID4096"/>
              <a:t>Are we free for dinner next Saturday?</a:t>
            </a:r>
          </a:p>
          <a:p>
            <a:r>
              <a:rPr lang="en-US" altLang="LID4096"/>
              <a:t>Can you pick up the kids when I have a late meeting?</a:t>
            </a:r>
          </a:p>
          <a:p>
            <a:r>
              <a:rPr lang="en-US" altLang="LID4096"/>
              <a:t>Are there conflicts between soccer and music classes?</a:t>
            </a:r>
          </a:p>
          <a:p>
            <a:r>
              <a:rPr lang="en-US" altLang="LID4096"/>
              <a:t>When do I need a babysitter?</a:t>
            </a:r>
          </a:p>
          <a:p>
            <a:r>
              <a:rPr lang="en-US" altLang="LID4096"/>
              <a:t>Have we overbooked the van?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24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24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24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24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0B3EA52A-36BD-DE88-5F5C-C5D8E269861F}"/>
              </a:ext>
            </a:extLst>
          </p:cNvPr>
          <p:cNvSpPr>
            <a:spLocks noGrp="1" noChangeArrowheads="1"/>
          </p:cNvSpPr>
          <p:nvPr>
            <p:ph type="title"/>
          </p:nvPr>
        </p:nvSpPr>
        <p:spPr/>
        <p:txBody>
          <a:bodyPr/>
          <a:lstStyle/>
          <a:p>
            <a:r>
              <a:rPr lang="en-US" altLang="LID4096"/>
              <a:t>Complex System</a:t>
            </a:r>
          </a:p>
        </p:txBody>
      </p:sp>
      <p:sp>
        <p:nvSpPr>
          <p:cNvPr id="12291" name="Rectangle 3">
            <a:extLst>
              <a:ext uri="{FF2B5EF4-FFF2-40B4-BE49-F238E27FC236}">
                <a16:creationId xmlns:a16="http://schemas.microsoft.com/office/drawing/2014/main" id="{CBF91846-9E77-A629-4172-263EECD97A58}"/>
              </a:ext>
            </a:extLst>
          </p:cNvPr>
          <p:cNvSpPr>
            <a:spLocks noGrp="1" noChangeArrowheads="1"/>
          </p:cNvSpPr>
          <p:nvPr>
            <p:ph type="body" idx="1"/>
          </p:nvPr>
        </p:nvSpPr>
        <p:spPr>
          <a:xfrm>
            <a:off x="762000" y="1828800"/>
            <a:ext cx="5943600" cy="3962400"/>
          </a:xfrm>
        </p:spPr>
        <p:txBody>
          <a:bodyPr/>
          <a:lstStyle/>
          <a:p>
            <a:endParaRPr lang="LID4096" altLang="LID4096"/>
          </a:p>
        </p:txBody>
      </p:sp>
      <p:sp>
        <p:nvSpPr>
          <p:cNvPr id="12292" name="Text Box 4">
            <a:extLst>
              <a:ext uri="{FF2B5EF4-FFF2-40B4-BE49-F238E27FC236}">
                <a16:creationId xmlns:a16="http://schemas.microsoft.com/office/drawing/2014/main" id="{505B0D2E-E45E-228B-8CEA-B3A50FC040BD}"/>
              </a:ext>
            </a:extLst>
          </p:cNvPr>
          <p:cNvSpPr txBox="1">
            <a:spLocks noChangeArrowheads="1"/>
          </p:cNvSpPr>
          <p:nvPr/>
        </p:nvSpPr>
        <p:spPr bwMode="auto">
          <a:xfrm>
            <a:off x="7010400" y="5334000"/>
            <a:ext cx="171132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LID4096" sz="3600" b="1">
                <a:latin typeface="Tahoma" panose="020B0604030504040204" pitchFamily="34" charset="0"/>
              </a:rPr>
              <a:t>Mobile</a:t>
            </a:r>
          </a:p>
        </p:txBody>
      </p:sp>
      <p:pic>
        <p:nvPicPr>
          <p:cNvPr id="12293" name="Picture 5">
            <a:extLst>
              <a:ext uri="{FF2B5EF4-FFF2-40B4-BE49-F238E27FC236}">
                <a16:creationId xmlns:a16="http://schemas.microsoft.com/office/drawing/2014/main" id="{0837B1C3-5D70-A9C8-4F71-2C8EE22634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2743200"/>
            <a:ext cx="2819400" cy="2268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4" name="Picture 6">
            <a:extLst>
              <a:ext uri="{FF2B5EF4-FFF2-40B4-BE49-F238E27FC236}">
                <a16:creationId xmlns:a16="http://schemas.microsoft.com/office/drawing/2014/main" id="{0B604731-2FC1-7E20-8D82-A55F89F54D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7600" y="2209800"/>
            <a:ext cx="2122488" cy="3257550"/>
          </a:xfrm>
          <a:prstGeom prst="rect">
            <a:avLst/>
          </a:prstGeom>
          <a:noFill/>
          <a:extLst>
            <a:ext uri="{909E8E84-426E-40DD-AFC4-6F175D3DCCD1}">
              <a14:hiddenFill xmlns:a14="http://schemas.microsoft.com/office/drawing/2010/main">
                <a:solidFill>
                  <a:srgbClr val="FFFFFF"/>
                </a:solidFill>
              </a14:hiddenFill>
            </a:ext>
          </a:extLst>
        </p:spPr>
      </p:pic>
      <p:sp>
        <p:nvSpPr>
          <p:cNvPr id="12295" name="Text Box 7">
            <a:extLst>
              <a:ext uri="{FF2B5EF4-FFF2-40B4-BE49-F238E27FC236}">
                <a16:creationId xmlns:a16="http://schemas.microsoft.com/office/drawing/2014/main" id="{B0A5873E-7436-23F0-2BF0-397B826EBAC0}"/>
              </a:ext>
            </a:extLst>
          </p:cNvPr>
          <p:cNvSpPr txBox="1">
            <a:spLocks noChangeArrowheads="1"/>
          </p:cNvSpPr>
          <p:nvPr/>
        </p:nvSpPr>
        <p:spPr bwMode="auto">
          <a:xfrm>
            <a:off x="3886200" y="5562600"/>
            <a:ext cx="1524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LID4096" sz="3600" b="1">
                <a:latin typeface="Tahoma" panose="020B0604030504040204" pitchFamily="34" charset="0"/>
              </a:rPr>
              <a:t>Home</a:t>
            </a:r>
          </a:p>
        </p:txBody>
      </p:sp>
      <p:sp>
        <p:nvSpPr>
          <p:cNvPr id="12296" name="Text Box 8">
            <a:extLst>
              <a:ext uri="{FF2B5EF4-FFF2-40B4-BE49-F238E27FC236}">
                <a16:creationId xmlns:a16="http://schemas.microsoft.com/office/drawing/2014/main" id="{0C6B8B2B-BD0A-F865-5C33-FF22A811D6A5}"/>
              </a:ext>
            </a:extLst>
          </p:cNvPr>
          <p:cNvSpPr txBox="1">
            <a:spLocks noChangeArrowheads="1"/>
          </p:cNvSpPr>
          <p:nvPr/>
        </p:nvSpPr>
        <p:spPr bwMode="auto">
          <a:xfrm>
            <a:off x="914400" y="4953000"/>
            <a:ext cx="127317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LID4096" sz="3200" b="1">
                <a:latin typeface="Tahoma" panose="020B0604030504040204" pitchFamily="34" charset="0"/>
              </a:rPr>
              <a:t>Work</a:t>
            </a:r>
          </a:p>
        </p:txBody>
      </p:sp>
      <p:pic>
        <p:nvPicPr>
          <p:cNvPr id="12297" name="Picture 9">
            <a:extLst>
              <a:ext uri="{FF2B5EF4-FFF2-40B4-BE49-F238E27FC236}">
                <a16:creationId xmlns:a16="http://schemas.microsoft.com/office/drawing/2014/main" id="{0083C8D4-AC28-5D7C-2F7C-EC655DC8048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00800" y="3124200"/>
            <a:ext cx="2590800" cy="19431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07EF4C78-C1D7-F22D-33CD-78BD366395FB}"/>
              </a:ext>
            </a:extLst>
          </p:cNvPr>
          <p:cNvSpPr>
            <a:spLocks noGrp="1" noChangeArrowheads="1"/>
          </p:cNvSpPr>
          <p:nvPr>
            <p:ph type="title"/>
          </p:nvPr>
        </p:nvSpPr>
        <p:spPr/>
        <p:txBody>
          <a:bodyPr/>
          <a:lstStyle/>
          <a:p>
            <a:r>
              <a:rPr lang="en-US" altLang="LID4096"/>
              <a:t>Complex System</a:t>
            </a:r>
          </a:p>
        </p:txBody>
      </p:sp>
      <p:sp>
        <p:nvSpPr>
          <p:cNvPr id="14339" name="Rectangle 3">
            <a:extLst>
              <a:ext uri="{FF2B5EF4-FFF2-40B4-BE49-F238E27FC236}">
                <a16:creationId xmlns:a16="http://schemas.microsoft.com/office/drawing/2014/main" id="{38DAC1C1-CE64-F29E-EBE3-8A815CBF0A65}"/>
              </a:ext>
            </a:extLst>
          </p:cNvPr>
          <p:cNvSpPr>
            <a:spLocks noGrp="1" noChangeArrowheads="1"/>
          </p:cNvSpPr>
          <p:nvPr>
            <p:ph type="body" idx="1"/>
          </p:nvPr>
        </p:nvSpPr>
        <p:spPr>
          <a:xfrm>
            <a:off x="762000" y="1828800"/>
            <a:ext cx="5943600" cy="3962400"/>
          </a:xfrm>
        </p:spPr>
        <p:txBody>
          <a:bodyPr/>
          <a:lstStyle/>
          <a:p>
            <a:endParaRPr lang="LID4096" altLang="LID4096"/>
          </a:p>
        </p:txBody>
      </p:sp>
      <p:sp>
        <p:nvSpPr>
          <p:cNvPr id="14340" name="Text Box 4">
            <a:extLst>
              <a:ext uri="{FF2B5EF4-FFF2-40B4-BE49-F238E27FC236}">
                <a16:creationId xmlns:a16="http://schemas.microsoft.com/office/drawing/2014/main" id="{15A8921B-D208-0A19-957B-854009643D5F}"/>
              </a:ext>
            </a:extLst>
          </p:cNvPr>
          <p:cNvSpPr txBox="1">
            <a:spLocks noChangeArrowheads="1"/>
          </p:cNvSpPr>
          <p:nvPr/>
        </p:nvSpPr>
        <p:spPr bwMode="auto">
          <a:xfrm>
            <a:off x="7010400" y="5334000"/>
            <a:ext cx="171132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LID4096" sz="3600" b="1">
                <a:latin typeface="Tahoma" panose="020B0604030504040204" pitchFamily="34" charset="0"/>
              </a:rPr>
              <a:t>Mobile</a:t>
            </a:r>
          </a:p>
        </p:txBody>
      </p:sp>
      <p:pic>
        <p:nvPicPr>
          <p:cNvPr id="14341" name="Picture 5">
            <a:extLst>
              <a:ext uri="{FF2B5EF4-FFF2-40B4-BE49-F238E27FC236}">
                <a16:creationId xmlns:a16="http://schemas.microsoft.com/office/drawing/2014/main" id="{5E05E4EE-6F4E-1D38-2F29-CAB31C8D25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2743200"/>
            <a:ext cx="2819400" cy="2268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42" name="Picture 6">
            <a:extLst>
              <a:ext uri="{FF2B5EF4-FFF2-40B4-BE49-F238E27FC236}">
                <a16:creationId xmlns:a16="http://schemas.microsoft.com/office/drawing/2014/main" id="{0312C077-ABA2-45E4-CE87-AA2A31C1EBE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7600" y="2209800"/>
            <a:ext cx="2122488" cy="3257550"/>
          </a:xfrm>
          <a:prstGeom prst="rect">
            <a:avLst/>
          </a:prstGeom>
          <a:noFill/>
          <a:extLst>
            <a:ext uri="{909E8E84-426E-40DD-AFC4-6F175D3DCCD1}">
              <a14:hiddenFill xmlns:a14="http://schemas.microsoft.com/office/drawing/2010/main">
                <a:solidFill>
                  <a:srgbClr val="FFFFFF"/>
                </a:solidFill>
              </a14:hiddenFill>
            </a:ext>
          </a:extLst>
        </p:spPr>
      </p:pic>
      <p:sp>
        <p:nvSpPr>
          <p:cNvPr id="14343" name="Text Box 7">
            <a:extLst>
              <a:ext uri="{FF2B5EF4-FFF2-40B4-BE49-F238E27FC236}">
                <a16:creationId xmlns:a16="http://schemas.microsoft.com/office/drawing/2014/main" id="{AFA5435C-96DE-A9B6-165D-BD0A8A7EFB3B}"/>
              </a:ext>
            </a:extLst>
          </p:cNvPr>
          <p:cNvSpPr txBox="1">
            <a:spLocks noChangeArrowheads="1"/>
          </p:cNvSpPr>
          <p:nvPr/>
        </p:nvSpPr>
        <p:spPr bwMode="auto">
          <a:xfrm>
            <a:off x="3886200" y="5562600"/>
            <a:ext cx="1524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LID4096" sz="3600" b="1">
                <a:latin typeface="Tahoma" panose="020B0604030504040204" pitchFamily="34" charset="0"/>
              </a:rPr>
              <a:t>Home</a:t>
            </a:r>
          </a:p>
        </p:txBody>
      </p:sp>
      <p:sp>
        <p:nvSpPr>
          <p:cNvPr id="14344" name="Text Box 8">
            <a:extLst>
              <a:ext uri="{FF2B5EF4-FFF2-40B4-BE49-F238E27FC236}">
                <a16:creationId xmlns:a16="http://schemas.microsoft.com/office/drawing/2014/main" id="{F82E09AE-9DE4-9B2D-7ADF-407336C3B627}"/>
              </a:ext>
            </a:extLst>
          </p:cNvPr>
          <p:cNvSpPr txBox="1">
            <a:spLocks noChangeArrowheads="1"/>
          </p:cNvSpPr>
          <p:nvPr/>
        </p:nvSpPr>
        <p:spPr bwMode="auto">
          <a:xfrm>
            <a:off x="914400" y="4953000"/>
            <a:ext cx="127317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LID4096" sz="3200" b="1">
                <a:latin typeface="Tahoma" panose="020B0604030504040204" pitchFamily="34" charset="0"/>
              </a:rPr>
              <a:t>Work</a:t>
            </a:r>
          </a:p>
        </p:txBody>
      </p:sp>
      <p:pic>
        <p:nvPicPr>
          <p:cNvPr id="14345" name="Picture 9">
            <a:extLst>
              <a:ext uri="{FF2B5EF4-FFF2-40B4-BE49-F238E27FC236}">
                <a16:creationId xmlns:a16="http://schemas.microsoft.com/office/drawing/2014/main" id="{6A009F63-FDB6-39EF-EFF7-43A72A0B0EC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00800" y="3124200"/>
            <a:ext cx="2590800" cy="1943100"/>
          </a:xfrm>
          <a:prstGeom prst="rect">
            <a:avLst/>
          </a:prstGeom>
          <a:noFill/>
          <a:extLst>
            <a:ext uri="{909E8E84-426E-40DD-AFC4-6F175D3DCCD1}">
              <a14:hiddenFill xmlns:a14="http://schemas.microsoft.com/office/drawing/2010/main">
                <a:solidFill>
                  <a:srgbClr val="FFFFFF"/>
                </a:solidFill>
              </a14:hiddenFill>
            </a:ext>
          </a:extLst>
        </p:spPr>
      </p:pic>
      <p:sp>
        <p:nvSpPr>
          <p:cNvPr id="14346" name="Oval 10">
            <a:extLst>
              <a:ext uri="{FF2B5EF4-FFF2-40B4-BE49-F238E27FC236}">
                <a16:creationId xmlns:a16="http://schemas.microsoft.com/office/drawing/2014/main" id="{04A43F54-093C-AB1A-9522-118A7B9F04C5}"/>
              </a:ext>
            </a:extLst>
          </p:cNvPr>
          <p:cNvSpPr>
            <a:spLocks noChangeArrowheads="1"/>
          </p:cNvSpPr>
          <p:nvPr/>
        </p:nvSpPr>
        <p:spPr bwMode="auto">
          <a:xfrm>
            <a:off x="3429000" y="1524000"/>
            <a:ext cx="2667000" cy="5105400"/>
          </a:xfrm>
          <a:prstGeom prst="ellipse">
            <a:avLst/>
          </a:prstGeom>
          <a:noFill/>
          <a:ln w="5715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363F4BF9-DF4E-99D9-DF20-7A8FE1984647}"/>
              </a:ext>
            </a:extLst>
          </p:cNvPr>
          <p:cNvSpPr>
            <a:spLocks noGrp="1" noChangeArrowheads="1"/>
          </p:cNvSpPr>
          <p:nvPr>
            <p:ph type="title"/>
          </p:nvPr>
        </p:nvSpPr>
        <p:spPr/>
        <p:txBody>
          <a:bodyPr/>
          <a:lstStyle/>
          <a:p>
            <a:r>
              <a:rPr lang="en-US" altLang="LID4096"/>
              <a:t>Paper Calendar Benefits</a:t>
            </a:r>
          </a:p>
        </p:txBody>
      </p:sp>
      <p:sp>
        <p:nvSpPr>
          <p:cNvPr id="16387" name="Rectangle 3">
            <a:extLst>
              <a:ext uri="{FF2B5EF4-FFF2-40B4-BE49-F238E27FC236}">
                <a16:creationId xmlns:a16="http://schemas.microsoft.com/office/drawing/2014/main" id="{AAB3F8B7-FFBF-D432-3DCD-EB474A36DE47}"/>
              </a:ext>
            </a:extLst>
          </p:cNvPr>
          <p:cNvSpPr>
            <a:spLocks noGrp="1" noChangeArrowheads="1"/>
          </p:cNvSpPr>
          <p:nvPr>
            <p:ph type="body" idx="1"/>
          </p:nvPr>
        </p:nvSpPr>
        <p:spPr/>
        <p:txBody>
          <a:bodyPr/>
          <a:lstStyle/>
          <a:p>
            <a:pPr>
              <a:lnSpc>
                <a:spcPct val="90000"/>
              </a:lnSpc>
            </a:pPr>
            <a:r>
              <a:rPr lang="en-US" altLang="LID4096"/>
              <a:t>Easy to use</a:t>
            </a:r>
          </a:p>
          <a:p>
            <a:pPr>
              <a:lnSpc>
                <a:spcPct val="90000"/>
              </a:lnSpc>
            </a:pPr>
            <a:endParaRPr lang="en-US" altLang="LID4096"/>
          </a:p>
          <a:p>
            <a:pPr>
              <a:lnSpc>
                <a:spcPct val="90000"/>
              </a:lnSpc>
            </a:pPr>
            <a:r>
              <a:rPr lang="en-US" altLang="LID4096"/>
              <a:t>Mobile</a:t>
            </a:r>
          </a:p>
          <a:p>
            <a:pPr>
              <a:lnSpc>
                <a:spcPct val="90000"/>
              </a:lnSpc>
            </a:pPr>
            <a:endParaRPr lang="en-US" altLang="LID4096"/>
          </a:p>
          <a:p>
            <a:pPr>
              <a:lnSpc>
                <a:spcPct val="90000"/>
              </a:lnSpc>
            </a:pPr>
            <a:r>
              <a:rPr lang="en-US" altLang="LID4096"/>
              <a:t>Personalize</a:t>
            </a:r>
          </a:p>
          <a:p>
            <a:pPr>
              <a:lnSpc>
                <a:spcPct val="90000"/>
              </a:lnSpc>
            </a:pPr>
            <a:endParaRPr lang="en-US" altLang="LID4096"/>
          </a:p>
          <a:p>
            <a:pPr>
              <a:lnSpc>
                <a:spcPct val="90000"/>
              </a:lnSpc>
            </a:pPr>
            <a:r>
              <a:rPr lang="en-US" altLang="LID4096"/>
              <a:t>Archive</a:t>
            </a:r>
          </a:p>
        </p:txBody>
      </p:sp>
      <p:sp>
        <p:nvSpPr>
          <p:cNvPr id="16388" name="Text Box 4">
            <a:extLst>
              <a:ext uri="{FF2B5EF4-FFF2-40B4-BE49-F238E27FC236}">
                <a16:creationId xmlns:a16="http://schemas.microsoft.com/office/drawing/2014/main" id="{07602881-3085-17FE-3929-965F83140954}"/>
              </a:ext>
            </a:extLst>
          </p:cNvPr>
          <p:cNvSpPr txBox="1">
            <a:spLocks noChangeArrowheads="1"/>
          </p:cNvSpPr>
          <p:nvPr/>
        </p:nvSpPr>
        <p:spPr bwMode="auto">
          <a:xfrm>
            <a:off x="6324600" y="6324600"/>
            <a:ext cx="2597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LID4096"/>
              <a:t>Brush and Turner, 2005</a:t>
            </a:r>
          </a:p>
        </p:txBody>
      </p:sp>
      <p:pic>
        <p:nvPicPr>
          <p:cNvPr id="16389" name="Picture 5">
            <a:extLst>
              <a:ext uri="{FF2B5EF4-FFF2-40B4-BE49-F238E27FC236}">
                <a16:creationId xmlns:a16="http://schemas.microsoft.com/office/drawing/2014/main" id="{E294DD90-A27C-7FC5-E424-89D9D51815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1905000"/>
            <a:ext cx="4572000" cy="3429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B0335FFB-E08E-772F-D314-BEA76BC03FFA}"/>
              </a:ext>
            </a:extLst>
          </p:cNvPr>
          <p:cNvSpPr>
            <a:spLocks noGrp="1" noChangeArrowheads="1"/>
          </p:cNvSpPr>
          <p:nvPr>
            <p:ph type="title"/>
          </p:nvPr>
        </p:nvSpPr>
        <p:spPr/>
        <p:txBody>
          <a:bodyPr/>
          <a:lstStyle/>
          <a:p>
            <a:r>
              <a:rPr lang="en-US" altLang="LID4096"/>
              <a:t>Paper Calendar Limitations</a:t>
            </a:r>
          </a:p>
        </p:txBody>
      </p:sp>
      <p:sp>
        <p:nvSpPr>
          <p:cNvPr id="18435" name="Rectangle 3">
            <a:extLst>
              <a:ext uri="{FF2B5EF4-FFF2-40B4-BE49-F238E27FC236}">
                <a16:creationId xmlns:a16="http://schemas.microsoft.com/office/drawing/2014/main" id="{8E7B83C6-80B6-554B-29D3-F5EBB38F753D}"/>
              </a:ext>
            </a:extLst>
          </p:cNvPr>
          <p:cNvSpPr>
            <a:spLocks noGrp="1" noChangeArrowheads="1"/>
          </p:cNvSpPr>
          <p:nvPr>
            <p:ph type="body" idx="1"/>
          </p:nvPr>
        </p:nvSpPr>
        <p:spPr>
          <a:xfrm>
            <a:off x="762000" y="1828800"/>
            <a:ext cx="3200400" cy="3962400"/>
          </a:xfrm>
        </p:spPr>
        <p:txBody>
          <a:bodyPr/>
          <a:lstStyle/>
          <a:p>
            <a:r>
              <a:rPr lang="en-US" altLang="LID4096"/>
              <a:t>One location</a:t>
            </a:r>
          </a:p>
          <a:p>
            <a:endParaRPr lang="en-US" altLang="LID4096"/>
          </a:p>
          <a:p>
            <a:r>
              <a:rPr lang="en-US" altLang="LID4096"/>
              <a:t>Hard to synchronize</a:t>
            </a:r>
          </a:p>
          <a:p>
            <a:endParaRPr lang="en-US" altLang="LID4096"/>
          </a:p>
          <a:p>
            <a:r>
              <a:rPr lang="en-US" altLang="LID4096"/>
              <a:t>Can get messy</a:t>
            </a:r>
          </a:p>
          <a:p>
            <a:endParaRPr lang="en-US" altLang="LID4096"/>
          </a:p>
          <a:p>
            <a:endParaRPr lang="en-US" altLang="LID4096"/>
          </a:p>
          <a:p>
            <a:endParaRPr lang="en-US" altLang="LID4096"/>
          </a:p>
        </p:txBody>
      </p:sp>
      <p:sp>
        <p:nvSpPr>
          <p:cNvPr id="18436" name="Text Box 4">
            <a:extLst>
              <a:ext uri="{FF2B5EF4-FFF2-40B4-BE49-F238E27FC236}">
                <a16:creationId xmlns:a16="http://schemas.microsoft.com/office/drawing/2014/main" id="{1D65DC64-65B0-594D-7B5F-0DDDFDB0D82B}"/>
              </a:ext>
            </a:extLst>
          </p:cNvPr>
          <p:cNvSpPr txBox="1">
            <a:spLocks noChangeArrowheads="1"/>
          </p:cNvSpPr>
          <p:nvPr/>
        </p:nvSpPr>
        <p:spPr bwMode="auto">
          <a:xfrm>
            <a:off x="6324600" y="6324600"/>
            <a:ext cx="2597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LID4096"/>
              <a:t>Brush and Turner, 2005</a:t>
            </a:r>
          </a:p>
        </p:txBody>
      </p:sp>
      <p:pic>
        <p:nvPicPr>
          <p:cNvPr id="18437" name="Picture 5">
            <a:extLst>
              <a:ext uri="{FF2B5EF4-FFF2-40B4-BE49-F238E27FC236}">
                <a16:creationId xmlns:a16="http://schemas.microsoft.com/office/drawing/2014/main" id="{7164B219-CC57-D614-FEC7-596A400C7D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1905000"/>
            <a:ext cx="4572000" cy="3429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9651E7CE-14E2-6B44-62BC-E6B45226EFA3}"/>
              </a:ext>
            </a:extLst>
          </p:cNvPr>
          <p:cNvSpPr>
            <a:spLocks noGrp="1" noChangeArrowheads="1"/>
          </p:cNvSpPr>
          <p:nvPr>
            <p:ph type="title"/>
          </p:nvPr>
        </p:nvSpPr>
        <p:spPr/>
        <p:txBody>
          <a:bodyPr/>
          <a:lstStyle/>
          <a:p>
            <a:r>
              <a:rPr lang="en-US" altLang="LID4096"/>
              <a:t>Why Go Digital?</a:t>
            </a:r>
          </a:p>
        </p:txBody>
      </p:sp>
      <p:sp>
        <p:nvSpPr>
          <p:cNvPr id="20483" name="Rectangle 3">
            <a:extLst>
              <a:ext uri="{FF2B5EF4-FFF2-40B4-BE49-F238E27FC236}">
                <a16:creationId xmlns:a16="http://schemas.microsoft.com/office/drawing/2014/main" id="{58FD9325-4256-3F97-CD87-CF3E0EA3CBC4}"/>
              </a:ext>
            </a:extLst>
          </p:cNvPr>
          <p:cNvSpPr>
            <a:spLocks noGrp="1" noChangeArrowheads="1"/>
          </p:cNvSpPr>
          <p:nvPr>
            <p:ph type="body" idx="1"/>
          </p:nvPr>
        </p:nvSpPr>
        <p:spPr/>
        <p:txBody>
          <a:bodyPr/>
          <a:lstStyle/>
          <a:p>
            <a:endParaRPr lang="LID4096" altLang="LID4096"/>
          </a:p>
        </p:txBody>
      </p:sp>
      <p:pic>
        <p:nvPicPr>
          <p:cNvPr id="20484" name="Picture 4">
            <a:extLst>
              <a:ext uri="{FF2B5EF4-FFF2-40B4-BE49-F238E27FC236}">
                <a16:creationId xmlns:a16="http://schemas.microsoft.com/office/drawing/2014/main" id="{0767AA19-2E37-1ADE-A4C0-2A0CE3F341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600200"/>
            <a:ext cx="3810000" cy="2538413"/>
          </a:xfrm>
          <a:prstGeom prst="rect">
            <a:avLst/>
          </a:prstGeom>
          <a:noFill/>
          <a:extLst>
            <a:ext uri="{909E8E84-426E-40DD-AFC4-6F175D3DCCD1}">
              <a14:hiddenFill xmlns:a14="http://schemas.microsoft.com/office/drawing/2010/main">
                <a:solidFill>
                  <a:srgbClr val="FFFFFF"/>
                </a:solidFill>
              </a14:hiddenFill>
            </a:ext>
          </a:extLst>
        </p:spPr>
      </p:pic>
      <p:pic>
        <p:nvPicPr>
          <p:cNvPr id="20485" name="Picture 5">
            <a:extLst>
              <a:ext uri="{FF2B5EF4-FFF2-40B4-BE49-F238E27FC236}">
                <a16:creationId xmlns:a16="http://schemas.microsoft.com/office/drawing/2014/main" id="{E71EBF6F-5B19-7DFB-BD64-B2962F4E49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8400" y="4294188"/>
            <a:ext cx="3886200" cy="2563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486" name="Picture 6">
            <a:extLst>
              <a:ext uri="{FF2B5EF4-FFF2-40B4-BE49-F238E27FC236}">
                <a16:creationId xmlns:a16="http://schemas.microsoft.com/office/drawing/2014/main" id="{1FA822E7-C319-8CF0-59C4-733BDAFE921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1600200"/>
            <a:ext cx="3810000" cy="254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048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048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04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a:extLst>
              <a:ext uri="{FF2B5EF4-FFF2-40B4-BE49-F238E27FC236}">
                <a16:creationId xmlns:a16="http://schemas.microsoft.com/office/drawing/2014/main" id="{7B9EE397-9563-9EE4-15BE-707D901801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752600"/>
            <a:ext cx="3657600" cy="314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531" name="Rectangle 3">
            <a:extLst>
              <a:ext uri="{FF2B5EF4-FFF2-40B4-BE49-F238E27FC236}">
                <a16:creationId xmlns:a16="http://schemas.microsoft.com/office/drawing/2014/main" id="{8C8C1FAF-D56C-377A-A3E7-B885126067EE}"/>
              </a:ext>
            </a:extLst>
          </p:cNvPr>
          <p:cNvSpPr>
            <a:spLocks noGrp="1" noChangeArrowheads="1"/>
          </p:cNvSpPr>
          <p:nvPr>
            <p:ph type="title"/>
          </p:nvPr>
        </p:nvSpPr>
        <p:spPr/>
        <p:txBody>
          <a:bodyPr/>
          <a:lstStyle/>
          <a:p>
            <a:r>
              <a:rPr lang="en-US" altLang="LID4096"/>
              <a:t>Digital Calendars Exist</a:t>
            </a:r>
          </a:p>
        </p:txBody>
      </p:sp>
      <p:pic>
        <p:nvPicPr>
          <p:cNvPr id="22532" name="Picture 4">
            <a:extLst>
              <a:ext uri="{FF2B5EF4-FFF2-40B4-BE49-F238E27FC236}">
                <a16:creationId xmlns:a16="http://schemas.microsoft.com/office/drawing/2014/main" id="{0F347945-FC28-3979-1CE5-6C9D91E71F9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62200" y="2590800"/>
            <a:ext cx="4191000" cy="3059113"/>
          </a:xfrm>
          <a:prstGeom prst="rect">
            <a:avLst/>
          </a:prstGeom>
          <a:noFill/>
          <a:extLst>
            <a:ext uri="{909E8E84-426E-40DD-AFC4-6F175D3DCCD1}">
              <a14:hiddenFill xmlns:a14="http://schemas.microsoft.com/office/drawing/2010/main">
                <a:solidFill>
                  <a:srgbClr val="FFFFFF"/>
                </a:solidFill>
              </a14:hiddenFill>
            </a:ext>
          </a:extLst>
        </p:spPr>
      </p:pic>
      <p:pic>
        <p:nvPicPr>
          <p:cNvPr id="22533" name="Picture 5">
            <a:extLst>
              <a:ext uri="{FF2B5EF4-FFF2-40B4-BE49-F238E27FC236}">
                <a16:creationId xmlns:a16="http://schemas.microsoft.com/office/drawing/2014/main" id="{BAF377F7-873B-92BF-E314-A37FC3DCBCE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3352800"/>
            <a:ext cx="3886200" cy="3263900"/>
          </a:xfrm>
          <a:prstGeom prst="rect">
            <a:avLst/>
          </a:prstGeom>
          <a:noFill/>
          <a:extLst>
            <a:ext uri="{909E8E84-426E-40DD-AFC4-6F175D3DCCD1}">
              <a14:hiddenFill xmlns:a14="http://schemas.microsoft.com/office/drawing/2010/main">
                <a:solidFill>
                  <a:srgbClr val="FFFFFF"/>
                </a:solidFill>
              </a14:hiddenFill>
            </a:ext>
          </a:extLst>
        </p:spPr>
      </p:pic>
      <p:pic>
        <p:nvPicPr>
          <p:cNvPr id="22534" name="Picture 6">
            <a:extLst>
              <a:ext uri="{FF2B5EF4-FFF2-40B4-BE49-F238E27FC236}">
                <a16:creationId xmlns:a16="http://schemas.microsoft.com/office/drawing/2014/main" id="{684376E6-33D2-89CA-5480-662740BB062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62800" y="762000"/>
            <a:ext cx="1524000" cy="2286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253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253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253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25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F05FBE65-3C24-8C69-8928-375E486AF602}"/>
              </a:ext>
            </a:extLst>
          </p:cNvPr>
          <p:cNvSpPr>
            <a:spLocks noGrp="1" noChangeArrowheads="1"/>
          </p:cNvSpPr>
          <p:nvPr>
            <p:ph type="title"/>
          </p:nvPr>
        </p:nvSpPr>
        <p:spPr/>
        <p:txBody>
          <a:bodyPr/>
          <a:lstStyle/>
          <a:p>
            <a:r>
              <a:rPr lang="en-US" altLang="LID4096"/>
              <a:t>Research Goal</a:t>
            </a:r>
          </a:p>
        </p:txBody>
      </p:sp>
      <p:sp>
        <p:nvSpPr>
          <p:cNvPr id="24579" name="Rectangle 3">
            <a:extLst>
              <a:ext uri="{FF2B5EF4-FFF2-40B4-BE49-F238E27FC236}">
                <a16:creationId xmlns:a16="http://schemas.microsoft.com/office/drawing/2014/main" id="{990FF1FF-C34F-AF86-9345-2E0C0D551611}"/>
              </a:ext>
            </a:extLst>
          </p:cNvPr>
          <p:cNvSpPr>
            <a:spLocks noGrp="1" noChangeArrowheads="1"/>
          </p:cNvSpPr>
          <p:nvPr>
            <p:ph type="body" idx="1"/>
          </p:nvPr>
        </p:nvSpPr>
        <p:spPr>
          <a:xfrm>
            <a:off x="762000" y="1828800"/>
            <a:ext cx="6858000" cy="3962400"/>
          </a:xfrm>
        </p:spPr>
        <p:txBody>
          <a:bodyPr/>
          <a:lstStyle/>
          <a:p>
            <a:pPr marL="609600" indent="-609600">
              <a:buFontTx/>
              <a:buNone/>
            </a:pPr>
            <a:r>
              <a:rPr lang="en-US" altLang="LID4096"/>
              <a:t>Design a digital family calendar:</a:t>
            </a:r>
          </a:p>
          <a:p>
            <a:pPr marL="609600" indent="-609600"/>
            <a:endParaRPr lang="en-US" altLang="LID4096"/>
          </a:p>
          <a:p>
            <a:pPr marL="990600" lvl="1" indent="-533400">
              <a:buFontTx/>
              <a:buAutoNum type="arabicPeriod"/>
            </a:pPr>
            <a:r>
              <a:rPr lang="en-US" altLang="LID4096"/>
              <a:t>Simple as paper</a:t>
            </a:r>
          </a:p>
          <a:p>
            <a:pPr marL="990600" lvl="1" indent="-533400">
              <a:buFontTx/>
              <a:buAutoNum type="arabicPeriod"/>
            </a:pPr>
            <a:endParaRPr lang="en-US" altLang="LID4096"/>
          </a:p>
          <a:p>
            <a:pPr marL="990600" lvl="1" indent="-533400">
              <a:buFontTx/>
              <a:buAutoNum type="arabicPeriod"/>
            </a:pPr>
            <a:r>
              <a:rPr lang="en-US" altLang="LID4096"/>
              <a:t>Power of technology</a:t>
            </a:r>
          </a:p>
          <a:p>
            <a:pPr marL="609600" indent="-609600"/>
            <a:endParaRPr lang="en-US" altLang="LID4096"/>
          </a:p>
          <a:p>
            <a:pPr marL="609600" indent="-609600"/>
            <a:endParaRPr lang="en-US" altLang="LID4096"/>
          </a:p>
        </p:txBody>
      </p:sp>
      <p:pic>
        <p:nvPicPr>
          <p:cNvPr id="24580" name="Picture 4">
            <a:extLst>
              <a:ext uri="{FF2B5EF4-FFF2-40B4-BE49-F238E27FC236}">
                <a16:creationId xmlns:a16="http://schemas.microsoft.com/office/drawing/2014/main" id="{6DD3C242-40FF-8A25-8C2A-2A88CB5AF7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3200" y="3352800"/>
            <a:ext cx="2414588" cy="3276600"/>
          </a:xfrm>
          <a:prstGeom prst="rect">
            <a:avLst/>
          </a:prstGeom>
          <a:noFill/>
          <a:extLst>
            <a:ext uri="{909E8E84-426E-40DD-AFC4-6F175D3DCCD1}">
              <a14:hiddenFill xmlns:a14="http://schemas.microsoft.com/office/drawing/2010/main">
                <a:solidFill>
                  <a:srgbClr val="FFFFFF"/>
                </a:solidFill>
              </a14:hiddenFill>
            </a:ext>
          </a:extLst>
        </p:spPr>
      </p:pic>
      <p:sp>
        <p:nvSpPr>
          <p:cNvPr id="24581" name="Text Box 5">
            <a:extLst>
              <a:ext uri="{FF2B5EF4-FFF2-40B4-BE49-F238E27FC236}">
                <a16:creationId xmlns:a16="http://schemas.microsoft.com/office/drawing/2014/main" id="{36B16216-32AE-877E-C79B-4193CBBAE287}"/>
              </a:ext>
            </a:extLst>
          </p:cNvPr>
          <p:cNvSpPr txBox="1">
            <a:spLocks noChangeArrowheads="1"/>
          </p:cNvSpPr>
          <p:nvPr/>
        </p:nvSpPr>
        <p:spPr bwMode="auto">
          <a:xfrm>
            <a:off x="6172200" y="4648200"/>
            <a:ext cx="3200400" cy="1554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LID4096" sz="3200" b="1">
                <a:solidFill>
                  <a:srgbClr val="000066"/>
                </a:solidFill>
                <a:latin typeface="Tahoma" panose="020B0604030504040204" pitchFamily="34" charset="0"/>
              </a:rPr>
              <a:t>A Digital</a:t>
            </a:r>
            <a:br>
              <a:rPr lang="en-US" altLang="LID4096" sz="3200" b="1">
                <a:solidFill>
                  <a:srgbClr val="000066"/>
                </a:solidFill>
                <a:latin typeface="Tahoma" panose="020B0604030504040204" pitchFamily="34" charset="0"/>
              </a:rPr>
            </a:br>
            <a:r>
              <a:rPr lang="en-US" altLang="LID4096" sz="3200" b="1">
                <a:solidFill>
                  <a:srgbClr val="000066"/>
                </a:solidFill>
                <a:latin typeface="Tahoma" panose="020B0604030504040204" pitchFamily="34" charset="0"/>
              </a:rPr>
              <a:t>Family Calendar</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F9E04B22-E800-F3EF-4AFA-F2DA9FCF1989}"/>
              </a:ext>
            </a:extLst>
          </p:cNvPr>
          <p:cNvSpPr>
            <a:spLocks noGrp="1" noChangeArrowheads="1"/>
          </p:cNvSpPr>
          <p:nvPr>
            <p:ph type="title"/>
          </p:nvPr>
        </p:nvSpPr>
        <p:spPr/>
        <p:txBody>
          <a:bodyPr/>
          <a:lstStyle/>
          <a:p>
            <a:r>
              <a:rPr lang="en-US" altLang="LID4096"/>
              <a:t>Design Principles</a:t>
            </a:r>
          </a:p>
        </p:txBody>
      </p:sp>
      <p:sp>
        <p:nvSpPr>
          <p:cNvPr id="26627" name="Rectangle 3">
            <a:extLst>
              <a:ext uri="{FF2B5EF4-FFF2-40B4-BE49-F238E27FC236}">
                <a16:creationId xmlns:a16="http://schemas.microsoft.com/office/drawing/2014/main" id="{A4979074-2ECF-8D44-E5E9-49BDAFF3A9C5}"/>
              </a:ext>
            </a:extLst>
          </p:cNvPr>
          <p:cNvSpPr>
            <a:spLocks noGrp="1" noChangeArrowheads="1"/>
          </p:cNvSpPr>
          <p:nvPr>
            <p:ph type="body" idx="1"/>
          </p:nvPr>
        </p:nvSpPr>
        <p:spPr>
          <a:xfrm>
            <a:off x="762000" y="1828800"/>
            <a:ext cx="5638800" cy="3962400"/>
          </a:xfrm>
        </p:spPr>
        <p:txBody>
          <a:bodyPr/>
          <a:lstStyle/>
          <a:p>
            <a:pPr>
              <a:lnSpc>
                <a:spcPct val="90000"/>
              </a:lnSpc>
            </a:pPr>
            <a:r>
              <a:rPr lang="en-US" altLang="LID4096"/>
              <a:t>Simple awareness appliance</a:t>
            </a:r>
          </a:p>
          <a:p>
            <a:pPr>
              <a:lnSpc>
                <a:spcPct val="90000"/>
              </a:lnSpc>
            </a:pPr>
            <a:endParaRPr lang="en-US" altLang="LID4096"/>
          </a:p>
          <a:p>
            <a:pPr>
              <a:lnSpc>
                <a:spcPct val="90000"/>
              </a:lnSpc>
            </a:pPr>
            <a:r>
              <a:rPr lang="en-US" altLang="LID4096"/>
              <a:t>Coordination tools</a:t>
            </a:r>
          </a:p>
          <a:p>
            <a:pPr>
              <a:lnSpc>
                <a:spcPct val="90000"/>
              </a:lnSpc>
            </a:pPr>
            <a:endParaRPr lang="en-US" altLang="LID4096"/>
          </a:p>
          <a:p>
            <a:pPr>
              <a:lnSpc>
                <a:spcPct val="90000"/>
              </a:lnSpc>
            </a:pPr>
            <a:r>
              <a:rPr lang="en-US" altLang="LID4096"/>
              <a:t>Flexibility</a:t>
            </a:r>
          </a:p>
          <a:p>
            <a:pPr>
              <a:lnSpc>
                <a:spcPct val="90000"/>
              </a:lnSpc>
            </a:pPr>
            <a:endParaRPr lang="en-US" altLang="LID4096"/>
          </a:p>
          <a:p>
            <a:pPr>
              <a:lnSpc>
                <a:spcPct val="90000"/>
              </a:lnSpc>
            </a:pPr>
            <a:r>
              <a:rPr lang="en-US" altLang="LID4096"/>
              <a:t>Location-based</a:t>
            </a:r>
          </a:p>
        </p:txBody>
      </p:sp>
      <p:pic>
        <p:nvPicPr>
          <p:cNvPr id="26628" name="Picture 4">
            <a:extLst>
              <a:ext uri="{FF2B5EF4-FFF2-40B4-BE49-F238E27FC236}">
                <a16:creationId xmlns:a16="http://schemas.microsoft.com/office/drawing/2014/main" id="{389B276B-01F4-AF3D-8BA9-0A1BAC5B7C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3200" y="3352800"/>
            <a:ext cx="2414588" cy="3276600"/>
          </a:xfrm>
          <a:prstGeom prst="rect">
            <a:avLst/>
          </a:prstGeom>
          <a:noFill/>
          <a:extLst>
            <a:ext uri="{909E8E84-426E-40DD-AFC4-6F175D3DCCD1}">
              <a14:hiddenFill xmlns:a14="http://schemas.microsoft.com/office/drawing/2010/main">
                <a:solidFill>
                  <a:srgbClr val="FFFFFF"/>
                </a:solidFill>
              </a14:hiddenFill>
            </a:ext>
          </a:extLst>
        </p:spPr>
      </p:pic>
      <p:sp>
        <p:nvSpPr>
          <p:cNvPr id="26629" name="Text Box 5">
            <a:extLst>
              <a:ext uri="{FF2B5EF4-FFF2-40B4-BE49-F238E27FC236}">
                <a16:creationId xmlns:a16="http://schemas.microsoft.com/office/drawing/2014/main" id="{B0278E74-9FA6-55B7-2CC6-B98202986843}"/>
              </a:ext>
            </a:extLst>
          </p:cNvPr>
          <p:cNvSpPr txBox="1">
            <a:spLocks noChangeArrowheads="1"/>
          </p:cNvSpPr>
          <p:nvPr/>
        </p:nvSpPr>
        <p:spPr bwMode="auto">
          <a:xfrm>
            <a:off x="6172200" y="4648200"/>
            <a:ext cx="3200400" cy="1554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LID4096" sz="3200" b="1">
                <a:solidFill>
                  <a:srgbClr val="000066"/>
                </a:solidFill>
                <a:latin typeface="Tahoma" panose="020B0604030504040204" pitchFamily="34" charset="0"/>
              </a:rPr>
              <a:t>A Digital</a:t>
            </a:r>
            <a:br>
              <a:rPr lang="en-US" altLang="LID4096" sz="3200" b="1">
                <a:solidFill>
                  <a:srgbClr val="000066"/>
                </a:solidFill>
                <a:latin typeface="Tahoma" panose="020B0604030504040204" pitchFamily="34" charset="0"/>
              </a:rPr>
            </a:br>
            <a:r>
              <a:rPr lang="en-US" altLang="LID4096" sz="3200" b="1">
                <a:solidFill>
                  <a:srgbClr val="000066"/>
                </a:solidFill>
                <a:latin typeface="Tahoma" panose="020B0604030504040204" pitchFamily="34" charset="0"/>
              </a:rPr>
              <a:t>Family Calendar</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9C28A566-6EE8-8099-AEBC-66824FF3501E}"/>
              </a:ext>
            </a:extLst>
          </p:cNvPr>
          <p:cNvSpPr>
            <a:spLocks noGrp="1" noChangeArrowheads="1"/>
          </p:cNvSpPr>
          <p:nvPr>
            <p:ph type="title"/>
          </p:nvPr>
        </p:nvSpPr>
        <p:spPr/>
        <p:txBody>
          <a:bodyPr/>
          <a:lstStyle/>
          <a:p>
            <a:r>
              <a:rPr lang="en-US" altLang="LID4096"/>
              <a:t>Simple Awareness Appliance</a:t>
            </a:r>
          </a:p>
        </p:txBody>
      </p:sp>
      <p:sp>
        <p:nvSpPr>
          <p:cNvPr id="28675" name="Rectangle 3">
            <a:extLst>
              <a:ext uri="{FF2B5EF4-FFF2-40B4-BE49-F238E27FC236}">
                <a16:creationId xmlns:a16="http://schemas.microsoft.com/office/drawing/2014/main" id="{122E75E1-1EEB-95F8-A0A1-CD449FDDB774}"/>
              </a:ext>
            </a:extLst>
          </p:cNvPr>
          <p:cNvSpPr>
            <a:spLocks noGrp="1" noChangeArrowheads="1"/>
          </p:cNvSpPr>
          <p:nvPr>
            <p:ph type="body" idx="1"/>
          </p:nvPr>
        </p:nvSpPr>
        <p:spPr/>
        <p:txBody>
          <a:bodyPr/>
          <a:lstStyle/>
          <a:p>
            <a:endParaRPr lang="LID4096" altLang="LID4096"/>
          </a:p>
        </p:txBody>
      </p:sp>
      <p:sp>
        <p:nvSpPr>
          <p:cNvPr id="28676" name="Text Box 4">
            <a:extLst>
              <a:ext uri="{FF2B5EF4-FFF2-40B4-BE49-F238E27FC236}">
                <a16:creationId xmlns:a16="http://schemas.microsoft.com/office/drawing/2014/main" id="{789A7F8C-E4A2-5599-DF1E-00573B04182F}"/>
              </a:ext>
            </a:extLst>
          </p:cNvPr>
          <p:cNvSpPr txBox="1">
            <a:spLocks noChangeArrowheads="1"/>
          </p:cNvSpPr>
          <p:nvPr/>
        </p:nvSpPr>
        <p:spPr bwMode="auto">
          <a:xfrm>
            <a:off x="4114800" y="6324600"/>
            <a:ext cx="4489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LID4096"/>
              <a:t>Edwards and Grinter, 2001, Norman, 1998</a:t>
            </a:r>
          </a:p>
        </p:txBody>
      </p:sp>
      <p:pic>
        <p:nvPicPr>
          <p:cNvPr id="28677" name="Picture 5">
            <a:extLst>
              <a:ext uri="{FF2B5EF4-FFF2-40B4-BE49-F238E27FC236}">
                <a16:creationId xmlns:a16="http://schemas.microsoft.com/office/drawing/2014/main" id="{568ACBE8-0256-6D15-F4AF-5918218279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981200"/>
            <a:ext cx="3033713" cy="4549775"/>
          </a:xfrm>
          <a:prstGeom prst="rect">
            <a:avLst/>
          </a:prstGeom>
          <a:noFill/>
          <a:extLst>
            <a:ext uri="{909E8E84-426E-40DD-AFC4-6F175D3DCCD1}">
              <a14:hiddenFill xmlns:a14="http://schemas.microsoft.com/office/drawing/2010/main">
                <a:solidFill>
                  <a:srgbClr val="FFFFFF"/>
                </a:solidFill>
              </a14:hiddenFill>
            </a:ext>
          </a:extLst>
        </p:spPr>
      </p:pic>
      <p:pic>
        <p:nvPicPr>
          <p:cNvPr id="28678" name="Picture 6">
            <a:extLst>
              <a:ext uri="{FF2B5EF4-FFF2-40B4-BE49-F238E27FC236}">
                <a16:creationId xmlns:a16="http://schemas.microsoft.com/office/drawing/2014/main" id="{76926956-55A6-D883-EAE3-470D662EC7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5800" y="2133600"/>
            <a:ext cx="3106738" cy="3733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22AACDA0-C9E7-5DA2-8750-C6F22CB43F60}"/>
              </a:ext>
            </a:extLst>
          </p:cNvPr>
          <p:cNvSpPr>
            <a:spLocks noGrp="1" noChangeArrowheads="1"/>
          </p:cNvSpPr>
          <p:nvPr>
            <p:ph type="title"/>
          </p:nvPr>
        </p:nvSpPr>
        <p:spPr/>
        <p:txBody>
          <a:bodyPr/>
          <a:lstStyle/>
          <a:p>
            <a:r>
              <a:rPr lang="en-US" altLang="LID4096"/>
              <a:t>Flexibility</a:t>
            </a:r>
          </a:p>
        </p:txBody>
      </p:sp>
      <p:sp>
        <p:nvSpPr>
          <p:cNvPr id="30723" name="Rectangle 3">
            <a:extLst>
              <a:ext uri="{FF2B5EF4-FFF2-40B4-BE49-F238E27FC236}">
                <a16:creationId xmlns:a16="http://schemas.microsoft.com/office/drawing/2014/main" id="{F191FD40-65E7-5524-024D-4E17C834541D}"/>
              </a:ext>
            </a:extLst>
          </p:cNvPr>
          <p:cNvSpPr>
            <a:spLocks noGrp="1" noChangeArrowheads="1"/>
          </p:cNvSpPr>
          <p:nvPr>
            <p:ph type="body" idx="1"/>
          </p:nvPr>
        </p:nvSpPr>
        <p:spPr/>
        <p:txBody>
          <a:bodyPr/>
          <a:lstStyle/>
          <a:p>
            <a:endParaRPr lang="LID4096" altLang="LID4096"/>
          </a:p>
        </p:txBody>
      </p:sp>
      <p:sp>
        <p:nvSpPr>
          <p:cNvPr id="30724" name="Text Box 4">
            <a:extLst>
              <a:ext uri="{FF2B5EF4-FFF2-40B4-BE49-F238E27FC236}">
                <a16:creationId xmlns:a16="http://schemas.microsoft.com/office/drawing/2014/main" id="{59074E2A-C348-40A1-F875-99B433ECEE29}"/>
              </a:ext>
            </a:extLst>
          </p:cNvPr>
          <p:cNvSpPr txBox="1">
            <a:spLocks noChangeArrowheads="1"/>
          </p:cNvSpPr>
          <p:nvPr/>
        </p:nvSpPr>
        <p:spPr bwMode="auto">
          <a:xfrm>
            <a:off x="4876800" y="6324600"/>
            <a:ext cx="3727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r>
              <a:rPr lang="en-US" altLang="LID4096"/>
              <a:t>Taylor and Swan, 2005</a:t>
            </a:r>
          </a:p>
        </p:txBody>
      </p:sp>
      <p:pic>
        <p:nvPicPr>
          <p:cNvPr id="30725" name="Picture 5">
            <a:extLst>
              <a:ext uri="{FF2B5EF4-FFF2-40B4-BE49-F238E27FC236}">
                <a16:creationId xmlns:a16="http://schemas.microsoft.com/office/drawing/2014/main" id="{6B4D8151-DB70-F028-416B-48800CFA3C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905000"/>
            <a:ext cx="3276600" cy="2182813"/>
          </a:xfrm>
          <a:prstGeom prst="rect">
            <a:avLst/>
          </a:prstGeom>
          <a:noFill/>
          <a:extLst>
            <a:ext uri="{909E8E84-426E-40DD-AFC4-6F175D3DCCD1}">
              <a14:hiddenFill xmlns:a14="http://schemas.microsoft.com/office/drawing/2010/main">
                <a:solidFill>
                  <a:srgbClr val="FFFFFF"/>
                </a:solidFill>
              </a14:hiddenFill>
            </a:ext>
          </a:extLst>
        </p:spPr>
      </p:pic>
      <p:pic>
        <p:nvPicPr>
          <p:cNvPr id="30726" name="Picture 6">
            <a:extLst>
              <a:ext uri="{FF2B5EF4-FFF2-40B4-BE49-F238E27FC236}">
                <a16:creationId xmlns:a16="http://schemas.microsoft.com/office/drawing/2014/main" id="{CA27BC7A-5BC8-DCDE-6F77-CE3DF0202F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1371600"/>
            <a:ext cx="3810000" cy="2538413"/>
          </a:xfrm>
          <a:prstGeom prst="rect">
            <a:avLst/>
          </a:prstGeom>
          <a:noFill/>
          <a:extLst>
            <a:ext uri="{909E8E84-426E-40DD-AFC4-6F175D3DCCD1}">
              <a14:hiddenFill xmlns:a14="http://schemas.microsoft.com/office/drawing/2010/main">
                <a:solidFill>
                  <a:srgbClr val="FFFFFF"/>
                </a:solidFill>
              </a14:hiddenFill>
            </a:ext>
          </a:extLst>
        </p:spPr>
      </p:pic>
      <p:pic>
        <p:nvPicPr>
          <p:cNvPr id="30727" name="Picture 7">
            <a:extLst>
              <a:ext uri="{FF2B5EF4-FFF2-40B4-BE49-F238E27FC236}">
                <a16:creationId xmlns:a16="http://schemas.microsoft.com/office/drawing/2014/main" id="{62DE69B5-8D3B-391F-FACC-C6A8FBF5E27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6400" y="4343400"/>
            <a:ext cx="3048000" cy="2030413"/>
          </a:xfrm>
          <a:prstGeom prst="rect">
            <a:avLst/>
          </a:prstGeom>
          <a:noFill/>
          <a:extLst>
            <a:ext uri="{909E8E84-426E-40DD-AFC4-6F175D3DCCD1}">
              <a14:hiddenFill xmlns:a14="http://schemas.microsoft.com/office/drawing/2010/main">
                <a:solidFill>
                  <a:srgbClr val="FFFFFF"/>
                </a:solidFill>
              </a14:hiddenFill>
            </a:ext>
          </a:extLst>
        </p:spPr>
      </p:pic>
      <p:pic>
        <p:nvPicPr>
          <p:cNvPr id="30728" name="Picture 8">
            <a:extLst>
              <a:ext uri="{FF2B5EF4-FFF2-40B4-BE49-F238E27FC236}">
                <a16:creationId xmlns:a16="http://schemas.microsoft.com/office/drawing/2014/main" id="{0CFAAE44-67F0-2ED3-A078-2DCE285D227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19800" y="3733800"/>
            <a:ext cx="2743200" cy="2057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7BA8979F-4E6E-AD17-8AAD-7476B4367A7D}"/>
              </a:ext>
            </a:extLst>
          </p:cNvPr>
          <p:cNvSpPr>
            <a:spLocks noGrp="1" noChangeArrowheads="1"/>
          </p:cNvSpPr>
          <p:nvPr>
            <p:ph type="title"/>
          </p:nvPr>
        </p:nvSpPr>
        <p:spPr/>
        <p:txBody>
          <a:bodyPr/>
          <a:lstStyle/>
          <a:p>
            <a:r>
              <a:rPr lang="en-US" altLang="LID4096"/>
              <a:t>Tools for Coordination</a:t>
            </a:r>
          </a:p>
        </p:txBody>
      </p:sp>
      <p:sp>
        <p:nvSpPr>
          <p:cNvPr id="32771" name="Rectangle 3">
            <a:extLst>
              <a:ext uri="{FF2B5EF4-FFF2-40B4-BE49-F238E27FC236}">
                <a16:creationId xmlns:a16="http://schemas.microsoft.com/office/drawing/2014/main" id="{ED6FC12F-3A6F-34AF-1E4C-90954E401345}"/>
              </a:ext>
            </a:extLst>
          </p:cNvPr>
          <p:cNvSpPr>
            <a:spLocks noGrp="1" noChangeArrowheads="1"/>
          </p:cNvSpPr>
          <p:nvPr>
            <p:ph type="body" idx="1"/>
          </p:nvPr>
        </p:nvSpPr>
        <p:spPr/>
        <p:txBody>
          <a:bodyPr/>
          <a:lstStyle/>
          <a:p>
            <a:endParaRPr lang="LID4096" altLang="LID4096"/>
          </a:p>
        </p:txBody>
      </p:sp>
      <p:pic>
        <p:nvPicPr>
          <p:cNvPr id="32772" name="Picture 4">
            <a:extLst>
              <a:ext uri="{FF2B5EF4-FFF2-40B4-BE49-F238E27FC236}">
                <a16:creationId xmlns:a16="http://schemas.microsoft.com/office/drawing/2014/main" id="{BA720CFC-DAB5-4429-F5F7-D07C84A32B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1752600"/>
            <a:ext cx="3886200" cy="3346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773" name="Text Box 5">
            <a:extLst>
              <a:ext uri="{FF2B5EF4-FFF2-40B4-BE49-F238E27FC236}">
                <a16:creationId xmlns:a16="http://schemas.microsoft.com/office/drawing/2014/main" id="{7B886226-00D4-3CB9-6235-9E1C093B30F8}"/>
              </a:ext>
            </a:extLst>
          </p:cNvPr>
          <p:cNvSpPr txBox="1">
            <a:spLocks noChangeArrowheads="1"/>
          </p:cNvSpPr>
          <p:nvPr/>
        </p:nvSpPr>
        <p:spPr bwMode="auto">
          <a:xfrm>
            <a:off x="4876800" y="6324600"/>
            <a:ext cx="3727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r>
              <a:rPr lang="en-US" altLang="LID4096"/>
              <a:t>Crabtree et al, 2003</a:t>
            </a:r>
          </a:p>
        </p:txBody>
      </p:sp>
      <p:pic>
        <p:nvPicPr>
          <p:cNvPr id="32774" name="Picture 6">
            <a:extLst>
              <a:ext uri="{FF2B5EF4-FFF2-40B4-BE49-F238E27FC236}">
                <a16:creationId xmlns:a16="http://schemas.microsoft.com/office/drawing/2014/main" id="{EAA13712-A5A8-98E4-C7A4-8B70C11052F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6600" y="3124200"/>
            <a:ext cx="3519488" cy="2806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775" name="Line 7">
            <a:extLst>
              <a:ext uri="{FF2B5EF4-FFF2-40B4-BE49-F238E27FC236}">
                <a16:creationId xmlns:a16="http://schemas.microsoft.com/office/drawing/2014/main" id="{DB59FC10-D853-B2F0-DB53-C47E225FBB97}"/>
              </a:ext>
            </a:extLst>
          </p:cNvPr>
          <p:cNvSpPr>
            <a:spLocks noChangeShapeType="1"/>
          </p:cNvSpPr>
          <p:nvPr/>
        </p:nvSpPr>
        <p:spPr bwMode="auto">
          <a:xfrm>
            <a:off x="3429000" y="3886200"/>
            <a:ext cx="3276600" cy="1981200"/>
          </a:xfrm>
          <a:prstGeom prst="line">
            <a:avLst/>
          </a:prstGeom>
          <a:noFill/>
          <a:ln w="571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32776" name="Line 8">
            <a:extLst>
              <a:ext uri="{FF2B5EF4-FFF2-40B4-BE49-F238E27FC236}">
                <a16:creationId xmlns:a16="http://schemas.microsoft.com/office/drawing/2014/main" id="{DA89F1FD-5AE7-2605-305E-5457C34992EC}"/>
              </a:ext>
            </a:extLst>
          </p:cNvPr>
          <p:cNvSpPr>
            <a:spLocks noChangeShapeType="1"/>
          </p:cNvSpPr>
          <p:nvPr/>
        </p:nvSpPr>
        <p:spPr bwMode="auto">
          <a:xfrm flipV="1">
            <a:off x="3429000" y="3886200"/>
            <a:ext cx="3276600" cy="1905000"/>
          </a:xfrm>
          <a:prstGeom prst="line">
            <a:avLst/>
          </a:prstGeom>
          <a:noFill/>
          <a:ln w="571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40F1FC09-89DF-BF91-C9B0-B475CA968815}"/>
              </a:ext>
            </a:extLst>
          </p:cNvPr>
          <p:cNvSpPr>
            <a:spLocks noGrp="1" noChangeArrowheads="1"/>
          </p:cNvSpPr>
          <p:nvPr>
            <p:ph type="title"/>
          </p:nvPr>
        </p:nvSpPr>
        <p:spPr/>
        <p:txBody>
          <a:bodyPr/>
          <a:lstStyle/>
          <a:p>
            <a:r>
              <a:rPr lang="en-US" altLang="LID4096"/>
              <a:t>Contextual Locations</a:t>
            </a:r>
          </a:p>
        </p:txBody>
      </p:sp>
      <p:sp>
        <p:nvSpPr>
          <p:cNvPr id="34819" name="Rectangle 3">
            <a:extLst>
              <a:ext uri="{FF2B5EF4-FFF2-40B4-BE49-F238E27FC236}">
                <a16:creationId xmlns:a16="http://schemas.microsoft.com/office/drawing/2014/main" id="{3253CCD4-AD2B-FD1A-2B97-2647229D9ACE}"/>
              </a:ext>
            </a:extLst>
          </p:cNvPr>
          <p:cNvSpPr>
            <a:spLocks noGrp="1" noChangeArrowheads="1"/>
          </p:cNvSpPr>
          <p:nvPr>
            <p:ph type="body" idx="1"/>
          </p:nvPr>
        </p:nvSpPr>
        <p:spPr/>
        <p:txBody>
          <a:bodyPr/>
          <a:lstStyle/>
          <a:p>
            <a:endParaRPr lang="LID4096" altLang="LID4096"/>
          </a:p>
        </p:txBody>
      </p:sp>
      <p:sp>
        <p:nvSpPr>
          <p:cNvPr id="34820" name="Text Box 4">
            <a:extLst>
              <a:ext uri="{FF2B5EF4-FFF2-40B4-BE49-F238E27FC236}">
                <a16:creationId xmlns:a16="http://schemas.microsoft.com/office/drawing/2014/main" id="{084F586F-7C2F-8CDA-50E1-389F3664A5A3}"/>
              </a:ext>
            </a:extLst>
          </p:cNvPr>
          <p:cNvSpPr txBox="1">
            <a:spLocks noChangeArrowheads="1"/>
          </p:cNvSpPr>
          <p:nvPr/>
        </p:nvSpPr>
        <p:spPr bwMode="auto">
          <a:xfrm>
            <a:off x="1905000" y="6324600"/>
            <a:ext cx="66992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r>
              <a:rPr lang="en-US" altLang="LID4096"/>
              <a:t>Crabtree et al, 2003, Elliot et al, 2005</a:t>
            </a:r>
          </a:p>
        </p:txBody>
      </p:sp>
      <p:pic>
        <p:nvPicPr>
          <p:cNvPr id="34821" name="Picture 5">
            <a:extLst>
              <a:ext uri="{FF2B5EF4-FFF2-40B4-BE49-F238E27FC236}">
                <a16:creationId xmlns:a16="http://schemas.microsoft.com/office/drawing/2014/main" id="{84CD102D-8046-A095-CC78-7798BB2DBF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600200"/>
            <a:ext cx="6934200" cy="46196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B843EBEE-1B3A-040E-1AE0-A735FBB5F65A}"/>
              </a:ext>
            </a:extLst>
          </p:cNvPr>
          <p:cNvSpPr>
            <a:spLocks noGrp="1" noChangeArrowheads="1"/>
          </p:cNvSpPr>
          <p:nvPr>
            <p:ph type="title"/>
          </p:nvPr>
        </p:nvSpPr>
        <p:spPr/>
        <p:txBody>
          <a:bodyPr/>
          <a:lstStyle/>
          <a:p>
            <a:r>
              <a:rPr lang="en-US" altLang="LID4096"/>
              <a:t>Participatory Design Method</a:t>
            </a:r>
          </a:p>
        </p:txBody>
      </p:sp>
      <p:sp>
        <p:nvSpPr>
          <p:cNvPr id="36867" name="Rectangle 3">
            <a:extLst>
              <a:ext uri="{FF2B5EF4-FFF2-40B4-BE49-F238E27FC236}">
                <a16:creationId xmlns:a16="http://schemas.microsoft.com/office/drawing/2014/main" id="{362229CD-7119-8F49-A926-3D20F2ACB7D2}"/>
              </a:ext>
            </a:extLst>
          </p:cNvPr>
          <p:cNvSpPr>
            <a:spLocks noGrp="1" noChangeArrowheads="1"/>
          </p:cNvSpPr>
          <p:nvPr>
            <p:ph type="body" idx="1"/>
          </p:nvPr>
        </p:nvSpPr>
        <p:spPr/>
        <p:txBody>
          <a:bodyPr/>
          <a:lstStyle/>
          <a:p>
            <a:pPr marL="609600" indent="-609600">
              <a:buFontTx/>
              <a:buNone/>
            </a:pPr>
            <a:r>
              <a:rPr lang="en-US" altLang="LID4096"/>
              <a:t>20 mothers, varying backgrounds</a:t>
            </a:r>
          </a:p>
          <a:p>
            <a:pPr marL="609600" indent="-609600"/>
            <a:endParaRPr lang="en-US" altLang="LID4096"/>
          </a:p>
          <a:p>
            <a:pPr marL="609600" indent="-609600">
              <a:buFontTx/>
              <a:buAutoNum type="arabicPeriod"/>
            </a:pPr>
            <a:r>
              <a:rPr lang="en-US" altLang="LID4096"/>
              <a:t>Paper prototyping (10 moms)</a:t>
            </a:r>
          </a:p>
          <a:p>
            <a:pPr marL="609600" indent="-609600">
              <a:buFontTx/>
              <a:buAutoNum type="arabicPeriod"/>
            </a:pPr>
            <a:r>
              <a:rPr lang="en-US" altLang="LID4096"/>
              <a:t>Digital Med-Fi Prototype</a:t>
            </a:r>
          </a:p>
          <a:p>
            <a:pPr marL="609600" indent="-609600">
              <a:buFontTx/>
              <a:buAutoNum type="arabicPeriod"/>
            </a:pPr>
            <a:r>
              <a:rPr lang="en-US" altLang="LID4096"/>
              <a:t>Formative Evaluation (10 moms)</a:t>
            </a:r>
          </a:p>
        </p:txBody>
      </p:sp>
      <p:pic>
        <p:nvPicPr>
          <p:cNvPr id="36868" name="Picture 4">
            <a:extLst>
              <a:ext uri="{FF2B5EF4-FFF2-40B4-BE49-F238E27FC236}">
                <a16:creationId xmlns:a16="http://schemas.microsoft.com/office/drawing/2014/main" id="{83FC41F2-89FA-ACCC-740A-6DD03FBAB0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4800600"/>
            <a:ext cx="2641600" cy="1981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86035D9A-4CB1-CD27-CD73-CB1A5EC986AF}"/>
              </a:ext>
            </a:extLst>
          </p:cNvPr>
          <p:cNvSpPr>
            <a:spLocks noGrp="1" noChangeArrowheads="1"/>
          </p:cNvSpPr>
          <p:nvPr>
            <p:ph type="title"/>
          </p:nvPr>
        </p:nvSpPr>
        <p:spPr/>
        <p:txBody>
          <a:bodyPr/>
          <a:lstStyle/>
          <a:p>
            <a:r>
              <a:rPr lang="en-US" altLang="LID4096"/>
              <a:t>Why Mothers?</a:t>
            </a:r>
          </a:p>
        </p:txBody>
      </p:sp>
      <p:sp>
        <p:nvSpPr>
          <p:cNvPr id="38915" name="Rectangle 3">
            <a:extLst>
              <a:ext uri="{FF2B5EF4-FFF2-40B4-BE49-F238E27FC236}">
                <a16:creationId xmlns:a16="http://schemas.microsoft.com/office/drawing/2014/main" id="{7E9B6C49-C4B5-AFAA-60EE-85D915DBA424}"/>
              </a:ext>
            </a:extLst>
          </p:cNvPr>
          <p:cNvSpPr>
            <a:spLocks noGrp="1" noChangeArrowheads="1"/>
          </p:cNvSpPr>
          <p:nvPr>
            <p:ph type="body" idx="1"/>
          </p:nvPr>
        </p:nvSpPr>
        <p:spPr/>
        <p:txBody>
          <a:bodyPr/>
          <a:lstStyle/>
          <a:p>
            <a:pPr>
              <a:buFontTx/>
              <a:buNone/>
            </a:pPr>
            <a:r>
              <a:rPr lang="en-US" altLang="LID4096"/>
              <a:t>Almost always the primary scheduler</a:t>
            </a:r>
          </a:p>
        </p:txBody>
      </p:sp>
      <p:pic>
        <p:nvPicPr>
          <p:cNvPr id="38916" name="Picture 4">
            <a:extLst>
              <a:ext uri="{FF2B5EF4-FFF2-40B4-BE49-F238E27FC236}">
                <a16:creationId xmlns:a16="http://schemas.microsoft.com/office/drawing/2014/main" id="{5CB1DE34-078D-1BE0-5265-6E0FE82CCB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2819400"/>
            <a:ext cx="4876800" cy="3219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8917" name="Text Box 5">
            <a:extLst>
              <a:ext uri="{FF2B5EF4-FFF2-40B4-BE49-F238E27FC236}">
                <a16:creationId xmlns:a16="http://schemas.microsoft.com/office/drawing/2014/main" id="{FF4D4371-55EB-312C-4FBB-0C69C029C74F}"/>
              </a:ext>
            </a:extLst>
          </p:cNvPr>
          <p:cNvSpPr txBox="1">
            <a:spLocks noChangeArrowheads="1"/>
          </p:cNvSpPr>
          <p:nvPr/>
        </p:nvSpPr>
        <p:spPr bwMode="auto">
          <a:xfrm>
            <a:off x="3962400" y="6324600"/>
            <a:ext cx="4953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r>
              <a:rPr lang="en-US" altLang="LID4096"/>
              <a:t>Hutchinson et al, 2002, Beech et al, 2004</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2A9E2BE0-5D43-468D-D1DA-307F34977CDE}"/>
              </a:ext>
            </a:extLst>
          </p:cNvPr>
          <p:cNvSpPr>
            <a:spLocks noGrp="1" noChangeArrowheads="1"/>
          </p:cNvSpPr>
          <p:nvPr>
            <p:ph type="title"/>
          </p:nvPr>
        </p:nvSpPr>
        <p:spPr/>
        <p:txBody>
          <a:bodyPr/>
          <a:lstStyle/>
          <a:p>
            <a:r>
              <a:rPr lang="en-US" altLang="LID4096"/>
              <a:t>Interview Findings</a:t>
            </a:r>
          </a:p>
        </p:txBody>
      </p:sp>
      <p:sp>
        <p:nvSpPr>
          <p:cNvPr id="40963" name="Rectangle 3">
            <a:extLst>
              <a:ext uri="{FF2B5EF4-FFF2-40B4-BE49-F238E27FC236}">
                <a16:creationId xmlns:a16="http://schemas.microsoft.com/office/drawing/2014/main" id="{AF818348-C8DA-7BA9-851D-ACBEBB721205}"/>
              </a:ext>
            </a:extLst>
          </p:cNvPr>
          <p:cNvSpPr>
            <a:spLocks noGrp="1" noChangeArrowheads="1"/>
          </p:cNvSpPr>
          <p:nvPr>
            <p:ph type="body" idx="1"/>
          </p:nvPr>
        </p:nvSpPr>
        <p:spPr/>
        <p:txBody>
          <a:bodyPr/>
          <a:lstStyle/>
          <a:p>
            <a:r>
              <a:rPr lang="en-US" altLang="LID4096"/>
              <a:t>Variety of calendars</a:t>
            </a:r>
          </a:p>
          <a:p>
            <a:pPr lvl="1"/>
            <a:r>
              <a:rPr lang="en-US" altLang="LID4096"/>
              <a:t>14 / 20 paper</a:t>
            </a:r>
          </a:p>
          <a:p>
            <a:pPr lvl="1"/>
            <a:r>
              <a:rPr lang="en-US" altLang="LID4096"/>
              <a:t>6 / 20 digital</a:t>
            </a:r>
          </a:p>
          <a:p>
            <a:pPr lvl="1"/>
            <a:endParaRPr lang="en-US" altLang="LID4096"/>
          </a:p>
        </p:txBody>
      </p:sp>
      <p:pic>
        <p:nvPicPr>
          <p:cNvPr id="40964" name="Picture 4">
            <a:extLst>
              <a:ext uri="{FF2B5EF4-FFF2-40B4-BE49-F238E27FC236}">
                <a16:creationId xmlns:a16="http://schemas.microsoft.com/office/drawing/2014/main" id="{20490AB5-B594-A02B-F829-4DF2750853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3810000"/>
            <a:ext cx="3657600" cy="2743200"/>
          </a:xfrm>
          <a:prstGeom prst="rect">
            <a:avLst/>
          </a:prstGeom>
          <a:noFill/>
          <a:extLst>
            <a:ext uri="{909E8E84-426E-40DD-AFC4-6F175D3DCCD1}">
              <a14:hiddenFill xmlns:a14="http://schemas.microsoft.com/office/drawing/2010/main">
                <a:solidFill>
                  <a:srgbClr val="FFFFFF"/>
                </a:solidFill>
              </a14:hiddenFill>
            </a:ext>
          </a:extLst>
        </p:spPr>
      </p:pic>
      <p:pic>
        <p:nvPicPr>
          <p:cNvPr id="40965" name="Picture 5">
            <a:extLst>
              <a:ext uri="{FF2B5EF4-FFF2-40B4-BE49-F238E27FC236}">
                <a16:creationId xmlns:a16="http://schemas.microsoft.com/office/drawing/2014/main" id="{185BE730-4C6C-1D4D-439A-1793C09C1B0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609600"/>
            <a:ext cx="2244725" cy="2971800"/>
          </a:xfrm>
          <a:prstGeom prst="rect">
            <a:avLst/>
          </a:prstGeom>
          <a:noFill/>
          <a:extLst>
            <a:ext uri="{909E8E84-426E-40DD-AFC4-6F175D3DCCD1}">
              <a14:hiddenFill xmlns:a14="http://schemas.microsoft.com/office/drawing/2010/main">
                <a:solidFill>
                  <a:srgbClr val="FFFFFF"/>
                </a:solidFill>
              </a14:hiddenFill>
            </a:ext>
          </a:extLst>
        </p:spPr>
      </p:pic>
      <p:pic>
        <p:nvPicPr>
          <p:cNvPr id="40966" name="Picture 6">
            <a:extLst>
              <a:ext uri="{FF2B5EF4-FFF2-40B4-BE49-F238E27FC236}">
                <a16:creationId xmlns:a16="http://schemas.microsoft.com/office/drawing/2014/main" id="{7B765FE7-DBBA-7446-FDBC-897A5212962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29200" y="3810000"/>
            <a:ext cx="3657600" cy="28225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a:extLst>
              <a:ext uri="{FF2B5EF4-FFF2-40B4-BE49-F238E27FC236}">
                <a16:creationId xmlns:a16="http://schemas.microsoft.com/office/drawing/2014/main" id="{BCEC97E3-CA52-C2D9-64CE-F7D9B311BC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3600" y="838200"/>
            <a:ext cx="2854325" cy="2141538"/>
          </a:xfrm>
          <a:prstGeom prst="rect">
            <a:avLst/>
          </a:prstGeom>
          <a:noFill/>
          <a:extLst>
            <a:ext uri="{909E8E84-426E-40DD-AFC4-6F175D3DCCD1}">
              <a14:hiddenFill xmlns:a14="http://schemas.microsoft.com/office/drawing/2010/main">
                <a:solidFill>
                  <a:srgbClr val="FFFFFF"/>
                </a:solidFill>
              </a14:hiddenFill>
            </a:ext>
          </a:extLst>
        </p:spPr>
      </p:pic>
      <p:sp>
        <p:nvSpPr>
          <p:cNvPr id="43011" name="Rectangle 3">
            <a:extLst>
              <a:ext uri="{FF2B5EF4-FFF2-40B4-BE49-F238E27FC236}">
                <a16:creationId xmlns:a16="http://schemas.microsoft.com/office/drawing/2014/main" id="{A77CBCD5-CBCD-6F79-A92C-69861B1E69E5}"/>
              </a:ext>
            </a:extLst>
          </p:cNvPr>
          <p:cNvSpPr>
            <a:spLocks noGrp="1" noChangeArrowheads="1"/>
          </p:cNvSpPr>
          <p:nvPr>
            <p:ph type="title"/>
          </p:nvPr>
        </p:nvSpPr>
        <p:spPr/>
        <p:txBody>
          <a:bodyPr/>
          <a:lstStyle/>
          <a:p>
            <a:r>
              <a:rPr lang="en-US" altLang="LID4096"/>
              <a:t>Paper Prototyping</a:t>
            </a:r>
          </a:p>
        </p:txBody>
      </p:sp>
      <p:pic>
        <p:nvPicPr>
          <p:cNvPr id="43012" name="Picture 4">
            <a:extLst>
              <a:ext uri="{FF2B5EF4-FFF2-40B4-BE49-F238E27FC236}">
                <a16:creationId xmlns:a16="http://schemas.microsoft.com/office/drawing/2014/main" id="{46FB42D8-D4B1-AEFF-F8E5-4698A403473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7800" y="3200400"/>
            <a:ext cx="3200400" cy="2314575"/>
          </a:xfrm>
          <a:prstGeom prst="rect">
            <a:avLst/>
          </a:prstGeom>
          <a:noFill/>
          <a:extLst>
            <a:ext uri="{909E8E84-426E-40DD-AFC4-6F175D3DCCD1}">
              <a14:hiddenFill xmlns:a14="http://schemas.microsoft.com/office/drawing/2010/main">
                <a:solidFill>
                  <a:srgbClr val="FFFFFF"/>
                </a:solidFill>
              </a14:hiddenFill>
            </a:ext>
          </a:extLst>
        </p:spPr>
      </p:pic>
      <p:sp>
        <p:nvSpPr>
          <p:cNvPr id="43013" name="Rectangle 5">
            <a:extLst>
              <a:ext uri="{FF2B5EF4-FFF2-40B4-BE49-F238E27FC236}">
                <a16:creationId xmlns:a16="http://schemas.microsoft.com/office/drawing/2014/main" id="{D7F1BD7D-3E9E-C72C-6847-C89A439DDE9A}"/>
              </a:ext>
            </a:extLst>
          </p:cNvPr>
          <p:cNvSpPr>
            <a:spLocks noGrp="1" noChangeArrowheads="1"/>
          </p:cNvSpPr>
          <p:nvPr>
            <p:ph type="body" idx="1"/>
          </p:nvPr>
        </p:nvSpPr>
        <p:spPr>
          <a:noFill/>
          <a:ln/>
        </p:spPr>
        <p:txBody>
          <a:bodyPr/>
          <a:lstStyle/>
          <a:p>
            <a:pPr marL="609600" indent="-609600"/>
            <a:r>
              <a:rPr lang="en-US" altLang="LID4096"/>
              <a:t>Information appliance</a:t>
            </a:r>
          </a:p>
          <a:p>
            <a:pPr marL="609600" indent="-609600"/>
            <a:endParaRPr lang="en-US" altLang="LID4096"/>
          </a:p>
          <a:p>
            <a:pPr marL="609600" indent="-609600"/>
            <a:r>
              <a:rPr lang="en-US" altLang="LID4096"/>
              <a:t>Flexible</a:t>
            </a:r>
          </a:p>
          <a:p>
            <a:pPr marL="609600" indent="-609600"/>
            <a:endParaRPr lang="en-US" altLang="LID4096"/>
          </a:p>
          <a:p>
            <a:pPr marL="609600" indent="-609600"/>
            <a:r>
              <a:rPr lang="en-US" altLang="LID4096"/>
              <a:t>Coordination tools</a:t>
            </a:r>
          </a:p>
          <a:p>
            <a:pPr marL="609600" indent="-609600"/>
            <a:endParaRPr lang="en-US" altLang="LID4096"/>
          </a:p>
          <a:p>
            <a:pPr marL="609600" indent="-609600"/>
            <a:r>
              <a:rPr lang="en-US" altLang="LID4096"/>
              <a:t>Location-based</a:t>
            </a:r>
          </a:p>
        </p:txBody>
      </p:sp>
      <p:sp>
        <p:nvSpPr>
          <p:cNvPr id="43014" name="Text Box 6">
            <a:extLst>
              <a:ext uri="{FF2B5EF4-FFF2-40B4-BE49-F238E27FC236}">
                <a16:creationId xmlns:a16="http://schemas.microsoft.com/office/drawing/2014/main" id="{77B4859D-CFFD-E27D-D622-4EF321ED4F04}"/>
              </a:ext>
            </a:extLst>
          </p:cNvPr>
          <p:cNvSpPr txBox="1">
            <a:spLocks noChangeArrowheads="1"/>
          </p:cNvSpPr>
          <p:nvPr/>
        </p:nvSpPr>
        <p:spPr bwMode="auto">
          <a:xfrm>
            <a:off x="1676400" y="6324600"/>
            <a:ext cx="7239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r>
              <a:rPr lang="en-US" altLang="LID4096"/>
              <a:t>Crabtree et al, 2003, Taylor and Swan, 2005, Elliot et al, 2005</a:t>
            </a: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a:extLst>
              <a:ext uri="{FF2B5EF4-FFF2-40B4-BE49-F238E27FC236}">
                <a16:creationId xmlns:a16="http://schemas.microsoft.com/office/drawing/2014/main" id="{AB96EB21-0CB9-569F-1697-2781CAB7B0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33400"/>
            <a:ext cx="9372600" cy="6113463"/>
          </a:xfrm>
          <a:prstGeom prst="rect">
            <a:avLst/>
          </a:prstGeom>
          <a:noFill/>
          <a:extLst>
            <a:ext uri="{909E8E84-426E-40DD-AFC4-6F175D3DCCD1}">
              <a14:hiddenFill xmlns:a14="http://schemas.microsoft.com/office/drawing/2010/main">
                <a:solidFill>
                  <a:srgbClr val="FFFFFF"/>
                </a:solidFill>
              </a14:hiddenFill>
            </a:ext>
          </a:extLst>
        </p:spPr>
      </p:pic>
      <p:sp>
        <p:nvSpPr>
          <p:cNvPr id="45059" name="Rectangle 3">
            <a:extLst>
              <a:ext uri="{FF2B5EF4-FFF2-40B4-BE49-F238E27FC236}">
                <a16:creationId xmlns:a16="http://schemas.microsoft.com/office/drawing/2014/main" id="{A6EC92C2-7B1A-2A1E-D151-00838A3D300A}"/>
              </a:ext>
            </a:extLst>
          </p:cNvPr>
          <p:cNvSpPr>
            <a:spLocks noGrp="1" noChangeArrowheads="1"/>
          </p:cNvSpPr>
          <p:nvPr>
            <p:ph type="title"/>
          </p:nvPr>
        </p:nvSpPr>
        <p:spPr/>
        <p:txBody>
          <a:bodyPr/>
          <a:lstStyle/>
          <a:p>
            <a:endParaRPr lang="LID4096" altLang="LID4096"/>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a:extLst>
              <a:ext uri="{FF2B5EF4-FFF2-40B4-BE49-F238E27FC236}">
                <a16:creationId xmlns:a16="http://schemas.microsoft.com/office/drawing/2014/main" id="{D1C0C714-1716-493C-D0A4-3C72477EC3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33400"/>
            <a:ext cx="9372600" cy="6113463"/>
          </a:xfrm>
          <a:prstGeom prst="rect">
            <a:avLst/>
          </a:prstGeom>
          <a:noFill/>
          <a:extLst>
            <a:ext uri="{909E8E84-426E-40DD-AFC4-6F175D3DCCD1}">
              <a14:hiddenFill xmlns:a14="http://schemas.microsoft.com/office/drawing/2010/main">
                <a:solidFill>
                  <a:srgbClr val="FFFFFF"/>
                </a:solidFill>
              </a14:hiddenFill>
            </a:ext>
          </a:extLst>
        </p:spPr>
      </p:pic>
      <p:sp>
        <p:nvSpPr>
          <p:cNvPr id="47107" name="Rectangle 3">
            <a:extLst>
              <a:ext uri="{FF2B5EF4-FFF2-40B4-BE49-F238E27FC236}">
                <a16:creationId xmlns:a16="http://schemas.microsoft.com/office/drawing/2014/main" id="{AC378DA1-FF67-016B-9255-AA2DBAC183D2}"/>
              </a:ext>
            </a:extLst>
          </p:cNvPr>
          <p:cNvSpPr>
            <a:spLocks noGrp="1" noChangeArrowheads="1"/>
          </p:cNvSpPr>
          <p:nvPr>
            <p:ph type="title"/>
          </p:nvPr>
        </p:nvSpPr>
        <p:spPr/>
        <p:txBody>
          <a:bodyPr/>
          <a:lstStyle/>
          <a:p>
            <a:endParaRPr lang="LID4096" altLang="LID4096"/>
          </a:p>
        </p:txBody>
      </p:sp>
      <p:sp>
        <p:nvSpPr>
          <p:cNvPr id="47108" name="Oval 4">
            <a:extLst>
              <a:ext uri="{FF2B5EF4-FFF2-40B4-BE49-F238E27FC236}">
                <a16:creationId xmlns:a16="http://schemas.microsoft.com/office/drawing/2014/main" id="{E1FEC78C-2BC2-A792-713F-5067403F6307}"/>
              </a:ext>
            </a:extLst>
          </p:cNvPr>
          <p:cNvSpPr>
            <a:spLocks noChangeArrowheads="1"/>
          </p:cNvSpPr>
          <p:nvPr/>
        </p:nvSpPr>
        <p:spPr bwMode="auto">
          <a:xfrm>
            <a:off x="7391400" y="3733800"/>
            <a:ext cx="1752600" cy="1905000"/>
          </a:xfrm>
          <a:prstGeom prst="ellipse">
            <a:avLst/>
          </a:prstGeom>
          <a:noFill/>
          <a:ln w="762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7109" name="Text Box 5">
            <a:extLst>
              <a:ext uri="{FF2B5EF4-FFF2-40B4-BE49-F238E27FC236}">
                <a16:creationId xmlns:a16="http://schemas.microsoft.com/office/drawing/2014/main" id="{5771EDC7-56EA-8210-8770-437DBAD3A747}"/>
              </a:ext>
            </a:extLst>
          </p:cNvPr>
          <p:cNvSpPr txBox="1">
            <a:spLocks noChangeArrowheads="1"/>
          </p:cNvSpPr>
          <p:nvPr/>
        </p:nvSpPr>
        <p:spPr bwMode="auto">
          <a:xfrm>
            <a:off x="4038600" y="5638800"/>
            <a:ext cx="3535363"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LID4096" sz="3200" b="1">
                <a:solidFill>
                  <a:srgbClr val="FF0000"/>
                </a:solidFill>
                <a:latin typeface="Tahoma" panose="020B0604030504040204" pitchFamily="34" charset="0"/>
              </a:rPr>
              <a:t>Write, then drag</a:t>
            </a:r>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a:extLst>
              <a:ext uri="{FF2B5EF4-FFF2-40B4-BE49-F238E27FC236}">
                <a16:creationId xmlns:a16="http://schemas.microsoft.com/office/drawing/2014/main" id="{98DF3F25-B23C-E83A-3B72-DC1BFF044A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33400"/>
            <a:ext cx="9372600" cy="6113463"/>
          </a:xfrm>
          <a:prstGeom prst="rect">
            <a:avLst/>
          </a:prstGeom>
          <a:noFill/>
          <a:extLst>
            <a:ext uri="{909E8E84-426E-40DD-AFC4-6F175D3DCCD1}">
              <a14:hiddenFill xmlns:a14="http://schemas.microsoft.com/office/drawing/2010/main">
                <a:solidFill>
                  <a:srgbClr val="FFFFFF"/>
                </a:solidFill>
              </a14:hiddenFill>
            </a:ext>
          </a:extLst>
        </p:spPr>
      </p:pic>
      <p:sp>
        <p:nvSpPr>
          <p:cNvPr id="49155" name="Rectangle 3">
            <a:extLst>
              <a:ext uri="{FF2B5EF4-FFF2-40B4-BE49-F238E27FC236}">
                <a16:creationId xmlns:a16="http://schemas.microsoft.com/office/drawing/2014/main" id="{0E86BDDA-F3B7-1B2D-AA94-BFCD1F6FE513}"/>
              </a:ext>
            </a:extLst>
          </p:cNvPr>
          <p:cNvSpPr>
            <a:spLocks noGrp="1" noChangeArrowheads="1"/>
          </p:cNvSpPr>
          <p:nvPr>
            <p:ph type="title"/>
          </p:nvPr>
        </p:nvSpPr>
        <p:spPr/>
        <p:txBody>
          <a:bodyPr/>
          <a:lstStyle/>
          <a:p>
            <a:endParaRPr lang="LID4096" altLang="LID4096"/>
          </a:p>
        </p:txBody>
      </p:sp>
      <p:pic>
        <p:nvPicPr>
          <p:cNvPr id="49156" name="Picture 4">
            <a:extLst>
              <a:ext uri="{FF2B5EF4-FFF2-40B4-BE49-F238E27FC236}">
                <a16:creationId xmlns:a16="http://schemas.microsoft.com/office/drawing/2014/main" id="{EC81903D-2C2C-F492-5F86-0C8E119048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651250"/>
            <a:ext cx="5334000" cy="3076575"/>
          </a:xfrm>
          <a:prstGeom prst="rect">
            <a:avLst/>
          </a:prstGeom>
          <a:noFill/>
          <a:extLst>
            <a:ext uri="{909E8E84-426E-40DD-AFC4-6F175D3DCCD1}">
              <a14:hiddenFill xmlns:a14="http://schemas.microsoft.com/office/drawing/2010/main">
                <a:solidFill>
                  <a:srgbClr val="FFFFFF"/>
                </a:solidFill>
              </a14:hiddenFill>
            </a:ext>
          </a:extLst>
        </p:spPr>
      </p:pic>
      <p:sp>
        <p:nvSpPr>
          <p:cNvPr id="49157" name="Text Box 5">
            <a:extLst>
              <a:ext uri="{FF2B5EF4-FFF2-40B4-BE49-F238E27FC236}">
                <a16:creationId xmlns:a16="http://schemas.microsoft.com/office/drawing/2014/main" id="{DDC1CFC7-BDB2-3B05-6C41-A21247083680}"/>
              </a:ext>
            </a:extLst>
          </p:cNvPr>
          <p:cNvSpPr txBox="1">
            <a:spLocks noChangeArrowheads="1"/>
          </p:cNvSpPr>
          <p:nvPr/>
        </p:nvSpPr>
        <p:spPr bwMode="auto">
          <a:xfrm>
            <a:off x="76200" y="4114800"/>
            <a:ext cx="31369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LID4096" sz="3600" b="1">
                <a:solidFill>
                  <a:srgbClr val="FF0000"/>
                </a:solidFill>
                <a:latin typeface="Tahoma" panose="020B0604030504040204" pitchFamily="34" charset="0"/>
              </a:rPr>
              <a:t>Colored Dots</a:t>
            </a: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a:extLst>
              <a:ext uri="{FF2B5EF4-FFF2-40B4-BE49-F238E27FC236}">
                <a16:creationId xmlns:a16="http://schemas.microsoft.com/office/drawing/2014/main" id="{6E0C11C5-78FB-6516-5F5A-AA7444890B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04800"/>
            <a:ext cx="9144000" cy="5964238"/>
          </a:xfrm>
          <a:prstGeom prst="rect">
            <a:avLst/>
          </a:prstGeom>
          <a:noFill/>
          <a:extLst>
            <a:ext uri="{909E8E84-426E-40DD-AFC4-6F175D3DCCD1}">
              <a14:hiddenFill xmlns:a14="http://schemas.microsoft.com/office/drawing/2010/main">
                <a:solidFill>
                  <a:srgbClr val="FFFFFF"/>
                </a:solidFill>
              </a14:hiddenFill>
            </a:ext>
          </a:extLst>
        </p:spPr>
      </p:pic>
      <p:sp>
        <p:nvSpPr>
          <p:cNvPr id="51203" name="Rectangle 3">
            <a:extLst>
              <a:ext uri="{FF2B5EF4-FFF2-40B4-BE49-F238E27FC236}">
                <a16:creationId xmlns:a16="http://schemas.microsoft.com/office/drawing/2014/main" id="{31E29B5D-AA4C-8A72-A50C-0B003E18C0B9}"/>
              </a:ext>
            </a:extLst>
          </p:cNvPr>
          <p:cNvSpPr>
            <a:spLocks noGrp="1" noChangeArrowheads="1"/>
          </p:cNvSpPr>
          <p:nvPr>
            <p:ph type="title"/>
          </p:nvPr>
        </p:nvSpPr>
        <p:spPr/>
        <p:txBody>
          <a:bodyPr/>
          <a:lstStyle/>
          <a:p>
            <a:endParaRPr lang="LID4096" altLang="LID4096"/>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a:extLst>
              <a:ext uri="{FF2B5EF4-FFF2-40B4-BE49-F238E27FC236}">
                <a16:creationId xmlns:a16="http://schemas.microsoft.com/office/drawing/2014/main" id="{915B7932-F398-7329-B798-46208C3760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04800"/>
            <a:ext cx="9144000" cy="5964238"/>
          </a:xfrm>
          <a:prstGeom prst="rect">
            <a:avLst/>
          </a:prstGeom>
          <a:noFill/>
          <a:extLst>
            <a:ext uri="{909E8E84-426E-40DD-AFC4-6F175D3DCCD1}">
              <a14:hiddenFill xmlns:a14="http://schemas.microsoft.com/office/drawing/2010/main">
                <a:solidFill>
                  <a:srgbClr val="FFFFFF"/>
                </a:solidFill>
              </a14:hiddenFill>
            </a:ext>
          </a:extLst>
        </p:spPr>
      </p:pic>
      <p:sp>
        <p:nvSpPr>
          <p:cNvPr id="53251" name="Rectangle 3">
            <a:extLst>
              <a:ext uri="{FF2B5EF4-FFF2-40B4-BE49-F238E27FC236}">
                <a16:creationId xmlns:a16="http://schemas.microsoft.com/office/drawing/2014/main" id="{4F1ACF6F-040B-BFCA-785F-1878F769C084}"/>
              </a:ext>
            </a:extLst>
          </p:cNvPr>
          <p:cNvSpPr>
            <a:spLocks noGrp="1" noChangeArrowheads="1"/>
          </p:cNvSpPr>
          <p:nvPr>
            <p:ph type="title"/>
          </p:nvPr>
        </p:nvSpPr>
        <p:spPr/>
        <p:txBody>
          <a:bodyPr/>
          <a:lstStyle/>
          <a:p>
            <a:endParaRPr lang="LID4096" altLang="LID4096"/>
          </a:p>
        </p:txBody>
      </p:sp>
      <p:sp>
        <p:nvSpPr>
          <p:cNvPr id="53252" name="Oval 4">
            <a:extLst>
              <a:ext uri="{FF2B5EF4-FFF2-40B4-BE49-F238E27FC236}">
                <a16:creationId xmlns:a16="http://schemas.microsoft.com/office/drawing/2014/main" id="{49E9390B-3825-45F0-C7E4-82B9E71D70A1}"/>
              </a:ext>
            </a:extLst>
          </p:cNvPr>
          <p:cNvSpPr>
            <a:spLocks noChangeArrowheads="1"/>
          </p:cNvSpPr>
          <p:nvPr/>
        </p:nvSpPr>
        <p:spPr bwMode="auto">
          <a:xfrm>
            <a:off x="6019800" y="457200"/>
            <a:ext cx="2514600" cy="2057400"/>
          </a:xfrm>
          <a:prstGeom prst="ellipse">
            <a:avLst/>
          </a:prstGeom>
          <a:noFill/>
          <a:ln w="762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a:extLst>
              <a:ext uri="{FF2B5EF4-FFF2-40B4-BE49-F238E27FC236}">
                <a16:creationId xmlns:a16="http://schemas.microsoft.com/office/drawing/2014/main" id="{1D7F352F-706C-98D6-98E6-801089A270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28600"/>
            <a:ext cx="9144000" cy="5964238"/>
          </a:xfrm>
          <a:prstGeom prst="rect">
            <a:avLst/>
          </a:prstGeom>
          <a:noFill/>
          <a:extLst>
            <a:ext uri="{909E8E84-426E-40DD-AFC4-6F175D3DCCD1}">
              <a14:hiddenFill xmlns:a14="http://schemas.microsoft.com/office/drawing/2010/main">
                <a:solidFill>
                  <a:srgbClr val="FFFFFF"/>
                </a:solidFill>
              </a14:hiddenFill>
            </a:ext>
          </a:extLst>
        </p:spPr>
      </p:pic>
      <p:sp>
        <p:nvSpPr>
          <p:cNvPr id="55299" name="Rectangle 3">
            <a:extLst>
              <a:ext uri="{FF2B5EF4-FFF2-40B4-BE49-F238E27FC236}">
                <a16:creationId xmlns:a16="http://schemas.microsoft.com/office/drawing/2014/main" id="{447B1DE1-1E5F-60E3-5CDA-245580895414}"/>
              </a:ext>
            </a:extLst>
          </p:cNvPr>
          <p:cNvSpPr>
            <a:spLocks noGrp="1" noChangeArrowheads="1"/>
          </p:cNvSpPr>
          <p:nvPr>
            <p:ph type="title"/>
          </p:nvPr>
        </p:nvSpPr>
        <p:spPr/>
        <p:txBody>
          <a:bodyPr/>
          <a:lstStyle/>
          <a:p>
            <a:endParaRPr lang="LID4096" altLang="LID4096"/>
          </a:p>
        </p:txBody>
      </p:sp>
      <p:sp>
        <p:nvSpPr>
          <p:cNvPr id="55300" name="Oval 4">
            <a:extLst>
              <a:ext uri="{FF2B5EF4-FFF2-40B4-BE49-F238E27FC236}">
                <a16:creationId xmlns:a16="http://schemas.microsoft.com/office/drawing/2014/main" id="{06512036-CA87-BC88-6CC5-6F4C63BEF4C3}"/>
              </a:ext>
            </a:extLst>
          </p:cNvPr>
          <p:cNvSpPr>
            <a:spLocks noChangeArrowheads="1"/>
          </p:cNvSpPr>
          <p:nvPr/>
        </p:nvSpPr>
        <p:spPr bwMode="auto">
          <a:xfrm>
            <a:off x="762000" y="609600"/>
            <a:ext cx="5029200" cy="1905000"/>
          </a:xfrm>
          <a:prstGeom prst="ellipse">
            <a:avLst/>
          </a:prstGeom>
          <a:noFill/>
          <a:ln w="762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a:extLst>
              <a:ext uri="{FF2B5EF4-FFF2-40B4-BE49-F238E27FC236}">
                <a16:creationId xmlns:a16="http://schemas.microsoft.com/office/drawing/2014/main" id="{4ACCA124-E48F-ADF0-E09E-31CC803E25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28600"/>
            <a:ext cx="9144000" cy="5964238"/>
          </a:xfrm>
          <a:prstGeom prst="rect">
            <a:avLst/>
          </a:prstGeom>
          <a:noFill/>
          <a:extLst>
            <a:ext uri="{909E8E84-426E-40DD-AFC4-6F175D3DCCD1}">
              <a14:hiddenFill xmlns:a14="http://schemas.microsoft.com/office/drawing/2010/main">
                <a:solidFill>
                  <a:srgbClr val="FFFFFF"/>
                </a:solidFill>
              </a14:hiddenFill>
            </a:ext>
          </a:extLst>
        </p:spPr>
      </p:pic>
      <p:sp>
        <p:nvSpPr>
          <p:cNvPr id="57347" name="Rectangle 3">
            <a:extLst>
              <a:ext uri="{FF2B5EF4-FFF2-40B4-BE49-F238E27FC236}">
                <a16:creationId xmlns:a16="http://schemas.microsoft.com/office/drawing/2014/main" id="{0A3D00D5-FF8C-EF44-33F9-8F47E30195FF}"/>
              </a:ext>
            </a:extLst>
          </p:cNvPr>
          <p:cNvSpPr>
            <a:spLocks noGrp="1" noChangeArrowheads="1"/>
          </p:cNvSpPr>
          <p:nvPr>
            <p:ph type="title"/>
          </p:nvPr>
        </p:nvSpPr>
        <p:spPr/>
        <p:txBody>
          <a:bodyPr/>
          <a:lstStyle/>
          <a:p>
            <a:endParaRPr lang="LID4096" altLang="LID4096"/>
          </a:p>
        </p:txBody>
      </p:sp>
      <p:sp>
        <p:nvSpPr>
          <p:cNvPr id="57348" name="Oval 4">
            <a:extLst>
              <a:ext uri="{FF2B5EF4-FFF2-40B4-BE49-F238E27FC236}">
                <a16:creationId xmlns:a16="http://schemas.microsoft.com/office/drawing/2014/main" id="{9AEA2E92-DD9A-4820-E8ED-250DD10F2487}"/>
              </a:ext>
            </a:extLst>
          </p:cNvPr>
          <p:cNvSpPr>
            <a:spLocks noChangeArrowheads="1"/>
          </p:cNvSpPr>
          <p:nvPr/>
        </p:nvSpPr>
        <p:spPr bwMode="auto">
          <a:xfrm>
            <a:off x="685800" y="2438400"/>
            <a:ext cx="5410200" cy="1905000"/>
          </a:xfrm>
          <a:prstGeom prst="ellipse">
            <a:avLst/>
          </a:prstGeom>
          <a:noFill/>
          <a:ln w="762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a:extLst>
              <a:ext uri="{FF2B5EF4-FFF2-40B4-BE49-F238E27FC236}">
                <a16:creationId xmlns:a16="http://schemas.microsoft.com/office/drawing/2014/main" id="{CE90AE2C-DF0B-AEBF-DA25-5466E9CA68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28600"/>
            <a:ext cx="9144000" cy="5964238"/>
          </a:xfrm>
          <a:prstGeom prst="rect">
            <a:avLst/>
          </a:prstGeom>
          <a:noFill/>
          <a:extLst>
            <a:ext uri="{909E8E84-426E-40DD-AFC4-6F175D3DCCD1}">
              <a14:hiddenFill xmlns:a14="http://schemas.microsoft.com/office/drawing/2010/main">
                <a:solidFill>
                  <a:srgbClr val="FFFFFF"/>
                </a:solidFill>
              </a14:hiddenFill>
            </a:ext>
          </a:extLst>
        </p:spPr>
      </p:pic>
      <p:sp>
        <p:nvSpPr>
          <p:cNvPr id="59395" name="Rectangle 3">
            <a:extLst>
              <a:ext uri="{FF2B5EF4-FFF2-40B4-BE49-F238E27FC236}">
                <a16:creationId xmlns:a16="http://schemas.microsoft.com/office/drawing/2014/main" id="{858C3F32-689E-884A-F7E0-B887B2AD67E9}"/>
              </a:ext>
            </a:extLst>
          </p:cNvPr>
          <p:cNvSpPr>
            <a:spLocks noGrp="1" noChangeArrowheads="1"/>
          </p:cNvSpPr>
          <p:nvPr>
            <p:ph type="title"/>
          </p:nvPr>
        </p:nvSpPr>
        <p:spPr/>
        <p:txBody>
          <a:bodyPr/>
          <a:lstStyle/>
          <a:p>
            <a:endParaRPr lang="LID4096" altLang="LID4096"/>
          </a:p>
        </p:txBody>
      </p:sp>
      <p:sp>
        <p:nvSpPr>
          <p:cNvPr id="59396" name="Oval 4">
            <a:extLst>
              <a:ext uri="{FF2B5EF4-FFF2-40B4-BE49-F238E27FC236}">
                <a16:creationId xmlns:a16="http://schemas.microsoft.com/office/drawing/2014/main" id="{E137A582-F857-AC47-E807-DE5BDD090504}"/>
              </a:ext>
            </a:extLst>
          </p:cNvPr>
          <p:cNvSpPr>
            <a:spLocks noChangeArrowheads="1"/>
          </p:cNvSpPr>
          <p:nvPr/>
        </p:nvSpPr>
        <p:spPr bwMode="auto">
          <a:xfrm>
            <a:off x="1447800" y="4191000"/>
            <a:ext cx="6781800" cy="1905000"/>
          </a:xfrm>
          <a:prstGeom prst="ellipse">
            <a:avLst/>
          </a:prstGeom>
          <a:noFill/>
          <a:ln w="762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a:extLst>
              <a:ext uri="{FF2B5EF4-FFF2-40B4-BE49-F238E27FC236}">
                <a16:creationId xmlns:a16="http://schemas.microsoft.com/office/drawing/2014/main" id="{F471D821-4C8D-78ED-BE74-701D0F9F5A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04800"/>
            <a:ext cx="9296400" cy="6065838"/>
          </a:xfrm>
          <a:prstGeom prst="rect">
            <a:avLst/>
          </a:prstGeom>
          <a:noFill/>
          <a:extLst>
            <a:ext uri="{909E8E84-426E-40DD-AFC4-6F175D3DCCD1}">
              <a14:hiddenFill xmlns:a14="http://schemas.microsoft.com/office/drawing/2010/main">
                <a:solidFill>
                  <a:srgbClr val="FFFFFF"/>
                </a:solidFill>
              </a14:hiddenFill>
            </a:ext>
          </a:extLst>
        </p:spPr>
      </p:pic>
      <p:sp>
        <p:nvSpPr>
          <p:cNvPr id="61443" name="Rectangle 3">
            <a:extLst>
              <a:ext uri="{FF2B5EF4-FFF2-40B4-BE49-F238E27FC236}">
                <a16:creationId xmlns:a16="http://schemas.microsoft.com/office/drawing/2014/main" id="{8E0C6E49-1AA5-B21F-7CF5-951D9CEE423E}"/>
              </a:ext>
            </a:extLst>
          </p:cNvPr>
          <p:cNvSpPr>
            <a:spLocks noGrp="1" noChangeArrowheads="1"/>
          </p:cNvSpPr>
          <p:nvPr>
            <p:ph type="title"/>
          </p:nvPr>
        </p:nvSpPr>
        <p:spPr/>
        <p:txBody>
          <a:bodyPr/>
          <a:lstStyle/>
          <a:p>
            <a:endParaRPr lang="LID4096" altLang="LID4096"/>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a:extLst>
              <a:ext uri="{FF2B5EF4-FFF2-40B4-BE49-F238E27FC236}">
                <a16:creationId xmlns:a16="http://schemas.microsoft.com/office/drawing/2014/main" id="{8BF9214A-3511-290C-76FE-6E4AA8AED0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04800"/>
            <a:ext cx="9296400" cy="6065838"/>
          </a:xfrm>
          <a:prstGeom prst="rect">
            <a:avLst/>
          </a:prstGeom>
          <a:noFill/>
          <a:extLst>
            <a:ext uri="{909E8E84-426E-40DD-AFC4-6F175D3DCCD1}">
              <a14:hiddenFill xmlns:a14="http://schemas.microsoft.com/office/drawing/2010/main">
                <a:solidFill>
                  <a:srgbClr val="FFFFFF"/>
                </a:solidFill>
              </a14:hiddenFill>
            </a:ext>
          </a:extLst>
        </p:spPr>
      </p:pic>
      <p:sp>
        <p:nvSpPr>
          <p:cNvPr id="63491" name="Rectangle 3">
            <a:extLst>
              <a:ext uri="{FF2B5EF4-FFF2-40B4-BE49-F238E27FC236}">
                <a16:creationId xmlns:a16="http://schemas.microsoft.com/office/drawing/2014/main" id="{9A073EDC-2F30-493A-D27B-7A7A72C3C55B}"/>
              </a:ext>
            </a:extLst>
          </p:cNvPr>
          <p:cNvSpPr>
            <a:spLocks noGrp="1" noChangeArrowheads="1"/>
          </p:cNvSpPr>
          <p:nvPr>
            <p:ph type="title"/>
          </p:nvPr>
        </p:nvSpPr>
        <p:spPr/>
        <p:txBody>
          <a:bodyPr/>
          <a:lstStyle/>
          <a:p>
            <a:endParaRPr lang="LID4096" altLang="LID4096"/>
          </a:p>
        </p:txBody>
      </p:sp>
      <p:sp>
        <p:nvSpPr>
          <p:cNvPr id="63492" name="Oval 4">
            <a:extLst>
              <a:ext uri="{FF2B5EF4-FFF2-40B4-BE49-F238E27FC236}">
                <a16:creationId xmlns:a16="http://schemas.microsoft.com/office/drawing/2014/main" id="{D3287D7D-ED7D-07DC-ACC4-1891C701EE45}"/>
              </a:ext>
            </a:extLst>
          </p:cNvPr>
          <p:cNvSpPr>
            <a:spLocks noChangeArrowheads="1"/>
          </p:cNvSpPr>
          <p:nvPr/>
        </p:nvSpPr>
        <p:spPr bwMode="auto">
          <a:xfrm>
            <a:off x="0" y="304800"/>
            <a:ext cx="990600" cy="5791200"/>
          </a:xfrm>
          <a:prstGeom prst="ellipse">
            <a:avLst/>
          </a:prstGeom>
          <a:noFill/>
          <a:ln w="762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a:extLst>
              <a:ext uri="{FF2B5EF4-FFF2-40B4-BE49-F238E27FC236}">
                <a16:creationId xmlns:a16="http://schemas.microsoft.com/office/drawing/2014/main" id="{18B7331D-774E-8ED8-28E1-AC85962AD022}"/>
              </a:ext>
            </a:extLst>
          </p:cNvPr>
          <p:cNvSpPr>
            <a:spLocks noGrp="1" noChangeArrowheads="1"/>
          </p:cNvSpPr>
          <p:nvPr>
            <p:ph type="title"/>
          </p:nvPr>
        </p:nvSpPr>
        <p:spPr/>
        <p:txBody>
          <a:bodyPr/>
          <a:lstStyle/>
          <a:p>
            <a:endParaRPr lang="LID4096" altLang="LID4096"/>
          </a:p>
        </p:txBody>
      </p:sp>
      <p:sp>
        <p:nvSpPr>
          <p:cNvPr id="65539" name="Rectangle 3">
            <a:extLst>
              <a:ext uri="{FF2B5EF4-FFF2-40B4-BE49-F238E27FC236}">
                <a16:creationId xmlns:a16="http://schemas.microsoft.com/office/drawing/2014/main" id="{9EA48045-4E3A-9F08-34AE-B43FD7CF7D57}"/>
              </a:ext>
            </a:extLst>
          </p:cNvPr>
          <p:cNvSpPr>
            <a:spLocks noGrp="1" noChangeArrowheads="1"/>
          </p:cNvSpPr>
          <p:nvPr>
            <p:ph type="body" idx="1"/>
          </p:nvPr>
        </p:nvSpPr>
        <p:spPr/>
        <p:txBody>
          <a:bodyPr/>
          <a:lstStyle/>
          <a:p>
            <a:endParaRPr lang="LID4096" altLang="LID4096"/>
          </a:p>
        </p:txBody>
      </p:sp>
      <p:pic>
        <p:nvPicPr>
          <p:cNvPr id="65540" name="Picture 4">
            <a:extLst>
              <a:ext uri="{FF2B5EF4-FFF2-40B4-BE49-F238E27FC236}">
                <a16:creationId xmlns:a16="http://schemas.microsoft.com/office/drawing/2014/main" id="{D76282B5-D64D-EA33-F0A5-21DE181DE7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
            <a:ext cx="9220200" cy="60134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a:extLst>
              <a:ext uri="{FF2B5EF4-FFF2-40B4-BE49-F238E27FC236}">
                <a16:creationId xmlns:a16="http://schemas.microsoft.com/office/drawing/2014/main" id="{A096011E-26C6-74A1-4999-6818823A87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1600200"/>
            <a:ext cx="2971800" cy="1938338"/>
          </a:xfrm>
          <a:prstGeom prst="rect">
            <a:avLst/>
          </a:prstGeom>
          <a:noFill/>
          <a:extLst>
            <a:ext uri="{909E8E84-426E-40DD-AFC4-6F175D3DCCD1}">
              <a14:hiddenFill xmlns:a14="http://schemas.microsoft.com/office/drawing/2010/main">
                <a:solidFill>
                  <a:srgbClr val="FFFFFF"/>
                </a:solidFill>
              </a14:hiddenFill>
            </a:ext>
          </a:extLst>
        </p:spPr>
      </p:pic>
      <p:sp>
        <p:nvSpPr>
          <p:cNvPr id="67587" name="Rectangle 3">
            <a:extLst>
              <a:ext uri="{FF2B5EF4-FFF2-40B4-BE49-F238E27FC236}">
                <a16:creationId xmlns:a16="http://schemas.microsoft.com/office/drawing/2014/main" id="{0AB2A8D8-0496-CFBC-FB7A-81E1C7B5E5B8}"/>
              </a:ext>
            </a:extLst>
          </p:cNvPr>
          <p:cNvSpPr>
            <a:spLocks noGrp="1" noChangeArrowheads="1"/>
          </p:cNvSpPr>
          <p:nvPr>
            <p:ph type="title"/>
          </p:nvPr>
        </p:nvSpPr>
        <p:spPr/>
        <p:txBody>
          <a:bodyPr/>
          <a:lstStyle/>
          <a:p>
            <a:r>
              <a:rPr lang="en-US" altLang="LID4096"/>
              <a:t>Prototype Sessions: Tasks</a:t>
            </a:r>
          </a:p>
        </p:txBody>
      </p:sp>
      <p:pic>
        <p:nvPicPr>
          <p:cNvPr id="67588" name="Picture 4">
            <a:extLst>
              <a:ext uri="{FF2B5EF4-FFF2-40B4-BE49-F238E27FC236}">
                <a16:creationId xmlns:a16="http://schemas.microsoft.com/office/drawing/2014/main" id="{818A8FC7-493E-C77A-767F-7B76D0543B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1600200"/>
            <a:ext cx="4191000" cy="2733675"/>
          </a:xfrm>
          <a:prstGeom prst="rect">
            <a:avLst/>
          </a:prstGeom>
          <a:noFill/>
          <a:extLst>
            <a:ext uri="{909E8E84-426E-40DD-AFC4-6F175D3DCCD1}">
              <a14:hiddenFill xmlns:a14="http://schemas.microsoft.com/office/drawing/2010/main">
                <a:solidFill>
                  <a:srgbClr val="FFFFFF"/>
                </a:solidFill>
              </a14:hiddenFill>
            </a:ext>
          </a:extLst>
        </p:spPr>
      </p:pic>
      <p:pic>
        <p:nvPicPr>
          <p:cNvPr id="67589" name="Picture 5">
            <a:extLst>
              <a:ext uri="{FF2B5EF4-FFF2-40B4-BE49-F238E27FC236}">
                <a16:creationId xmlns:a16="http://schemas.microsoft.com/office/drawing/2014/main" id="{A23DE94B-CB6B-9DAD-C2A7-D1B7F02BD5D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90800" y="3962400"/>
            <a:ext cx="3886200" cy="25352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a:extLst>
              <a:ext uri="{FF2B5EF4-FFF2-40B4-BE49-F238E27FC236}">
                <a16:creationId xmlns:a16="http://schemas.microsoft.com/office/drawing/2014/main" id="{4B283196-958F-DD9B-7C6B-B3FC698BFDC1}"/>
              </a:ext>
            </a:extLst>
          </p:cNvPr>
          <p:cNvSpPr>
            <a:spLocks noGrp="1" noChangeArrowheads="1"/>
          </p:cNvSpPr>
          <p:nvPr>
            <p:ph type="title"/>
          </p:nvPr>
        </p:nvSpPr>
        <p:spPr/>
        <p:txBody>
          <a:bodyPr/>
          <a:lstStyle/>
          <a:p>
            <a:r>
              <a:rPr lang="en-US" altLang="LID4096"/>
              <a:t>Interviews</a:t>
            </a:r>
          </a:p>
        </p:txBody>
      </p:sp>
      <p:sp>
        <p:nvSpPr>
          <p:cNvPr id="69635" name="Rectangle 3">
            <a:extLst>
              <a:ext uri="{FF2B5EF4-FFF2-40B4-BE49-F238E27FC236}">
                <a16:creationId xmlns:a16="http://schemas.microsoft.com/office/drawing/2014/main" id="{B96B5439-1BF7-B6FB-73BB-5937A7A467FA}"/>
              </a:ext>
            </a:extLst>
          </p:cNvPr>
          <p:cNvSpPr>
            <a:spLocks noGrp="1" noChangeArrowheads="1"/>
          </p:cNvSpPr>
          <p:nvPr>
            <p:ph type="body" idx="1"/>
          </p:nvPr>
        </p:nvSpPr>
        <p:spPr/>
        <p:txBody>
          <a:bodyPr/>
          <a:lstStyle/>
          <a:p>
            <a:endParaRPr lang="LID4096" altLang="LID4096"/>
          </a:p>
        </p:txBody>
      </p:sp>
      <p:pic>
        <p:nvPicPr>
          <p:cNvPr id="69636" name="Picture 4">
            <a:extLst>
              <a:ext uri="{FF2B5EF4-FFF2-40B4-BE49-F238E27FC236}">
                <a16:creationId xmlns:a16="http://schemas.microsoft.com/office/drawing/2014/main" id="{C62A675D-3DA0-971D-6FD1-E69EE4DA49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1905000"/>
            <a:ext cx="3505200" cy="2628900"/>
          </a:xfrm>
          <a:prstGeom prst="rect">
            <a:avLst/>
          </a:prstGeom>
          <a:noFill/>
          <a:extLst>
            <a:ext uri="{909E8E84-426E-40DD-AFC4-6F175D3DCCD1}">
              <a14:hiddenFill xmlns:a14="http://schemas.microsoft.com/office/drawing/2010/main">
                <a:solidFill>
                  <a:srgbClr val="FFFFFF"/>
                </a:solidFill>
              </a14:hiddenFill>
            </a:ext>
          </a:extLst>
        </p:spPr>
      </p:pic>
      <p:pic>
        <p:nvPicPr>
          <p:cNvPr id="69637" name="Picture 5">
            <a:extLst>
              <a:ext uri="{FF2B5EF4-FFF2-40B4-BE49-F238E27FC236}">
                <a16:creationId xmlns:a16="http://schemas.microsoft.com/office/drawing/2014/main" id="{0B8A60E9-178F-13E5-EF85-CB153C0A42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1447800"/>
            <a:ext cx="3403600" cy="2552700"/>
          </a:xfrm>
          <a:prstGeom prst="rect">
            <a:avLst/>
          </a:prstGeom>
          <a:noFill/>
          <a:extLst>
            <a:ext uri="{909E8E84-426E-40DD-AFC4-6F175D3DCCD1}">
              <a14:hiddenFill xmlns:a14="http://schemas.microsoft.com/office/drawing/2010/main">
                <a:solidFill>
                  <a:srgbClr val="FFFFFF"/>
                </a:solidFill>
              </a14:hiddenFill>
            </a:ext>
          </a:extLst>
        </p:spPr>
      </p:pic>
      <p:pic>
        <p:nvPicPr>
          <p:cNvPr id="69638" name="Picture 6">
            <a:extLst>
              <a:ext uri="{FF2B5EF4-FFF2-40B4-BE49-F238E27FC236}">
                <a16:creationId xmlns:a16="http://schemas.microsoft.com/office/drawing/2014/main" id="{0FCA74E7-6E1F-ED07-AA6A-1615E5CBCE8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3962400"/>
            <a:ext cx="3581400" cy="26860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a:extLst>
              <a:ext uri="{FF2B5EF4-FFF2-40B4-BE49-F238E27FC236}">
                <a16:creationId xmlns:a16="http://schemas.microsoft.com/office/drawing/2014/main" id="{6B3A99FF-8E3C-C3DC-C00F-E7C4B0CE4499}"/>
              </a:ext>
            </a:extLst>
          </p:cNvPr>
          <p:cNvSpPr>
            <a:spLocks noGrp="1" noChangeArrowheads="1"/>
          </p:cNvSpPr>
          <p:nvPr>
            <p:ph type="title"/>
          </p:nvPr>
        </p:nvSpPr>
        <p:spPr/>
        <p:txBody>
          <a:bodyPr/>
          <a:lstStyle/>
          <a:p>
            <a:r>
              <a:rPr lang="en-US" altLang="LID4096" sz="3600"/>
              <a:t>Results: Simplicity &amp; Flexibility</a:t>
            </a:r>
          </a:p>
        </p:txBody>
      </p:sp>
      <p:sp>
        <p:nvSpPr>
          <p:cNvPr id="71683" name="Rectangle 3">
            <a:extLst>
              <a:ext uri="{FF2B5EF4-FFF2-40B4-BE49-F238E27FC236}">
                <a16:creationId xmlns:a16="http://schemas.microsoft.com/office/drawing/2014/main" id="{0669862E-C026-F5DA-A41C-3C9EBFC089D8}"/>
              </a:ext>
            </a:extLst>
          </p:cNvPr>
          <p:cNvSpPr>
            <a:spLocks noGrp="1" noChangeArrowheads="1"/>
          </p:cNvSpPr>
          <p:nvPr>
            <p:ph type="body" idx="1"/>
          </p:nvPr>
        </p:nvSpPr>
        <p:spPr/>
        <p:txBody>
          <a:bodyPr/>
          <a:lstStyle/>
          <a:p>
            <a:pPr>
              <a:buFontTx/>
              <a:buNone/>
            </a:pPr>
            <a:r>
              <a:rPr lang="en-US" altLang="LID4096"/>
              <a:t>	Liked free form event creation</a:t>
            </a:r>
          </a:p>
        </p:txBody>
      </p:sp>
      <p:pic>
        <p:nvPicPr>
          <p:cNvPr id="71684" name="Picture 4">
            <a:extLst>
              <a:ext uri="{FF2B5EF4-FFF2-40B4-BE49-F238E27FC236}">
                <a16:creationId xmlns:a16="http://schemas.microsoft.com/office/drawing/2014/main" id="{CDEADD1A-1A6C-CFBA-F716-F9A674A79E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3048000"/>
            <a:ext cx="6191250" cy="27717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a:extLst>
              <a:ext uri="{FF2B5EF4-FFF2-40B4-BE49-F238E27FC236}">
                <a16:creationId xmlns:a16="http://schemas.microsoft.com/office/drawing/2014/main" id="{BFB45D68-FA5A-A77A-68D1-C89351E01918}"/>
              </a:ext>
            </a:extLst>
          </p:cNvPr>
          <p:cNvSpPr>
            <a:spLocks noGrp="1" noChangeArrowheads="1"/>
          </p:cNvSpPr>
          <p:nvPr>
            <p:ph type="title"/>
          </p:nvPr>
        </p:nvSpPr>
        <p:spPr/>
        <p:txBody>
          <a:bodyPr/>
          <a:lstStyle/>
          <a:p>
            <a:r>
              <a:rPr lang="en-US" altLang="LID4096"/>
              <a:t>Simplicity &amp; Flexibility</a:t>
            </a:r>
          </a:p>
        </p:txBody>
      </p:sp>
      <p:sp>
        <p:nvSpPr>
          <p:cNvPr id="73731" name="Rectangle 3">
            <a:extLst>
              <a:ext uri="{FF2B5EF4-FFF2-40B4-BE49-F238E27FC236}">
                <a16:creationId xmlns:a16="http://schemas.microsoft.com/office/drawing/2014/main" id="{AABBA7C9-98D0-F2B6-9202-9E4171064655}"/>
              </a:ext>
            </a:extLst>
          </p:cNvPr>
          <p:cNvSpPr>
            <a:spLocks noGrp="1" noChangeArrowheads="1"/>
          </p:cNvSpPr>
          <p:nvPr>
            <p:ph type="body" idx="1"/>
          </p:nvPr>
        </p:nvSpPr>
        <p:spPr/>
        <p:txBody>
          <a:bodyPr/>
          <a:lstStyle/>
          <a:p>
            <a:pPr>
              <a:buFontTx/>
              <a:buNone/>
            </a:pPr>
            <a:r>
              <a:rPr lang="en-US" altLang="LID4096"/>
              <a:t>	Variety of events</a:t>
            </a:r>
          </a:p>
        </p:txBody>
      </p:sp>
      <p:pic>
        <p:nvPicPr>
          <p:cNvPr id="73732" name="Picture 4">
            <a:extLst>
              <a:ext uri="{FF2B5EF4-FFF2-40B4-BE49-F238E27FC236}">
                <a16:creationId xmlns:a16="http://schemas.microsoft.com/office/drawing/2014/main" id="{1CB4FE89-5FA9-46FD-E5FD-C232810C88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2971800"/>
            <a:ext cx="3303588" cy="3581400"/>
          </a:xfrm>
          <a:prstGeom prst="rect">
            <a:avLst/>
          </a:prstGeom>
          <a:noFill/>
          <a:extLst>
            <a:ext uri="{909E8E84-426E-40DD-AFC4-6F175D3DCCD1}">
              <a14:hiddenFill xmlns:a14="http://schemas.microsoft.com/office/drawing/2010/main">
                <a:solidFill>
                  <a:srgbClr val="FFFFFF"/>
                </a:solidFill>
              </a14:hiddenFill>
            </a:ext>
          </a:extLst>
        </p:spPr>
      </p:pic>
      <p:pic>
        <p:nvPicPr>
          <p:cNvPr id="73733" name="Picture 5">
            <a:extLst>
              <a:ext uri="{FF2B5EF4-FFF2-40B4-BE49-F238E27FC236}">
                <a16:creationId xmlns:a16="http://schemas.microsoft.com/office/drawing/2014/main" id="{001E5016-607C-F598-2C3A-E73273A40E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3400" y="3048000"/>
            <a:ext cx="4191000" cy="3282950"/>
          </a:xfrm>
          <a:prstGeom prst="rect">
            <a:avLst/>
          </a:prstGeom>
          <a:noFill/>
          <a:extLst>
            <a:ext uri="{909E8E84-426E-40DD-AFC4-6F175D3DCCD1}">
              <a14:hiddenFill xmlns:a14="http://schemas.microsoft.com/office/drawing/2010/main">
                <a:solidFill>
                  <a:srgbClr val="FFFFFF"/>
                </a:solidFill>
              </a14:hiddenFill>
            </a:ext>
          </a:extLst>
        </p:spPr>
      </p:pic>
      <p:sp>
        <p:nvSpPr>
          <p:cNvPr id="73734" name="Oval 6">
            <a:extLst>
              <a:ext uri="{FF2B5EF4-FFF2-40B4-BE49-F238E27FC236}">
                <a16:creationId xmlns:a16="http://schemas.microsoft.com/office/drawing/2014/main" id="{41800018-7C9C-FAFE-7359-998EFFF11307}"/>
              </a:ext>
            </a:extLst>
          </p:cNvPr>
          <p:cNvSpPr>
            <a:spLocks noChangeArrowheads="1"/>
          </p:cNvSpPr>
          <p:nvPr/>
        </p:nvSpPr>
        <p:spPr bwMode="auto">
          <a:xfrm>
            <a:off x="533400" y="5257800"/>
            <a:ext cx="1828800" cy="762000"/>
          </a:xfrm>
          <a:prstGeom prst="ellipse">
            <a:avLst/>
          </a:prstGeom>
          <a:noFill/>
          <a:ln w="5715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73735" name="Oval 7">
            <a:extLst>
              <a:ext uri="{FF2B5EF4-FFF2-40B4-BE49-F238E27FC236}">
                <a16:creationId xmlns:a16="http://schemas.microsoft.com/office/drawing/2014/main" id="{4CD46E81-8E45-63C5-5201-7D1995EC9B9D}"/>
              </a:ext>
            </a:extLst>
          </p:cNvPr>
          <p:cNvSpPr>
            <a:spLocks noChangeArrowheads="1"/>
          </p:cNvSpPr>
          <p:nvPr/>
        </p:nvSpPr>
        <p:spPr bwMode="auto">
          <a:xfrm>
            <a:off x="6781800" y="2895600"/>
            <a:ext cx="1905000" cy="1066800"/>
          </a:xfrm>
          <a:prstGeom prst="ellipse">
            <a:avLst/>
          </a:prstGeom>
          <a:noFill/>
          <a:ln w="5715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73736" name="Oval 8">
            <a:extLst>
              <a:ext uri="{FF2B5EF4-FFF2-40B4-BE49-F238E27FC236}">
                <a16:creationId xmlns:a16="http://schemas.microsoft.com/office/drawing/2014/main" id="{0C1CAD5A-E8B7-38E9-9557-04AC31074F7D}"/>
              </a:ext>
            </a:extLst>
          </p:cNvPr>
          <p:cNvSpPr>
            <a:spLocks noChangeArrowheads="1"/>
          </p:cNvSpPr>
          <p:nvPr/>
        </p:nvSpPr>
        <p:spPr bwMode="auto">
          <a:xfrm>
            <a:off x="4038600" y="3581400"/>
            <a:ext cx="2209800" cy="762000"/>
          </a:xfrm>
          <a:prstGeom prst="ellipse">
            <a:avLst/>
          </a:prstGeom>
          <a:noFill/>
          <a:ln w="5715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a:extLst>
              <a:ext uri="{FF2B5EF4-FFF2-40B4-BE49-F238E27FC236}">
                <a16:creationId xmlns:a16="http://schemas.microsoft.com/office/drawing/2014/main" id="{360D53EC-7591-1898-78B6-5D9EAB634FF4}"/>
              </a:ext>
            </a:extLst>
          </p:cNvPr>
          <p:cNvSpPr>
            <a:spLocks noGrp="1" noChangeArrowheads="1"/>
          </p:cNvSpPr>
          <p:nvPr>
            <p:ph type="title"/>
          </p:nvPr>
        </p:nvSpPr>
        <p:spPr/>
        <p:txBody>
          <a:bodyPr/>
          <a:lstStyle/>
          <a:p>
            <a:r>
              <a:rPr lang="en-US" altLang="LID4096"/>
              <a:t>Flexibility</a:t>
            </a:r>
          </a:p>
        </p:txBody>
      </p:sp>
      <p:sp>
        <p:nvSpPr>
          <p:cNvPr id="75779" name="Rectangle 3">
            <a:extLst>
              <a:ext uri="{FF2B5EF4-FFF2-40B4-BE49-F238E27FC236}">
                <a16:creationId xmlns:a16="http://schemas.microsoft.com/office/drawing/2014/main" id="{9414B221-8D4A-FF34-FFC5-99AD4EDCE93F}"/>
              </a:ext>
            </a:extLst>
          </p:cNvPr>
          <p:cNvSpPr>
            <a:spLocks noGrp="1" noChangeArrowheads="1"/>
          </p:cNvSpPr>
          <p:nvPr>
            <p:ph type="body" idx="1"/>
          </p:nvPr>
        </p:nvSpPr>
        <p:spPr/>
        <p:txBody>
          <a:bodyPr/>
          <a:lstStyle/>
          <a:p>
            <a:pPr>
              <a:buFontTx/>
              <a:buNone/>
            </a:pPr>
            <a:r>
              <a:rPr lang="en-US" altLang="LID4096"/>
              <a:t>	Some expected</a:t>
            </a:r>
            <a:br>
              <a:rPr lang="en-US" altLang="LID4096"/>
            </a:br>
            <a:r>
              <a:rPr lang="en-US" altLang="LID4096"/>
              <a:t>chronological</a:t>
            </a:r>
          </a:p>
        </p:txBody>
      </p:sp>
      <p:pic>
        <p:nvPicPr>
          <p:cNvPr id="75780" name="Picture 4">
            <a:extLst>
              <a:ext uri="{FF2B5EF4-FFF2-40B4-BE49-F238E27FC236}">
                <a16:creationId xmlns:a16="http://schemas.microsoft.com/office/drawing/2014/main" id="{5D534AF3-7953-EC80-405A-125CBD63F5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1752600"/>
            <a:ext cx="3482975" cy="47910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a:extLst>
              <a:ext uri="{FF2B5EF4-FFF2-40B4-BE49-F238E27FC236}">
                <a16:creationId xmlns:a16="http://schemas.microsoft.com/office/drawing/2014/main" id="{98F0AB3A-355E-79E5-C83E-3386F0F170A8}"/>
              </a:ext>
            </a:extLst>
          </p:cNvPr>
          <p:cNvSpPr>
            <a:spLocks noGrp="1" noChangeArrowheads="1"/>
          </p:cNvSpPr>
          <p:nvPr>
            <p:ph type="title"/>
          </p:nvPr>
        </p:nvSpPr>
        <p:spPr/>
        <p:txBody>
          <a:bodyPr/>
          <a:lstStyle/>
          <a:p>
            <a:r>
              <a:rPr lang="en-US" altLang="LID4096"/>
              <a:t>Flexibility</a:t>
            </a:r>
          </a:p>
        </p:txBody>
      </p:sp>
      <p:sp>
        <p:nvSpPr>
          <p:cNvPr id="77827" name="Rectangle 3">
            <a:extLst>
              <a:ext uri="{FF2B5EF4-FFF2-40B4-BE49-F238E27FC236}">
                <a16:creationId xmlns:a16="http://schemas.microsoft.com/office/drawing/2014/main" id="{FC9D1792-0D75-C938-9C74-CF8972798CB7}"/>
              </a:ext>
            </a:extLst>
          </p:cNvPr>
          <p:cNvSpPr>
            <a:spLocks noGrp="1" noChangeArrowheads="1"/>
          </p:cNvSpPr>
          <p:nvPr>
            <p:ph type="body" idx="1"/>
          </p:nvPr>
        </p:nvSpPr>
        <p:spPr/>
        <p:txBody>
          <a:bodyPr/>
          <a:lstStyle/>
          <a:p>
            <a:pPr>
              <a:buFontTx/>
              <a:buNone/>
            </a:pPr>
            <a:r>
              <a:rPr lang="en-US" altLang="LID4096"/>
              <a:t>	Extra information</a:t>
            </a:r>
          </a:p>
          <a:p>
            <a:pPr lvl="1"/>
            <a:endParaRPr lang="en-US" altLang="LID4096"/>
          </a:p>
        </p:txBody>
      </p:sp>
      <p:pic>
        <p:nvPicPr>
          <p:cNvPr id="77828" name="Picture 4">
            <a:extLst>
              <a:ext uri="{FF2B5EF4-FFF2-40B4-BE49-F238E27FC236}">
                <a16:creationId xmlns:a16="http://schemas.microsoft.com/office/drawing/2014/main" id="{9CD2B3B4-5022-D633-2FC6-F1E081CD98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2667000"/>
            <a:ext cx="5181600" cy="3886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a:extLst>
              <a:ext uri="{FF2B5EF4-FFF2-40B4-BE49-F238E27FC236}">
                <a16:creationId xmlns:a16="http://schemas.microsoft.com/office/drawing/2014/main" id="{802E3329-1013-A298-BF6C-46C286CE7844}"/>
              </a:ext>
            </a:extLst>
          </p:cNvPr>
          <p:cNvSpPr>
            <a:spLocks noGrp="1" noChangeArrowheads="1"/>
          </p:cNvSpPr>
          <p:nvPr>
            <p:ph type="title"/>
          </p:nvPr>
        </p:nvSpPr>
        <p:spPr/>
        <p:txBody>
          <a:bodyPr/>
          <a:lstStyle/>
          <a:p>
            <a:r>
              <a:rPr lang="en-US" altLang="LID4096"/>
              <a:t>Flexibility</a:t>
            </a:r>
          </a:p>
        </p:txBody>
      </p:sp>
      <p:sp>
        <p:nvSpPr>
          <p:cNvPr id="79875" name="Rectangle 3">
            <a:extLst>
              <a:ext uri="{FF2B5EF4-FFF2-40B4-BE49-F238E27FC236}">
                <a16:creationId xmlns:a16="http://schemas.microsoft.com/office/drawing/2014/main" id="{8CE50FB8-94E5-6987-BDFB-4EA4511165F4}"/>
              </a:ext>
            </a:extLst>
          </p:cNvPr>
          <p:cNvSpPr>
            <a:spLocks noGrp="1" noChangeArrowheads="1"/>
          </p:cNvSpPr>
          <p:nvPr>
            <p:ph type="body" idx="1"/>
          </p:nvPr>
        </p:nvSpPr>
        <p:spPr/>
        <p:txBody>
          <a:bodyPr/>
          <a:lstStyle/>
          <a:p>
            <a:pPr>
              <a:buFontTx/>
              <a:buNone/>
            </a:pPr>
            <a:r>
              <a:rPr lang="en-US" altLang="LID4096"/>
              <a:t>	Extra information not well supported</a:t>
            </a:r>
          </a:p>
        </p:txBody>
      </p:sp>
      <p:pic>
        <p:nvPicPr>
          <p:cNvPr id="79876" name="Picture 4">
            <a:extLst>
              <a:ext uri="{FF2B5EF4-FFF2-40B4-BE49-F238E27FC236}">
                <a16:creationId xmlns:a16="http://schemas.microsoft.com/office/drawing/2014/main" id="{AFEB8167-A627-44B9-C068-A0AB35A750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2638425"/>
            <a:ext cx="7942263" cy="4219575"/>
          </a:xfrm>
          <a:prstGeom prst="rect">
            <a:avLst/>
          </a:prstGeom>
          <a:noFill/>
          <a:extLst>
            <a:ext uri="{909E8E84-426E-40DD-AFC4-6F175D3DCCD1}">
              <a14:hiddenFill xmlns:a14="http://schemas.microsoft.com/office/drawing/2010/main">
                <a:solidFill>
                  <a:srgbClr val="FFFFFF"/>
                </a:solidFill>
              </a14:hiddenFill>
            </a:ext>
          </a:extLst>
        </p:spPr>
      </p:pic>
      <p:sp>
        <p:nvSpPr>
          <p:cNvPr id="79877" name="Oval 5">
            <a:extLst>
              <a:ext uri="{FF2B5EF4-FFF2-40B4-BE49-F238E27FC236}">
                <a16:creationId xmlns:a16="http://schemas.microsoft.com/office/drawing/2014/main" id="{150ED7F4-BA8B-4D82-5E47-E5C650044078}"/>
              </a:ext>
            </a:extLst>
          </p:cNvPr>
          <p:cNvSpPr>
            <a:spLocks noChangeArrowheads="1"/>
          </p:cNvSpPr>
          <p:nvPr/>
        </p:nvSpPr>
        <p:spPr bwMode="auto">
          <a:xfrm>
            <a:off x="5562600" y="4876800"/>
            <a:ext cx="3048000" cy="1981200"/>
          </a:xfrm>
          <a:prstGeom prst="ellipse">
            <a:avLst/>
          </a:prstGeom>
          <a:noFill/>
          <a:ln w="762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a:extLst>
              <a:ext uri="{FF2B5EF4-FFF2-40B4-BE49-F238E27FC236}">
                <a16:creationId xmlns:a16="http://schemas.microsoft.com/office/drawing/2014/main" id="{E083320A-E776-CF88-3EC1-F352939DB2FB}"/>
              </a:ext>
            </a:extLst>
          </p:cNvPr>
          <p:cNvSpPr>
            <a:spLocks noGrp="1" noChangeArrowheads="1"/>
          </p:cNvSpPr>
          <p:nvPr>
            <p:ph type="title"/>
          </p:nvPr>
        </p:nvSpPr>
        <p:spPr/>
        <p:txBody>
          <a:bodyPr/>
          <a:lstStyle/>
          <a:p>
            <a:r>
              <a:rPr lang="en-US" altLang="LID4096"/>
              <a:t>Coordination</a:t>
            </a:r>
          </a:p>
        </p:txBody>
      </p:sp>
      <p:sp>
        <p:nvSpPr>
          <p:cNvPr id="81923" name="Rectangle 3">
            <a:extLst>
              <a:ext uri="{FF2B5EF4-FFF2-40B4-BE49-F238E27FC236}">
                <a16:creationId xmlns:a16="http://schemas.microsoft.com/office/drawing/2014/main" id="{D8D6BEA3-E2E5-AF1E-2B8E-CB92D684EA5B}"/>
              </a:ext>
            </a:extLst>
          </p:cNvPr>
          <p:cNvSpPr>
            <a:spLocks noGrp="1" noChangeArrowheads="1"/>
          </p:cNvSpPr>
          <p:nvPr>
            <p:ph type="body" idx="1"/>
          </p:nvPr>
        </p:nvSpPr>
        <p:spPr/>
        <p:txBody>
          <a:bodyPr/>
          <a:lstStyle/>
          <a:p>
            <a:pPr>
              <a:buFontTx/>
              <a:buNone/>
            </a:pPr>
            <a:r>
              <a:rPr lang="en-US" altLang="LID4096"/>
              <a:t>	Adding resources not needed</a:t>
            </a:r>
          </a:p>
        </p:txBody>
      </p:sp>
      <p:pic>
        <p:nvPicPr>
          <p:cNvPr id="81924" name="Picture 4">
            <a:extLst>
              <a:ext uri="{FF2B5EF4-FFF2-40B4-BE49-F238E27FC236}">
                <a16:creationId xmlns:a16="http://schemas.microsoft.com/office/drawing/2014/main" id="{DE766627-02E3-7F02-60A9-8EA9D69171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2638425"/>
            <a:ext cx="7942263" cy="4219575"/>
          </a:xfrm>
          <a:prstGeom prst="rect">
            <a:avLst/>
          </a:prstGeom>
          <a:noFill/>
          <a:extLst>
            <a:ext uri="{909E8E84-426E-40DD-AFC4-6F175D3DCCD1}">
              <a14:hiddenFill xmlns:a14="http://schemas.microsoft.com/office/drawing/2010/main">
                <a:solidFill>
                  <a:srgbClr val="FFFFFF"/>
                </a:solidFill>
              </a14:hiddenFill>
            </a:ext>
          </a:extLst>
        </p:spPr>
      </p:pic>
      <p:sp>
        <p:nvSpPr>
          <p:cNvPr id="81925" name="Oval 5">
            <a:extLst>
              <a:ext uri="{FF2B5EF4-FFF2-40B4-BE49-F238E27FC236}">
                <a16:creationId xmlns:a16="http://schemas.microsoft.com/office/drawing/2014/main" id="{F003A335-8398-5252-7F96-54AFD03B7330}"/>
              </a:ext>
            </a:extLst>
          </p:cNvPr>
          <p:cNvSpPr>
            <a:spLocks noChangeArrowheads="1"/>
          </p:cNvSpPr>
          <p:nvPr/>
        </p:nvSpPr>
        <p:spPr bwMode="auto">
          <a:xfrm>
            <a:off x="5638800" y="2667000"/>
            <a:ext cx="3048000" cy="2209800"/>
          </a:xfrm>
          <a:prstGeom prst="ellipse">
            <a:avLst/>
          </a:prstGeom>
          <a:noFill/>
          <a:ln w="762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pic>
        <p:nvPicPr>
          <p:cNvPr id="81926" name="Picture 6">
            <a:extLst>
              <a:ext uri="{FF2B5EF4-FFF2-40B4-BE49-F238E27FC236}">
                <a16:creationId xmlns:a16="http://schemas.microsoft.com/office/drawing/2014/main" id="{A0A4B419-1FAD-CE8B-A1F5-0337CAEC7A1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3636963"/>
            <a:ext cx="5181600" cy="29876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a:extLst>
              <a:ext uri="{FF2B5EF4-FFF2-40B4-BE49-F238E27FC236}">
                <a16:creationId xmlns:a16="http://schemas.microsoft.com/office/drawing/2014/main" id="{B4B5FF7C-0F25-B95C-4B0F-F9D0C14CDB7B}"/>
              </a:ext>
            </a:extLst>
          </p:cNvPr>
          <p:cNvSpPr>
            <a:spLocks noGrp="1" noChangeArrowheads="1"/>
          </p:cNvSpPr>
          <p:nvPr>
            <p:ph type="title"/>
          </p:nvPr>
        </p:nvSpPr>
        <p:spPr/>
        <p:txBody>
          <a:bodyPr/>
          <a:lstStyle/>
          <a:p>
            <a:r>
              <a:rPr lang="en-US" altLang="LID4096"/>
              <a:t>Coordination</a:t>
            </a:r>
          </a:p>
        </p:txBody>
      </p:sp>
      <p:sp>
        <p:nvSpPr>
          <p:cNvPr id="83971" name="Rectangle 3">
            <a:extLst>
              <a:ext uri="{FF2B5EF4-FFF2-40B4-BE49-F238E27FC236}">
                <a16:creationId xmlns:a16="http://schemas.microsoft.com/office/drawing/2014/main" id="{910AF343-AD97-6BB3-CA11-245044899BA2}"/>
              </a:ext>
            </a:extLst>
          </p:cNvPr>
          <p:cNvSpPr>
            <a:spLocks noGrp="1" noChangeArrowheads="1"/>
          </p:cNvSpPr>
          <p:nvPr>
            <p:ph type="body" idx="1"/>
          </p:nvPr>
        </p:nvSpPr>
        <p:spPr/>
        <p:txBody>
          <a:bodyPr/>
          <a:lstStyle/>
          <a:p>
            <a:pPr>
              <a:buFontTx/>
              <a:buNone/>
            </a:pPr>
            <a:r>
              <a:rPr lang="en-US" altLang="LID4096"/>
              <a:t>	Reminders not like at work</a:t>
            </a:r>
          </a:p>
        </p:txBody>
      </p:sp>
      <p:pic>
        <p:nvPicPr>
          <p:cNvPr id="83972" name="Picture 4">
            <a:extLst>
              <a:ext uri="{FF2B5EF4-FFF2-40B4-BE49-F238E27FC236}">
                <a16:creationId xmlns:a16="http://schemas.microsoft.com/office/drawing/2014/main" id="{5520C3F9-FE04-9CE0-8C87-FC71DCEBF9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514600"/>
            <a:ext cx="7942263" cy="4219575"/>
          </a:xfrm>
          <a:prstGeom prst="rect">
            <a:avLst/>
          </a:prstGeom>
          <a:noFill/>
          <a:extLst>
            <a:ext uri="{909E8E84-426E-40DD-AFC4-6F175D3DCCD1}">
              <a14:hiddenFill xmlns:a14="http://schemas.microsoft.com/office/drawing/2010/main">
                <a:solidFill>
                  <a:srgbClr val="FFFFFF"/>
                </a:solidFill>
              </a14:hiddenFill>
            </a:ext>
          </a:extLst>
        </p:spPr>
      </p:pic>
      <p:sp>
        <p:nvSpPr>
          <p:cNvPr id="83973" name="Oval 5">
            <a:extLst>
              <a:ext uri="{FF2B5EF4-FFF2-40B4-BE49-F238E27FC236}">
                <a16:creationId xmlns:a16="http://schemas.microsoft.com/office/drawing/2014/main" id="{ABAC9350-CA96-B1BA-0C2E-DE75E00C183A}"/>
              </a:ext>
            </a:extLst>
          </p:cNvPr>
          <p:cNvSpPr>
            <a:spLocks noChangeArrowheads="1"/>
          </p:cNvSpPr>
          <p:nvPr/>
        </p:nvSpPr>
        <p:spPr bwMode="auto">
          <a:xfrm>
            <a:off x="2971800" y="4724400"/>
            <a:ext cx="3048000" cy="1905000"/>
          </a:xfrm>
          <a:prstGeom prst="ellipse">
            <a:avLst/>
          </a:prstGeom>
          <a:noFill/>
          <a:ln w="762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a:extLst>
              <a:ext uri="{FF2B5EF4-FFF2-40B4-BE49-F238E27FC236}">
                <a16:creationId xmlns:a16="http://schemas.microsoft.com/office/drawing/2014/main" id="{6325B24A-926D-69BA-11EF-20C666D0181E}"/>
              </a:ext>
            </a:extLst>
          </p:cNvPr>
          <p:cNvSpPr>
            <a:spLocks noGrp="1" noChangeArrowheads="1"/>
          </p:cNvSpPr>
          <p:nvPr>
            <p:ph type="title"/>
          </p:nvPr>
        </p:nvSpPr>
        <p:spPr/>
        <p:txBody>
          <a:bodyPr/>
          <a:lstStyle/>
          <a:p>
            <a:r>
              <a:rPr lang="en-US" altLang="LID4096"/>
              <a:t>Locations</a:t>
            </a:r>
          </a:p>
        </p:txBody>
      </p:sp>
      <p:sp>
        <p:nvSpPr>
          <p:cNvPr id="86019" name="Rectangle 3">
            <a:extLst>
              <a:ext uri="{FF2B5EF4-FFF2-40B4-BE49-F238E27FC236}">
                <a16:creationId xmlns:a16="http://schemas.microsoft.com/office/drawing/2014/main" id="{587C62EB-84A6-F7DA-93F3-2CB53A89D548}"/>
              </a:ext>
            </a:extLst>
          </p:cNvPr>
          <p:cNvSpPr>
            <a:spLocks noGrp="1" noChangeArrowheads="1"/>
          </p:cNvSpPr>
          <p:nvPr>
            <p:ph type="body" idx="1"/>
          </p:nvPr>
        </p:nvSpPr>
        <p:spPr/>
        <p:txBody>
          <a:bodyPr/>
          <a:lstStyle/>
          <a:p>
            <a:pPr>
              <a:buFontTx/>
              <a:buNone/>
            </a:pPr>
            <a:r>
              <a:rPr lang="en-US" altLang="LID4096"/>
              <a:t>	Reminders to locations</a:t>
            </a:r>
          </a:p>
        </p:txBody>
      </p:sp>
      <p:pic>
        <p:nvPicPr>
          <p:cNvPr id="86020" name="Picture 4">
            <a:extLst>
              <a:ext uri="{FF2B5EF4-FFF2-40B4-BE49-F238E27FC236}">
                <a16:creationId xmlns:a16="http://schemas.microsoft.com/office/drawing/2014/main" id="{00E2F5C2-B1C1-8FB4-58E4-AE432B46D4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2819400"/>
            <a:ext cx="3886200" cy="2563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6021" name="Picture 5">
            <a:extLst>
              <a:ext uri="{FF2B5EF4-FFF2-40B4-BE49-F238E27FC236}">
                <a16:creationId xmlns:a16="http://schemas.microsoft.com/office/drawing/2014/main" id="{177192B2-4B6D-2C59-EC56-F1461F312BD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3733800"/>
            <a:ext cx="3810000" cy="254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a:extLst>
              <a:ext uri="{FF2B5EF4-FFF2-40B4-BE49-F238E27FC236}">
                <a16:creationId xmlns:a16="http://schemas.microsoft.com/office/drawing/2014/main" id="{44C34742-F5C3-0BE1-3030-C7EADDA75DFD}"/>
              </a:ext>
            </a:extLst>
          </p:cNvPr>
          <p:cNvSpPr>
            <a:spLocks noGrp="1" noChangeArrowheads="1"/>
          </p:cNvSpPr>
          <p:nvPr>
            <p:ph type="title"/>
          </p:nvPr>
        </p:nvSpPr>
        <p:spPr/>
        <p:txBody>
          <a:bodyPr/>
          <a:lstStyle/>
          <a:p>
            <a:r>
              <a:rPr lang="en-US" altLang="LID4096"/>
              <a:t>Participatory Design Method</a:t>
            </a:r>
          </a:p>
        </p:txBody>
      </p:sp>
      <p:sp>
        <p:nvSpPr>
          <p:cNvPr id="88067" name="Rectangle 3">
            <a:extLst>
              <a:ext uri="{FF2B5EF4-FFF2-40B4-BE49-F238E27FC236}">
                <a16:creationId xmlns:a16="http://schemas.microsoft.com/office/drawing/2014/main" id="{6596F8BB-E918-8703-9A64-1D249E6C449B}"/>
              </a:ext>
            </a:extLst>
          </p:cNvPr>
          <p:cNvSpPr>
            <a:spLocks noGrp="1" noChangeArrowheads="1"/>
          </p:cNvSpPr>
          <p:nvPr>
            <p:ph type="body" idx="1"/>
          </p:nvPr>
        </p:nvSpPr>
        <p:spPr/>
        <p:txBody>
          <a:bodyPr/>
          <a:lstStyle/>
          <a:p>
            <a:pPr marL="609600" indent="-609600">
              <a:buFontTx/>
              <a:buNone/>
            </a:pPr>
            <a:r>
              <a:rPr lang="en-US" altLang="LID4096"/>
              <a:t>20 mothers, varying backgrounds</a:t>
            </a:r>
          </a:p>
          <a:p>
            <a:pPr marL="609600" indent="-609600"/>
            <a:endParaRPr lang="en-US" altLang="LID4096"/>
          </a:p>
          <a:p>
            <a:pPr marL="609600" indent="-609600">
              <a:buFontTx/>
              <a:buAutoNum type="arabicPeriod"/>
            </a:pPr>
            <a:r>
              <a:rPr lang="en-US" altLang="LID4096"/>
              <a:t>Paper prototyping (10 moms)</a:t>
            </a:r>
          </a:p>
          <a:p>
            <a:pPr marL="609600" indent="-609600">
              <a:buFontTx/>
              <a:buAutoNum type="arabicPeriod"/>
            </a:pPr>
            <a:r>
              <a:rPr lang="en-US" altLang="LID4096" b="1"/>
              <a:t>Digital Med-Fi Prototype</a:t>
            </a:r>
          </a:p>
          <a:p>
            <a:pPr marL="609600" indent="-609600">
              <a:buFontTx/>
              <a:buAutoNum type="arabicPeriod"/>
            </a:pPr>
            <a:r>
              <a:rPr lang="en-US" altLang="LID4096"/>
              <a:t>Formative Evaluation (10 moms)</a:t>
            </a:r>
          </a:p>
        </p:txBody>
      </p:sp>
      <p:pic>
        <p:nvPicPr>
          <p:cNvPr id="88068" name="Picture 4">
            <a:extLst>
              <a:ext uri="{FF2B5EF4-FFF2-40B4-BE49-F238E27FC236}">
                <a16:creationId xmlns:a16="http://schemas.microsoft.com/office/drawing/2014/main" id="{C58AE31B-29AE-74C4-79C0-96AE994E71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4800600"/>
            <a:ext cx="2641600" cy="1981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a:extLst>
              <a:ext uri="{FF2B5EF4-FFF2-40B4-BE49-F238E27FC236}">
                <a16:creationId xmlns:a16="http://schemas.microsoft.com/office/drawing/2014/main" id="{566E5638-13E7-630A-5D3E-942A8B4CE4A3}"/>
              </a:ext>
            </a:extLst>
          </p:cNvPr>
          <p:cNvSpPr>
            <a:spLocks noGrp="1" noChangeArrowheads="1"/>
          </p:cNvSpPr>
          <p:nvPr>
            <p:ph type="title"/>
          </p:nvPr>
        </p:nvSpPr>
        <p:spPr/>
        <p:txBody>
          <a:bodyPr/>
          <a:lstStyle/>
          <a:p>
            <a:r>
              <a:rPr lang="en-US" altLang="LID4096"/>
              <a:t>Digital Med-Fi Prototype</a:t>
            </a:r>
          </a:p>
        </p:txBody>
      </p:sp>
      <p:sp>
        <p:nvSpPr>
          <p:cNvPr id="90115" name="Rectangle 3">
            <a:extLst>
              <a:ext uri="{FF2B5EF4-FFF2-40B4-BE49-F238E27FC236}">
                <a16:creationId xmlns:a16="http://schemas.microsoft.com/office/drawing/2014/main" id="{FC8E7E68-8530-1D7A-CA27-C42861D54393}"/>
              </a:ext>
            </a:extLst>
          </p:cNvPr>
          <p:cNvSpPr>
            <a:spLocks noGrp="1" noChangeArrowheads="1"/>
          </p:cNvSpPr>
          <p:nvPr>
            <p:ph type="body" idx="1"/>
          </p:nvPr>
        </p:nvSpPr>
        <p:spPr/>
        <p:txBody>
          <a:bodyPr/>
          <a:lstStyle/>
          <a:p>
            <a:endParaRPr lang="LID4096" altLang="LID4096"/>
          </a:p>
        </p:txBody>
      </p:sp>
      <p:pic>
        <p:nvPicPr>
          <p:cNvPr id="90116" name="Picture 4">
            <a:extLst>
              <a:ext uri="{FF2B5EF4-FFF2-40B4-BE49-F238E27FC236}">
                <a16:creationId xmlns:a16="http://schemas.microsoft.com/office/drawing/2014/main" id="{331F6B67-A2E2-BFE4-93FD-CCCD434A7D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1676400"/>
            <a:ext cx="6019800" cy="4514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a:extLst>
              <a:ext uri="{FF2B5EF4-FFF2-40B4-BE49-F238E27FC236}">
                <a16:creationId xmlns:a16="http://schemas.microsoft.com/office/drawing/2014/main" id="{E74C3FA0-6DD4-BB14-ADFA-837C5B981412}"/>
              </a:ext>
            </a:extLst>
          </p:cNvPr>
          <p:cNvSpPr>
            <a:spLocks noGrp="1" noChangeArrowheads="1"/>
          </p:cNvSpPr>
          <p:nvPr>
            <p:ph type="title"/>
          </p:nvPr>
        </p:nvSpPr>
        <p:spPr/>
        <p:txBody>
          <a:bodyPr/>
          <a:lstStyle/>
          <a:p>
            <a:endParaRPr lang="LID4096" altLang="LID4096"/>
          </a:p>
        </p:txBody>
      </p:sp>
      <p:sp>
        <p:nvSpPr>
          <p:cNvPr id="92163" name="Rectangle 3">
            <a:extLst>
              <a:ext uri="{FF2B5EF4-FFF2-40B4-BE49-F238E27FC236}">
                <a16:creationId xmlns:a16="http://schemas.microsoft.com/office/drawing/2014/main" id="{9C720522-AE6D-0FEE-C35A-9C628AAB202A}"/>
              </a:ext>
            </a:extLst>
          </p:cNvPr>
          <p:cNvSpPr>
            <a:spLocks noGrp="1" noChangeArrowheads="1"/>
          </p:cNvSpPr>
          <p:nvPr>
            <p:ph type="body" idx="1"/>
          </p:nvPr>
        </p:nvSpPr>
        <p:spPr/>
        <p:txBody>
          <a:bodyPr/>
          <a:lstStyle/>
          <a:p>
            <a:endParaRPr lang="LID4096" altLang="LID4096"/>
          </a:p>
        </p:txBody>
      </p:sp>
      <p:pic>
        <p:nvPicPr>
          <p:cNvPr id="92164" name="Picture 4">
            <a:extLst>
              <a:ext uri="{FF2B5EF4-FFF2-40B4-BE49-F238E27FC236}">
                <a16:creationId xmlns:a16="http://schemas.microsoft.com/office/drawing/2014/main" id="{0F3471F1-DF58-43EB-159F-0B9B92BF0A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a:extLst>
              <a:ext uri="{FF2B5EF4-FFF2-40B4-BE49-F238E27FC236}">
                <a16:creationId xmlns:a16="http://schemas.microsoft.com/office/drawing/2014/main" id="{CC67BF25-DAA4-7232-78DD-634D0477038D}"/>
              </a:ext>
            </a:extLst>
          </p:cNvPr>
          <p:cNvSpPr>
            <a:spLocks noGrp="1" noChangeArrowheads="1"/>
          </p:cNvSpPr>
          <p:nvPr>
            <p:ph type="title"/>
          </p:nvPr>
        </p:nvSpPr>
        <p:spPr/>
        <p:txBody>
          <a:bodyPr/>
          <a:lstStyle/>
          <a:p>
            <a:endParaRPr lang="LID4096" altLang="LID4096"/>
          </a:p>
        </p:txBody>
      </p:sp>
      <p:sp>
        <p:nvSpPr>
          <p:cNvPr id="94211" name="Rectangle 3">
            <a:extLst>
              <a:ext uri="{FF2B5EF4-FFF2-40B4-BE49-F238E27FC236}">
                <a16:creationId xmlns:a16="http://schemas.microsoft.com/office/drawing/2014/main" id="{914FBB06-F166-87BA-0FDF-9A32B3535D87}"/>
              </a:ext>
            </a:extLst>
          </p:cNvPr>
          <p:cNvSpPr>
            <a:spLocks noGrp="1" noChangeArrowheads="1"/>
          </p:cNvSpPr>
          <p:nvPr>
            <p:ph type="body" idx="1"/>
          </p:nvPr>
        </p:nvSpPr>
        <p:spPr/>
        <p:txBody>
          <a:bodyPr/>
          <a:lstStyle/>
          <a:p>
            <a:endParaRPr lang="LID4096" altLang="LID4096"/>
          </a:p>
        </p:txBody>
      </p:sp>
      <p:pic>
        <p:nvPicPr>
          <p:cNvPr id="94212" name="Picture 4">
            <a:extLst>
              <a:ext uri="{FF2B5EF4-FFF2-40B4-BE49-F238E27FC236}">
                <a16:creationId xmlns:a16="http://schemas.microsoft.com/office/drawing/2014/main" id="{0E356BEB-D66C-5F03-45A4-652DE8C3BE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4213" name="Oval 5">
            <a:extLst>
              <a:ext uri="{FF2B5EF4-FFF2-40B4-BE49-F238E27FC236}">
                <a16:creationId xmlns:a16="http://schemas.microsoft.com/office/drawing/2014/main" id="{9BDF9A2F-8D06-DD83-41A7-3DE4D1F5F74D}"/>
              </a:ext>
            </a:extLst>
          </p:cNvPr>
          <p:cNvSpPr>
            <a:spLocks noChangeArrowheads="1"/>
          </p:cNvSpPr>
          <p:nvPr/>
        </p:nvSpPr>
        <p:spPr bwMode="auto">
          <a:xfrm>
            <a:off x="1371600" y="2362200"/>
            <a:ext cx="914400" cy="685800"/>
          </a:xfrm>
          <a:prstGeom prst="ellipse">
            <a:avLst/>
          </a:prstGeom>
          <a:noFill/>
          <a:ln w="5715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94214" name="Text Box 6">
            <a:extLst>
              <a:ext uri="{FF2B5EF4-FFF2-40B4-BE49-F238E27FC236}">
                <a16:creationId xmlns:a16="http://schemas.microsoft.com/office/drawing/2014/main" id="{5AEA1541-A9E6-1827-0FC3-5E89D881D53A}"/>
              </a:ext>
            </a:extLst>
          </p:cNvPr>
          <p:cNvSpPr txBox="1">
            <a:spLocks noChangeArrowheads="1"/>
          </p:cNvSpPr>
          <p:nvPr/>
        </p:nvSpPr>
        <p:spPr bwMode="auto">
          <a:xfrm>
            <a:off x="304800" y="1828800"/>
            <a:ext cx="24003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LID4096" sz="2800" b="1">
                <a:solidFill>
                  <a:srgbClr val="FF0000"/>
                </a:solidFill>
                <a:latin typeface="Tahoma" panose="020B0604030504040204" pitchFamily="34" charset="0"/>
              </a:rPr>
              <a:t>Drag n’ drop</a:t>
            </a:r>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a:extLst>
              <a:ext uri="{FF2B5EF4-FFF2-40B4-BE49-F238E27FC236}">
                <a16:creationId xmlns:a16="http://schemas.microsoft.com/office/drawing/2014/main" id="{712ABEC7-CC7F-8CB2-DA92-3061F80F78FF}"/>
              </a:ext>
            </a:extLst>
          </p:cNvPr>
          <p:cNvSpPr>
            <a:spLocks noGrp="1" noChangeArrowheads="1"/>
          </p:cNvSpPr>
          <p:nvPr>
            <p:ph type="title"/>
          </p:nvPr>
        </p:nvSpPr>
        <p:spPr/>
        <p:txBody>
          <a:bodyPr/>
          <a:lstStyle/>
          <a:p>
            <a:endParaRPr lang="LID4096" altLang="LID4096"/>
          </a:p>
        </p:txBody>
      </p:sp>
      <p:sp>
        <p:nvSpPr>
          <p:cNvPr id="96259" name="Rectangle 3">
            <a:extLst>
              <a:ext uri="{FF2B5EF4-FFF2-40B4-BE49-F238E27FC236}">
                <a16:creationId xmlns:a16="http://schemas.microsoft.com/office/drawing/2014/main" id="{5DF9A071-9B2E-EB79-E0B8-58C33053B5CA}"/>
              </a:ext>
            </a:extLst>
          </p:cNvPr>
          <p:cNvSpPr>
            <a:spLocks noGrp="1" noChangeArrowheads="1"/>
          </p:cNvSpPr>
          <p:nvPr>
            <p:ph type="body" idx="1"/>
          </p:nvPr>
        </p:nvSpPr>
        <p:spPr/>
        <p:txBody>
          <a:bodyPr/>
          <a:lstStyle/>
          <a:p>
            <a:endParaRPr lang="LID4096" altLang="LID4096"/>
          </a:p>
        </p:txBody>
      </p:sp>
      <p:pic>
        <p:nvPicPr>
          <p:cNvPr id="96260" name="Picture 4">
            <a:extLst>
              <a:ext uri="{FF2B5EF4-FFF2-40B4-BE49-F238E27FC236}">
                <a16:creationId xmlns:a16="http://schemas.microsoft.com/office/drawing/2014/main" id="{26E75424-4786-103F-5024-657F174946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6261" name="Oval 5">
            <a:extLst>
              <a:ext uri="{FF2B5EF4-FFF2-40B4-BE49-F238E27FC236}">
                <a16:creationId xmlns:a16="http://schemas.microsoft.com/office/drawing/2014/main" id="{246147C5-ABE6-AAD9-FD67-3F892B9C812E}"/>
              </a:ext>
            </a:extLst>
          </p:cNvPr>
          <p:cNvSpPr>
            <a:spLocks noChangeArrowheads="1"/>
          </p:cNvSpPr>
          <p:nvPr/>
        </p:nvSpPr>
        <p:spPr bwMode="auto">
          <a:xfrm>
            <a:off x="2971800" y="4495800"/>
            <a:ext cx="1371600" cy="914400"/>
          </a:xfrm>
          <a:prstGeom prst="ellipse">
            <a:avLst/>
          </a:prstGeom>
          <a:noFill/>
          <a:ln w="5715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96262" name="Text Box 6">
            <a:extLst>
              <a:ext uri="{FF2B5EF4-FFF2-40B4-BE49-F238E27FC236}">
                <a16:creationId xmlns:a16="http://schemas.microsoft.com/office/drawing/2014/main" id="{9363F427-293E-B7EB-C09F-DA9FD445185C}"/>
              </a:ext>
            </a:extLst>
          </p:cNvPr>
          <p:cNvSpPr txBox="1">
            <a:spLocks noChangeArrowheads="1"/>
          </p:cNvSpPr>
          <p:nvPr/>
        </p:nvSpPr>
        <p:spPr bwMode="auto">
          <a:xfrm>
            <a:off x="3276600" y="5562600"/>
            <a:ext cx="2576513"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LID4096" sz="2800" b="1">
                <a:solidFill>
                  <a:srgbClr val="FF0000"/>
                </a:solidFill>
                <a:latin typeface="Tahoma" panose="020B0604030504040204" pitchFamily="34" charset="0"/>
              </a:rPr>
              <a:t>Auto-resizing</a:t>
            </a:r>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a:extLst>
              <a:ext uri="{FF2B5EF4-FFF2-40B4-BE49-F238E27FC236}">
                <a16:creationId xmlns:a16="http://schemas.microsoft.com/office/drawing/2014/main" id="{BFAAE27D-3A89-2D57-1112-A75DBB508C1A}"/>
              </a:ext>
            </a:extLst>
          </p:cNvPr>
          <p:cNvSpPr>
            <a:spLocks noGrp="1" noChangeArrowheads="1"/>
          </p:cNvSpPr>
          <p:nvPr>
            <p:ph type="title"/>
          </p:nvPr>
        </p:nvSpPr>
        <p:spPr/>
        <p:txBody>
          <a:bodyPr/>
          <a:lstStyle/>
          <a:p>
            <a:endParaRPr lang="LID4096" altLang="LID4096"/>
          </a:p>
        </p:txBody>
      </p:sp>
      <p:sp>
        <p:nvSpPr>
          <p:cNvPr id="98307" name="Rectangle 3">
            <a:extLst>
              <a:ext uri="{FF2B5EF4-FFF2-40B4-BE49-F238E27FC236}">
                <a16:creationId xmlns:a16="http://schemas.microsoft.com/office/drawing/2014/main" id="{8008FAB1-7DE4-6E43-4E93-1DC8CC253CB1}"/>
              </a:ext>
            </a:extLst>
          </p:cNvPr>
          <p:cNvSpPr>
            <a:spLocks noGrp="1" noChangeArrowheads="1"/>
          </p:cNvSpPr>
          <p:nvPr>
            <p:ph type="body" idx="1"/>
          </p:nvPr>
        </p:nvSpPr>
        <p:spPr/>
        <p:txBody>
          <a:bodyPr/>
          <a:lstStyle/>
          <a:p>
            <a:endParaRPr lang="LID4096" altLang="LID4096"/>
          </a:p>
        </p:txBody>
      </p:sp>
      <p:pic>
        <p:nvPicPr>
          <p:cNvPr id="98308" name="Picture 4">
            <a:extLst>
              <a:ext uri="{FF2B5EF4-FFF2-40B4-BE49-F238E27FC236}">
                <a16:creationId xmlns:a16="http://schemas.microsoft.com/office/drawing/2014/main" id="{4B3E99B7-DBC4-57D4-40C9-62B3A0A0FB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8309" name="Oval 5">
            <a:extLst>
              <a:ext uri="{FF2B5EF4-FFF2-40B4-BE49-F238E27FC236}">
                <a16:creationId xmlns:a16="http://schemas.microsoft.com/office/drawing/2014/main" id="{877AD2A3-9846-E348-46FC-2A0CCF50CF8C}"/>
              </a:ext>
            </a:extLst>
          </p:cNvPr>
          <p:cNvSpPr>
            <a:spLocks noChangeArrowheads="1"/>
          </p:cNvSpPr>
          <p:nvPr/>
        </p:nvSpPr>
        <p:spPr bwMode="auto">
          <a:xfrm>
            <a:off x="4724400" y="2438400"/>
            <a:ext cx="2971800" cy="3048000"/>
          </a:xfrm>
          <a:prstGeom prst="ellipse">
            <a:avLst/>
          </a:prstGeom>
          <a:noFill/>
          <a:ln w="5715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98310" name="Text Box 6">
            <a:extLst>
              <a:ext uri="{FF2B5EF4-FFF2-40B4-BE49-F238E27FC236}">
                <a16:creationId xmlns:a16="http://schemas.microsoft.com/office/drawing/2014/main" id="{CAA2B19B-64FC-14B5-6293-C76492D0F317}"/>
              </a:ext>
            </a:extLst>
          </p:cNvPr>
          <p:cNvSpPr txBox="1">
            <a:spLocks noChangeArrowheads="1"/>
          </p:cNvSpPr>
          <p:nvPr/>
        </p:nvSpPr>
        <p:spPr bwMode="auto">
          <a:xfrm>
            <a:off x="3276600" y="5562600"/>
            <a:ext cx="381793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LID4096" sz="2800" b="1">
                <a:solidFill>
                  <a:srgbClr val="FF0000"/>
                </a:solidFill>
                <a:latin typeface="Tahoma" panose="020B0604030504040204" pitchFamily="34" charset="0"/>
              </a:rPr>
              <a:t>Creativity with color</a:t>
            </a:r>
          </a:p>
        </p:txBody>
      </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a:extLst>
              <a:ext uri="{FF2B5EF4-FFF2-40B4-BE49-F238E27FC236}">
                <a16:creationId xmlns:a16="http://schemas.microsoft.com/office/drawing/2014/main" id="{258E29ED-75F1-6A8C-1D83-47F93FFE9D20}"/>
              </a:ext>
            </a:extLst>
          </p:cNvPr>
          <p:cNvSpPr>
            <a:spLocks noGrp="1" noChangeArrowheads="1"/>
          </p:cNvSpPr>
          <p:nvPr>
            <p:ph type="title"/>
          </p:nvPr>
        </p:nvSpPr>
        <p:spPr/>
        <p:txBody>
          <a:bodyPr/>
          <a:lstStyle/>
          <a:p>
            <a:endParaRPr lang="LID4096" altLang="LID4096"/>
          </a:p>
        </p:txBody>
      </p:sp>
      <p:sp>
        <p:nvSpPr>
          <p:cNvPr id="100355" name="Rectangle 3">
            <a:extLst>
              <a:ext uri="{FF2B5EF4-FFF2-40B4-BE49-F238E27FC236}">
                <a16:creationId xmlns:a16="http://schemas.microsoft.com/office/drawing/2014/main" id="{79232ADF-D9D7-E4DC-7B7D-D330D42AAC87}"/>
              </a:ext>
            </a:extLst>
          </p:cNvPr>
          <p:cNvSpPr>
            <a:spLocks noGrp="1" noChangeArrowheads="1"/>
          </p:cNvSpPr>
          <p:nvPr>
            <p:ph type="body" idx="1"/>
          </p:nvPr>
        </p:nvSpPr>
        <p:spPr/>
        <p:txBody>
          <a:bodyPr/>
          <a:lstStyle/>
          <a:p>
            <a:endParaRPr lang="LID4096" altLang="LID4096"/>
          </a:p>
        </p:txBody>
      </p:sp>
      <p:pic>
        <p:nvPicPr>
          <p:cNvPr id="100356" name="Picture 4">
            <a:extLst>
              <a:ext uri="{FF2B5EF4-FFF2-40B4-BE49-F238E27FC236}">
                <a16:creationId xmlns:a16="http://schemas.microsoft.com/office/drawing/2014/main" id="{7C45A304-1BB6-E901-F971-9C1875BA5A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a:extLst>
              <a:ext uri="{FF2B5EF4-FFF2-40B4-BE49-F238E27FC236}">
                <a16:creationId xmlns:a16="http://schemas.microsoft.com/office/drawing/2014/main" id="{412E7182-14FC-662E-3425-148ED9B5E286}"/>
              </a:ext>
            </a:extLst>
          </p:cNvPr>
          <p:cNvSpPr>
            <a:spLocks noGrp="1" noChangeArrowheads="1"/>
          </p:cNvSpPr>
          <p:nvPr>
            <p:ph type="title"/>
          </p:nvPr>
        </p:nvSpPr>
        <p:spPr/>
        <p:txBody>
          <a:bodyPr/>
          <a:lstStyle/>
          <a:p>
            <a:endParaRPr lang="LID4096" altLang="LID4096"/>
          </a:p>
        </p:txBody>
      </p:sp>
      <p:sp>
        <p:nvSpPr>
          <p:cNvPr id="102403" name="Rectangle 3">
            <a:extLst>
              <a:ext uri="{FF2B5EF4-FFF2-40B4-BE49-F238E27FC236}">
                <a16:creationId xmlns:a16="http://schemas.microsoft.com/office/drawing/2014/main" id="{C98D768A-80D8-9776-1E7B-9BE9503AFAA0}"/>
              </a:ext>
            </a:extLst>
          </p:cNvPr>
          <p:cNvSpPr>
            <a:spLocks noGrp="1" noChangeArrowheads="1"/>
          </p:cNvSpPr>
          <p:nvPr>
            <p:ph type="body" idx="1"/>
          </p:nvPr>
        </p:nvSpPr>
        <p:spPr/>
        <p:txBody>
          <a:bodyPr/>
          <a:lstStyle/>
          <a:p>
            <a:endParaRPr lang="LID4096" altLang="LID4096"/>
          </a:p>
        </p:txBody>
      </p:sp>
      <p:pic>
        <p:nvPicPr>
          <p:cNvPr id="102404" name="Picture 4">
            <a:extLst>
              <a:ext uri="{FF2B5EF4-FFF2-40B4-BE49-F238E27FC236}">
                <a16:creationId xmlns:a16="http://schemas.microsoft.com/office/drawing/2014/main" id="{4CE89ADA-EB73-AFC3-D1F7-AE89955510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2405" name="Oval 5">
            <a:extLst>
              <a:ext uri="{FF2B5EF4-FFF2-40B4-BE49-F238E27FC236}">
                <a16:creationId xmlns:a16="http://schemas.microsoft.com/office/drawing/2014/main" id="{316E110F-01FF-C386-41DE-EB9205566BE0}"/>
              </a:ext>
            </a:extLst>
          </p:cNvPr>
          <p:cNvSpPr>
            <a:spLocks noChangeArrowheads="1"/>
          </p:cNvSpPr>
          <p:nvPr/>
        </p:nvSpPr>
        <p:spPr bwMode="auto">
          <a:xfrm>
            <a:off x="1981200" y="762000"/>
            <a:ext cx="1371600" cy="381000"/>
          </a:xfrm>
          <a:prstGeom prst="ellipse">
            <a:avLst/>
          </a:prstGeom>
          <a:noFill/>
          <a:ln w="5715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02406" name="Text Box 6">
            <a:extLst>
              <a:ext uri="{FF2B5EF4-FFF2-40B4-BE49-F238E27FC236}">
                <a16:creationId xmlns:a16="http://schemas.microsoft.com/office/drawing/2014/main" id="{F480DE97-9EE9-D0FC-EC65-0DE18D392988}"/>
              </a:ext>
            </a:extLst>
          </p:cNvPr>
          <p:cNvSpPr txBox="1">
            <a:spLocks noChangeArrowheads="1"/>
          </p:cNvSpPr>
          <p:nvPr/>
        </p:nvSpPr>
        <p:spPr bwMode="auto">
          <a:xfrm>
            <a:off x="2743200" y="1371600"/>
            <a:ext cx="256063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LID4096" sz="2800" b="1">
                <a:solidFill>
                  <a:srgbClr val="FF0000"/>
                </a:solidFill>
                <a:latin typeface="Tahoma" panose="020B0604030504040204" pitchFamily="34" charset="0"/>
              </a:rPr>
              <a:t>Time buckets</a:t>
            </a:r>
          </a:p>
        </p:txBody>
      </p:sp>
      <p:sp>
        <p:nvSpPr>
          <p:cNvPr id="102407" name="Oval 7">
            <a:extLst>
              <a:ext uri="{FF2B5EF4-FFF2-40B4-BE49-F238E27FC236}">
                <a16:creationId xmlns:a16="http://schemas.microsoft.com/office/drawing/2014/main" id="{55AB0AA5-6E54-6B7E-7654-57244E05A169}"/>
              </a:ext>
            </a:extLst>
          </p:cNvPr>
          <p:cNvSpPr>
            <a:spLocks noChangeArrowheads="1"/>
          </p:cNvSpPr>
          <p:nvPr/>
        </p:nvSpPr>
        <p:spPr bwMode="auto">
          <a:xfrm>
            <a:off x="1981200" y="2133600"/>
            <a:ext cx="1371600" cy="381000"/>
          </a:xfrm>
          <a:prstGeom prst="ellipse">
            <a:avLst/>
          </a:prstGeom>
          <a:noFill/>
          <a:ln w="5715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02408" name="Oval 8">
            <a:extLst>
              <a:ext uri="{FF2B5EF4-FFF2-40B4-BE49-F238E27FC236}">
                <a16:creationId xmlns:a16="http://schemas.microsoft.com/office/drawing/2014/main" id="{C4307B6B-F551-675E-DF5F-C0423AEC12F6}"/>
              </a:ext>
            </a:extLst>
          </p:cNvPr>
          <p:cNvSpPr>
            <a:spLocks noChangeArrowheads="1"/>
          </p:cNvSpPr>
          <p:nvPr/>
        </p:nvSpPr>
        <p:spPr bwMode="auto">
          <a:xfrm>
            <a:off x="1905000" y="3429000"/>
            <a:ext cx="1371600" cy="381000"/>
          </a:xfrm>
          <a:prstGeom prst="ellipse">
            <a:avLst/>
          </a:prstGeom>
          <a:noFill/>
          <a:ln w="5715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02409" name="Oval 9">
            <a:extLst>
              <a:ext uri="{FF2B5EF4-FFF2-40B4-BE49-F238E27FC236}">
                <a16:creationId xmlns:a16="http://schemas.microsoft.com/office/drawing/2014/main" id="{99EC8E19-970E-217D-5031-FC0DB94CBAE8}"/>
              </a:ext>
            </a:extLst>
          </p:cNvPr>
          <p:cNvSpPr>
            <a:spLocks noChangeArrowheads="1"/>
          </p:cNvSpPr>
          <p:nvPr/>
        </p:nvSpPr>
        <p:spPr bwMode="auto">
          <a:xfrm>
            <a:off x="1905000" y="4800600"/>
            <a:ext cx="1371600" cy="381000"/>
          </a:xfrm>
          <a:prstGeom prst="ellipse">
            <a:avLst/>
          </a:prstGeom>
          <a:noFill/>
          <a:ln w="5715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a:extLst>
              <a:ext uri="{FF2B5EF4-FFF2-40B4-BE49-F238E27FC236}">
                <a16:creationId xmlns:a16="http://schemas.microsoft.com/office/drawing/2014/main" id="{70F8BEFE-7CCE-F01A-0DA5-CD4B5CB96D97}"/>
              </a:ext>
            </a:extLst>
          </p:cNvPr>
          <p:cNvSpPr>
            <a:spLocks noGrp="1" noChangeArrowheads="1"/>
          </p:cNvSpPr>
          <p:nvPr>
            <p:ph type="title"/>
          </p:nvPr>
        </p:nvSpPr>
        <p:spPr/>
        <p:txBody>
          <a:bodyPr/>
          <a:lstStyle/>
          <a:p>
            <a:endParaRPr lang="LID4096" altLang="LID4096"/>
          </a:p>
        </p:txBody>
      </p:sp>
      <p:sp>
        <p:nvSpPr>
          <p:cNvPr id="104451" name="Rectangle 3">
            <a:extLst>
              <a:ext uri="{FF2B5EF4-FFF2-40B4-BE49-F238E27FC236}">
                <a16:creationId xmlns:a16="http://schemas.microsoft.com/office/drawing/2014/main" id="{182F3547-2485-D6CA-663A-33A672A03E68}"/>
              </a:ext>
            </a:extLst>
          </p:cNvPr>
          <p:cNvSpPr>
            <a:spLocks noGrp="1" noChangeArrowheads="1"/>
          </p:cNvSpPr>
          <p:nvPr>
            <p:ph type="body" idx="1"/>
          </p:nvPr>
        </p:nvSpPr>
        <p:spPr/>
        <p:txBody>
          <a:bodyPr/>
          <a:lstStyle/>
          <a:p>
            <a:endParaRPr lang="LID4096" altLang="LID4096"/>
          </a:p>
        </p:txBody>
      </p:sp>
      <p:pic>
        <p:nvPicPr>
          <p:cNvPr id="104452" name="Picture 4">
            <a:extLst>
              <a:ext uri="{FF2B5EF4-FFF2-40B4-BE49-F238E27FC236}">
                <a16:creationId xmlns:a16="http://schemas.microsoft.com/office/drawing/2014/main" id="{2F81B30E-AB69-8FB8-61AA-EEB360FC0E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4453" name="Oval 5">
            <a:extLst>
              <a:ext uri="{FF2B5EF4-FFF2-40B4-BE49-F238E27FC236}">
                <a16:creationId xmlns:a16="http://schemas.microsoft.com/office/drawing/2014/main" id="{845DFF31-DADB-3654-D9D6-4C5BFC6ABBA4}"/>
              </a:ext>
            </a:extLst>
          </p:cNvPr>
          <p:cNvSpPr>
            <a:spLocks noChangeArrowheads="1"/>
          </p:cNvSpPr>
          <p:nvPr/>
        </p:nvSpPr>
        <p:spPr bwMode="auto">
          <a:xfrm>
            <a:off x="6705600" y="3505200"/>
            <a:ext cx="1600200" cy="1371600"/>
          </a:xfrm>
          <a:prstGeom prst="ellipse">
            <a:avLst/>
          </a:prstGeom>
          <a:noFill/>
          <a:ln w="5715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04454" name="Text Box 6">
            <a:extLst>
              <a:ext uri="{FF2B5EF4-FFF2-40B4-BE49-F238E27FC236}">
                <a16:creationId xmlns:a16="http://schemas.microsoft.com/office/drawing/2014/main" id="{DD0B24AB-0DD4-33E6-EDE7-4BAAF87E05B5}"/>
              </a:ext>
            </a:extLst>
          </p:cNvPr>
          <p:cNvSpPr txBox="1">
            <a:spLocks noChangeArrowheads="1"/>
          </p:cNvSpPr>
          <p:nvPr/>
        </p:nvSpPr>
        <p:spPr bwMode="auto">
          <a:xfrm>
            <a:off x="6019800" y="4953000"/>
            <a:ext cx="2360613"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LID4096" sz="2800" b="1">
                <a:solidFill>
                  <a:srgbClr val="FF0000"/>
                </a:solidFill>
                <a:latin typeface="Tahoma" panose="020B0604030504040204" pitchFamily="34" charset="0"/>
              </a:rPr>
              <a:t>Copy events</a:t>
            </a:r>
          </a:p>
        </p:txBody>
      </p: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a:extLst>
              <a:ext uri="{FF2B5EF4-FFF2-40B4-BE49-F238E27FC236}">
                <a16:creationId xmlns:a16="http://schemas.microsoft.com/office/drawing/2014/main" id="{D77E0248-64E4-50F9-5E68-3A54A2BFD0EC}"/>
              </a:ext>
            </a:extLst>
          </p:cNvPr>
          <p:cNvSpPr>
            <a:spLocks noGrp="1" noChangeArrowheads="1"/>
          </p:cNvSpPr>
          <p:nvPr>
            <p:ph type="title"/>
          </p:nvPr>
        </p:nvSpPr>
        <p:spPr/>
        <p:txBody>
          <a:bodyPr/>
          <a:lstStyle/>
          <a:p>
            <a:endParaRPr lang="LID4096" altLang="LID4096"/>
          </a:p>
        </p:txBody>
      </p:sp>
      <p:sp>
        <p:nvSpPr>
          <p:cNvPr id="106499" name="Rectangle 3">
            <a:extLst>
              <a:ext uri="{FF2B5EF4-FFF2-40B4-BE49-F238E27FC236}">
                <a16:creationId xmlns:a16="http://schemas.microsoft.com/office/drawing/2014/main" id="{1EBB72E3-AC4A-1DFB-377B-BE64F2A1C47C}"/>
              </a:ext>
            </a:extLst>
          </p:cNvPr>
          <p:cNvSpPr>
            <a:spLocks noGrp="1" noChangeArrowheads="1"/>
          </p:cNvSpPr>
          <p:nvPr>
            <p:ph type="body" idx="1"/>
          </p:nvPr>
        </p:nvSpPr>
        <p:spPr/>
        <p:txBody>
          <a:bodyPr/>
          <a:lstStyle/>
          <a:p>
            <a:endParaRPr lang="LID4096" altLang="LID4096"/>
          </a:p>
        </p:txBody>
      </p:sp>
      <p:pic>
        <p:nvPicPr>
          <p:cNvPr id="106500" name="Picture 4">
            <a:extLst>
              <a:ext uri="{FF2B5EF4-FFF2-40B4-BE49-F238E27FC236}">
                <a16:creationId xmlns:a16="http://schemas.microsoft.com/office/drawing/2014/main" id="{20266B75-0A02-A9EB-BD2F-6C07B34C35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6501" name="Picture 5">
            <a:extLst>
              <a:ext uri="{FF2B5EF4-FFF2-40B4-BE49-F238E27FC236}">
                <a16:creationId xmlns:a16="http://schemas.microsoft.com/office/drawing/2014/main" id="{A809E622-9794-FECA-E2F0-1496F393DA9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1100" y="76200"/>
            <a:ext cx="6781800" cy="670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6502" name="Oval 6">
            <a:extLst>
              <a:ext uri="{FF2B5EF4-FFF2-40B4-BE49-F238E27FC236}">
                <a16:creationId xmlns:a16="http://schemas.microsoft.com/office/drawing/2014/main" id="{6849A4BC-DCFE-62F5-27DE-BB9C503E5116}"/>
              </a:ext>
            </a:extLst>
          </p:cNvPr>
          <p:cNvSpPr>
            <a:spLocks noChangeArrowheads="1"/>
          </p:cNvSpPr>
          <p:nvPr/>
        </p:nvSpPr>
        <p:spPr bwMode="auto">
          <a:xfrm>
            <a:off x="3048000" y="228600"/>
            <a:ext cx="4343400" cy="1981200"/>
          </a:xfrm>
          <a:prstGeom prst="ellipse">
            <a:avLst/>
          </a:prstGeom>
          <a:noFill/>
          <a:ln w="5715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06503" name="Text Box 7">
            <a:extLst>
              <a:ext uri="{FF2B5EF4-FFF2-40B4-BE49-F238E27FC236}">
                <a16:creationId xmlns:a16="http://schemas.microsoft.com/office/drawing/2014/main" id="{71A3450E-6E28-48D5-8D76-7FA13EB00720}"/>
              </a:ext>
            </a:extLst>
          </p:cNvPr>
          <p:cNvSpPr txBox="1">
            <a:spLocks noChangeArrowheads="1"/>
          </p:cNvSpPr>
          <p:nvPr/>
        </p:nvSpPr>
        <p:spPr bwMode="auto">
          <a:xfrm>
            <a:off x="3352800" y="2209800"/>
            <a:ext cx="41910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LID4096" sz="2800" b="1">
                <a:solidFill>
                  <a:srgbClr val="FF0000"/>
                </a:solidFill>
                <a:latin typeface="Tahoma" panose="020B0604030504040204" pitchFamily="34" charset="0"/>
              </a:rPr>
              <a:t>Be specific…if you like</a:t>
            </a:r>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a:extLst>
              <a:ext uri="{FF2B5EF4-FFF2-40B4-BE49-F238E27FC236}">
                <a16:creationId xmlns:a16="http://schemas.microsoft.com/office/drawing/2014/main" id="{743AD6D8-0AC7-44E9-BCE5-D5A108C074B4}"/>
              </a:ext>
            </a:extLst>
          </p:cNvPr>
          <p:cNvSpPr>
            <a:spLocks noGrp="1" noChangeArrowheads="1"/>
          </p:cNvSpPr>
          <p:nvPr>
            <p:ph type="title"/>
          </p:nvPr>
        </p:nvSpPr>
        <p:spPr/>
        <p:txBody>
          <a:bodyPr/>
          <a:lstStyle/>
          <a:p>
            <a:endParaRPr lang="LID4096" altLang="LID4096"/>
          </a:p>
        </p:txBody>
      </p:sp>
      <p:sp>
        <p:nvSpPr>
          <p:cNvPr id="108547" name="Rectangle 3">
            <a:extLst>
              <a:ext uri="{FF2B5EF4-FFF2-40B4-BE49-F238E27FC236}">
                <a16:creationId xmlns:a16="http://schemas.microsoft.com/office/drawing/2014/main" id="{675A64A9-FDA5-C7AF-2E6D-741E97B8DDF2}"/>
              </a:ext>
            </a:extLst>
          </p:cNvPr>
          <p:cNvSpPr>
            <a:spLocks noGrp="1" noChangeArrowheads="1"/>
          </p:cNvSpPr>
          <p:nvPr>
            <p:ph type="body" idx="1"/>
          </p:nvPr>
        </p:nvSpPr>
        <p:spPr/>
        <p:txBody>
          <a:bodyPr/>
          <a:lstStyle/>
          <a:p>
            <a:endParaRPr lang="LID4096" altLang="LID4096"/>
          </a:p>
        </p:txBody>
      </p:sp>
      <p:pic>
        <p:nvPicPr>
          <p:cNvPr id="108548" name="Picture 4">
            <a:extLst>
              <a:ext uri="{FF2B5EF4-FFF2-40B4-BE49-F238E27FC236}">
                <a16:creationId xmlns:a16="http://schemas.microsoft.com/office/drawing/2014/main" id="{F1F687A3-BB64-92EE-BF9C-A4B67AF711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8549" name="Picture 5">
            <a:extLst>
              <a:ext uri="{FF2B5EF4-FFF2-40B4-BE49-F238E27FC236}">
                <a16:creationId xmlns:a16="http://schemas.microsoft.com/office/drawing/2014/main" id="{3F2E8BDF-3CB2-87A0-AEB2-D0D5D05D5B3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1100" y="76200"/>
            <a:ext cx="6781800" cy="670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8550" name="Text Box 6">
            <a:extLst>
              <a:ext uri="{FF2B5EF4-FFF2-40B4-BE49-F238E27FC236}">
                <a16:creationId xmlns:a16="http://schemas.microsoft.com/office/drawing/2014/main" id="{2E8BDF02-781A-8AC5-28A3-920CD2E6A842}"/>
              </a:ext>
            </a:extLst>
          </p:cNvPr>
          <p:cNvSpPr txBox="1">
            <a:spLocks noChangeArrowheads="1"/>
          </p:cNvSpPr>
          <p:nvPr/>
        </p:nvSpPr>
        <p:spPr bwMode="auto">
          <a:xfrm>
            <a:off x="4724400" y="4572000"/>
            <a:ext cx="355123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LID4096" sz="2800" b="1">
                <a:solidFill>
                  <a:srgbClr val="FF0000"/>
                </a:solidFill>
                <a:latin typeface="Tahoma" panose="020B0604030504040204" pitchFamily="34" charset="0"/>
              </a:rPr>
              <a:t>Multiple reminders</a:t>
            </a:r>
          </a:p>
        </p:txBody>
      </p:sp>
      <p:sp>
        <p:nvSpPr>
          <p:cNvPr id="108551" name="Oval 7">
            <a:extLst>
              <a:ext uri="{FF2B5EF4-FFF2-40B4-BE49-F238E27FC236}">
                <a16:creationId xmlns:a16="http://schemas.microsoft.com/office/drawing/2014/main" id="{1E49721A-A7A8-81C8-3C0F-A377C3D0EB91}"/>
              </a:ext>
            </a:extLst>
          </p:cNvPr>
          <p:cNvSpPr>
            <a:spLocks noChangeArrowheads="1"/>
          </p:cNvSpPr>
          <p:nvPr/>
        </p:nvSpPr>
        <p:spPr bwMode="auto">
          <a:xfrm>
            <a:off x="1143000" y="2438400"/>
            <a:ext cx="6096000" cy="1981200"/>
          </a:xfrm>
          <a:prstGeom prst="ellipse">
            <a:avLst/>
          </a:prstGeom>
          <a:noFill/>
          <a:ln w="5715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a:extLst>
              <a:ext uri="{FF2B5EF4-FFF2-40B4-BE49-F238E27FC236}">
                <a16:creationId xmlns:a16="http://schemas.microsoft.com/office/drawing/2014/main" id="{3DDB101A-FD90-70C7-10AD-38C0FB2CEBCD}"/>
              </a:ext>
            </a:extLst>
          </p:cNvPr>
          <p:cNvSpPr>
            <a:spLocks noGrp="1" noChangeArrowheads="1"/>
          </p:cNvSpPr>
          <p:nvPr>
            <p:ph type="title"/>
          </p:nvPr>
        </p:nvSpPr>
        <p:spPr/>
        <p:txBody>
          <a:bodyPr/>
          <a:lstStyle/>
          <a:p>
            <a:endParaRPr lang="LID4096" altLang="LID4096"/>
          </a:p>
        </p:txBody>
      </p:sp>
      <p:sp>
        <p:nvSpPr>
          <p:cNvPr id="110595" name="Rectangle 3">
            <a:extLst>
              <a:ext uri="{FF2B5EF4-FFF2-40B4-BE49-F238E27FC236}">
                <a16:creationId xmlns:a16="http://schemas.microsoft.com/office/drawing/2014/main" id="{9B23A542-F02E-5C71-DAF5-81AD5FD42C94}"/>
              </a:ext>
            </a:extLst>
          </p:cNvPr>
          <p:cNvSpPr>
            <a:spLocks noGrp="1" noChangeArrowheads="1"/>
          </p:cNvSpPr>
          <p:nvPr>
            <p:ph type="body" idx="1"/>
          </p:nvPr>
        </p:nvSpPr>
        <p:spPr/>
        <p:txBody>
          <a:bodyPr/>
          <a:lstStyle/>
          <a:p>
            <a:endParaRPr lang="LID4096" altLang="LID4096"/>
          </a:p>
        </p:txBody>
      </p:sp>
      <p:pic>
        <p:nvPicPr>
          <p:cNvPr id="110596" name="Picture 4">
            <a:extLst>
              <a:ext uri="{FF2B5EF4-FFF2-40B4-BE49-F238E27FC236}">
                <a16:creationId xmlns:a16="http://schemas.microsoft.com/office/drawing/2014/main" id="{49428F92-34F2-D5B5-CEA1-1B08C04F4C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0597" name="Picture 5">
            <a:extLst>
              <a:ext uri="{FF2B5EF4-FFF2-40B4-BE49-F238E27FC236}">
                <a16:creationId xmlns:a16="http://schemas.microsoft.com/office/drawing/2014/main" id="{BE8215DD-4C19-FE12-AD11-569C3315E2F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1100" y="76200"/>
            <a:ext cx="6781800" cy="670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0598" name="Oval 6">
            <a:extLst>
              <a:ext uri="{FF2B5EF4-FFF2-40B4-BE49-F238E27FC236}">
                <a16:creationId xmlns:a16="http://schemas.microsoft.com/office/drawing/2014/main" id="{5D0FC457-D3F9-A346-B470-6D71E63DED6C}"/>
              </a:ext>
            </a:extLst>
          </p:cNvPr>
          <p:cNvSpPr>
            <a:spLocks noChangeArrowheads="1"/>
          </p:cNvSpPr>
          <p:nvPr/>
        </p:nvSpPr>
        <p:spPr bwMode="auto">
          <a:xfrm>
            <a:off x="685800" y="4114800"/>
            <a:ext cx="5029200" cy="2438400"/>
          </a:xfrm>
          <a:prstGeom prst="ellipse">
            <a:avLst/>
          </a:prstGeom>
          <a:noFill/>
          <a:ln w="5715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10599" name="Text Box 7">
            <a:extLst>
              <a:ext uri="{FF2B5EF4-FFF2-40B4-BE49-F238E27FC236}">
                <a16:creationId xmlns:a16="http://schemas.microsoft.com/office/drawing/2014/main" id="{2FED7C3E-E0FD-01D0-3589-07F87A5413F4}"/>
              </a:ext>
            </a:extLst>
          </p:cNvPr>
          <p:cNvSpPr txBox="1">
            <a:spLocks noChangeArrowheads="1"/>
          </p:cNvSpPr>
          <p:nvPr/>
        </p:nvSpPr>
        <p:spPr bwMode="auto">
          <a:xfrm>
            <a:off x="5791200" y="4800600"/>
            <a:ext cx="311785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LID4096" sz="2800" b="1">
                <a:solidFill>
                  <a:srgbClr val="FF0000"/>
                </a:solidFill>
                <a:latin typeface="Tahoma" panose="020B0604030504040204" pitchFamily="34" charset="0"/>
              </a:rPr>
              <a:t>Copies of events</a:t>
            </a:r>
          </a:p>
          <a:p>
            <a:endParaRPr lang="en-US" altLang="LID4096" sz="2800" b="1">
              <a:solidFill>
                <a:srgbClr val="FF0000"/>
              </a:solidFill>
              <a:latin typeface="Tahoma" panose="020B0604030504040204" pitchFamily="34" charset="0"/>
            </a:endParaRPr>
          </a:p>
        </p:txBody>
      </p:sp>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2642" name="Rectangle 2">
            <a:extLst>
              <a:ext uri="{FF2B5EF4-FFF2-40B4-BE49-F238E27FC236}">
                <a16:creationId xmlns:a16="http://schemas.microsoft.com/office/drawing/2014/main" id="{D6F7B939-B34F-889F-8B7C-4200E871DC58}"/>
              </a:ext>
            </a:extLst>
          </p:cNvPr>
          <p:cNvSpPr>
            <a:spLocks noGrp="1" noChangeArrowheads="1"/>
          </p:cNvSpPr>
          <p:nvPr>
            <p:ph type="title"/>
          </p:nvPr>
        </p:nvSpPr>
        <p:spPr/>
        <p:txBody>
          <a:bodyPr/>
          <a:lstStyle/>
          <a:p>
            <a:endParaRPr lang="LID4096" altLang="LID4096"/>
          </a:p>
        </p:txBody>
      </p:sp>
      <p:sp>
        <p:nvSpPr>
          <p:cNvPr id="112643" name="Rectangle 3">
            <a:extLst>
              <a:ext uri="{FF2B5EF4-FFF2-40B4-BE49-F238E27FC236}">
                <a16:creationId xmlns:a16="http://schemas.microsoft.com/office/drawing/2014/main" id="{18677AA0-7336-823E-7515-25E817928ED4}"/>
              </a:ext>
            </a:extLst>
          </p:cNvPr>
          <p:cNvSpPr>
            <a:spLocks noGrp="1" noChangeArrowheads="1"/>
          </p:cNvSpPr>
          <p:nvPr>
            <p:ph type="body" idx="1"/>
          </p:nvPr>
        </p:nvSpPr>
        <p:spPr/>
        <p:txBody>
          <a:bodyPr/>
          <a:lstStyle/>
          <a:p>
            <a:endParaRPr lang="LID4096" altLang="LID4096"/>
          </a:p>
        </p:txBody>
      </p:sp>
      <p:pic>
        <p:nvPicPr>
          <p:cNvPr id="112644" name="Picture 4">
            <a:extLst>
              <a:ext uri="{FF2B5EF4-FFF2-40B4-BE49-F238E27FC236}">
                <a16:creationId xmlns:a16="http://schemas.microsoft.com/office/drawing/2014/main" id="{1CC0F678-C15F-F082-AF42-7A1032E63E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45" name="Picture 5">
            <a:extLst>
              <a:ext uri="{FF2B5EF4-FFF2-40B4-BE49-F238E27FC236}">
                <a16:creationId xmlns:a16="http://schemas.microsoft.com/office/drawing/2014/main" id="{4597C950-76AB-87B7-ECE9-020BC23336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1100" y="76200"/>
            <a:ext cx="6781800" cy="670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2646" name="Oval 6">
            <a:extLst>
              <a:ext uri="{FF2B5EF4-FFF2-40B4-BE49-F238E27FC236}">
                <a16:creationId xmlns:a16="http://schemas.microsoft.com/office/drawing/2014/main" id="{5509738F-D70B-60F1-C72C-D91C7CB8B67F}"/>
              </a:ext>
            </a:extLst>
          </p:cNvPr>
          <p:cNvSpPr>
            <a:spLocks noChangeArrowheads="1"/>
          </p:cNvSpPr>
          <p:nvPr/>
        </p:nvSpPr>
        <p:spPr bwMode="auto">
          <a:xfrm>
            <a:off x="685800" y="4114800"/>
            <a:ext cx="5029200" cy="2438400"/>
          </a:xfrm>
          <a:prstGeom prst="ellipse">
            <a:avLst/>
          </a:prstGeom>
          <a:noFill/>
          <a:ln w="5715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12647" name="Text Box 7">
            <a:extLst>
              <a:ext uri="{FF2B5EF4-FFF2-40B4-BE49-F238E27FC236}">
                <a16:creationId xmlns:a16="http://schemas.microsoft.com/office/drawing/2014/main" id="{1AC1E4A3-E195-7A29-A505-975D25ADFB62}"/>
              </a:ext>
            </a:extLst>
          </p:cNvPr>
          <p:cNvSpPr txBox="1">
            <a:spLocks noChangeArrowheads="1"/>
          </p:cNvSpPr>
          <p:nvPr/>
        </p:nvSpPr>
        <p:spPr bwMode="auto">
          <a:xfrm>
            <a:off x="5791200" y="4800600"/>
            <a:ext cx="31178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LID4096" sz="2800" b="1">
                <a:solidFill>
                  <a:srgbClr val="FF0000"/>
                </a:solidFill>
                <a:latin typeface="Tahoma" panose="020B0604030504040204" pitchFamily="34" charset="0"/>
              </a:rPr>
              <a:t>Copies of events</a:t>
            </a:r>
          </a:p>
        </p:txBody>
      </p:sp>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a:extLst>
              <a:ext uri="{FF2B5EF4-FFF2-40B4-BE49-F238E27FC236}">
                <a16:creationId xmlns:a16="http://schemas.microsoft.com/office/drawing/2014/main" id="{2E18F248-5A06-6257-A136-B25A46A2AA06}"/>
              </a:ext>
            </a:extLst>
          </p:cNvPr>
          <p:cNvSpPr>
            <a:spLocks noGrp="1" noChangeArrowheads="1"/>
          </p:cNvSpPr>
          <p:nvPr>
            <p:ph type="title"/>
          </p:nvPr>
        </p:nvSpPr>
        <p:spPr/>
        <p:txBody>
          <a:bodyPr/>
          <a:lstStyle/>
          <a:p>
            <a:endParaRPr lang="LID4096" altLang="LID4096"/>
          </a:p>
        </p:txBody>
      </p:sp>
      <p:sp>
        <p:nvSpPr>
          <p:cNvPr id="114691" name="Rectangle 3">
            <a:extLst>
              <a:ext uri="{FF2B5EF4-FFF2-40B4-BE49-F238E27FC236}">
                <a16:creationId xmlns:a16="http://schemas.microsoft.com/office/drawing/2014/main" id="{965D6A88-37AD-DBF8-AC60-07AFB4E0F3A0}"/>
              </a:ext>
            </a:extLst>
          </p:cNvPr>
          <p:cNvSpPr>
            <a:spLocks noGrp="1" noChangeArrowheads="1"/>
          </p:cNvSpPr>
          <p:nvPr>
            <p:ph type="body" idx="1"/>
          </p:nvPr>
        </p:nvSpPr>
        <p:spPr/>
        <p:txBody>
          <a:bodyPr/>
          <a:lstStyle/>
          <a:p>
            <a:endParaRPr lang="LID4096" altLang="LID4096"/>
          </a:p>
        </p:txBody>
      </p:sp>
      <p:pic>
        <p:nvPicPr>
          <p:cNvPr id="114692" name="Picture 4">
            <a:extLst>
              <a:ext uri="{FF2B5EF4-FFF2-40B4-BE49-F238E27FC236}">
                <a16:creationId xmlns:a16="http://schemas.microsoft.com/office/drawing/2014/main" id="{06C74216-3A73-534C-5352-BFA606B451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4693" name="Text Box 5">
            <a:extLst>
              <a:ext uri="{FF2B5EF4-FFF2-40B4-BE49-F238E27FC236}">
                <a16:creationId xmlns:a16="http://schemas.microsoft.com/office/drawing/2014/main" id="{02763A69-BCDC-267D-19FA-2E79E670BA08}"/>
              </a:ext>
            </a:extLst>
          </p:cNvPr>
          <p:cNvSpPr txBox="1">
            <a:spLocks noChangeArrowheads="1"/>
          </p:cNvSpPr>
          <p:nvPr/>
        </p:nvSpPr>
        <p:spPr bwMode="auto">
          <a:xfrm>
            <a:off x="2514600" y="1143000"/>
            <a:ext cx="36512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LID4096" sz="2800" b="1">
                <a:solidFill>
                  <a:srgbClr val="FF0000"/>
                </a:solidFill>
                <a:latin typeface="Tahoma" panose="020B0604030504040204" pitchFamily="34" charset="0"/>
              </a:rPr>
              <a:t>Background Photos</a:t>
            </a:r>
          </a:p>
        </p:txBody>
      </p:sp>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a:extLst>
              <a:ext uri="{FF2B5EF4-FFF2-40B4-BE49-F238E27FC236}">
                <a16:creationId xmlns:a16="http://schemas.microsoft.com/office/drawing/2014/main" id="{320345C9-522B-5B26-56CA-46380E4CFEE4}"/>
              </a:ext>
            </a:extLst>
          </p:cNvPr>
          <p:cNvSpPr>
            <a:spLocks noGrp="1" noChangeArrowheads="1"/>
          </p:cNvSpPr>
          <p:nvPr>
            <p:ph type="title"/>
          </p:nvPr>
        </p:nvSpPr>
        <p:spPr/>
        <p:txBody>
          <a:bodyPr/>
          <a:lstStyle/>
          <a:p>
            <a:endParaRPr lang="LID4096" altLang="LID4096"/>
          </a:p>
        </p:txBody>
      </p:sp>
      <p:sp>
        <p:nvSpPr>
          <p:cNvPr id="116739" name="Rectangle 3">
            <a:extLst>
              <a:ext uri="{FF2B5EF4-FFF2-40B4-BE49-F238E27FC236}">
                <a16:creationId xmlns:a16="http://schemas.microsoft.com/office/drawing/2014/main" id="{97F1DABD-8BEA-1E34-B161-71FC138F98CB}"/>
              </a:ext>
            </a:extLst>
          </p:cNvPr>
          <p:cNvSpPr>
            <a:spLocks noGrp="1" noChangeArrowheads="1"/>
          </p:cNvSpPr>
          <p:nvPr>
            <p:ph type="body" idx="1"/>
          </p:nvPr>
        </p:nvSpPr>
        <p:spPr/>
        <p:txBody>
          <a:bodyPr/>
          <a:lstStyle/>
          <a:p>
            <a:endParaRPr lang="LID4096" altLang="LID4096"/>
          </a:p>
        </p:txBody>
      </p:sp>
      <p:pic>
        <p:nvPicPr>
          <p:cNvPr id="116740" name="Picture 4">
            <a:extLst>
              <a:ext uri="{FF2B5EF4-FFF2-40B4-BE49-F238E27FC236}">
                <a16:creationId xmlns:a16="http://schemas.microsoft.com/office/drawing/2014/main" id="{9328A713-8F16-0982-8776-E41451925D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a:extLst>
              <a:ext uri="{FF2B5EF4-FFF2-40B4-BE49-F238E27FC236}">
                <a16:creationId xmlns:a16="http://schemas.microsoft.com/office/drawing/2014/main" id="{97895B8E-C85E-A7E4-1AC8-1048F6069515}"/>
              </a:ext>
            </a:extLst>
          </p:cNvPr>
          <p:cNvSpPr>
            <a:spLocks noGrp="1" noChangeArrowheads="1"/>
          </p:cNvSpPr>
          <p:nvPr>
            <p:ph type="title"/>
          </p:nvPr>
        </p:nvSpPr>
        <p:spPr/>
        <p:txBody>
          <a:bodyPr/>
          <a:lstStyle/>
          <a:p>
            <a:r>
              <a:rPr lang="en-US" altLang="LID4096"/>
              <a:t>Participatory Design Method</a:t>
            </a:r>
          </a:p>
        </p:txBody>
      </p:sp>
      <p:sp>
        <p:nvSpPr>
          <p:cNvPr id="118787" name="Rectangle 3">
            <a:extLst>
              <a:ext uri="{FF2B5EF4-FFF2-40B4-BE49-F238E27FC236}">
                <a16:creationId xmlns:a16="http://schemas.microsoft.com/office/drawing/2014/main" id="{AF81F599-E73B-7151-01F0-E9901CF05EFC}"/>
              </a:ext>
            </a:extLst>
          </p:cNvPr>
          <p:cNvSpPr>
            <a:spLocks noGrp="1" noChangeArrowheads="1"/>
          </p:cNvSpPr>
          <p:nvPr>
            <p:ph type="body" idx="1"/>
          </p:nvPr>
        </p:nvSpPr>
        <p:spPr/>
        <p:txBody>
          <a:bodyPr/>
          <a:lstStyle/>
          <a:p>
            <a:pPr marL="609600" indent="-609600">
              <a:buFontTx/>
              <a:buNone/>
            </a:pPr>
            <a:r>
              <a:rPr lang="en-US" altLang="LID4096"/>
              <a:t>20 mothers, varying backgrounds</a:t>
            </a:r>
          </a:p>
          <a:p>
            <a:pPr marL="609600" indent="-609600"/>
            <a:endParaRPr lang="en-US" altLang="LID4096"/>
          </a:p>
          <a:p>
            <a:pPr marL="609600" indent="-609600">
              <a:buFontTx/>
              <a:buAutoNum type="arabicPeriod"/>
            </a:pPr>
            <a:r>
              <a:rPr lang="en-US" altLang="LID4096"/>
              <a:t>Paper prototyping (10 moms)</a:t>
            </a:r>
          </a:p>
          <a:p>
            <a:pPr marL="609600" indent="-609600">
              <a:buFontTx/>
              <a:buAutoNum type="arabicPeriod"/>
            </a:pPr>
            <a:r>
              <a:rPr lang="en-US" altLang="LID4096"/>
              <a:t>Digital Med-Fi Prototype</a:t>
            </a:r>
          </a:p>
          <a:p>
            <a:pPr marL="609600" indent="-609600">
              <a:buFontTx/>
              <a:buAutoNum type="arabicPeriod"/>
            </a:pPr>
            <a:r>
              <a:rPr lang="en-US" altLang="LID4096" b="1"/>
              <a:t>Formative Evaluation </a:t>
            </a:r>
            <a:r>
              <a:rPr lang="en-US" altLang="LID4096"/>
              <a:t>(10 moms)</a:t>
            </a:r>
          </a:p>
        </p:txBody>
      </p:sp>
      <p:pic>
        <p:nvPicPr>
          <p:cNvPr id="118788" name="Picture 4">
            <a:extLst>
              <a:ext uri="{FF2B5EF4-FFF2-40B4-BE49-F238E27FC236}">
                <a16:creationId xmlns:a16="http://schemas.microsoft.com/office/drawing/2014/main" id="{861EEE6C-DD65-64A9-D8F5-66D68DC68C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4800600"/>
            <a:ext cx="2641600" cy="1981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0834" name="Rectangle 2">
            <a:extLst>
              <a:ext uri="{FF2B5EF4-FFF2-40B4-BE49-F238E27FC236}">
                <a16:creationId xmlns:a16="http://schemas.microsoft.com/office/drawing/2014/main" id="{3939BEA5-2B50-AA6F-9997-DCFBE000C160}"/>
              </a:ext>
            </a:extLst>
          </p:cNvPr>
          <p:cNvSpPr>
            <a:spLocks noGrp="1" noChangeArrowheads="1"/>
          </p:cNvSpPr>
          <p:nvPr>
            <p:ph type="title"/>
          </p:nvPr>
        </p:nvSpPr>
        <p:spPr>
          <a:xfrm>
            <a:off x="609600" y="533400"/>
            <a:ext cx="8305800" cy="914400"/>
          </a:xfrm>
        </p:spPr>
        <p:txBody>
          <a:bodyPr/>
          <a:lstStyle/>
          <a:p>
            <a:r>
              <a:rPr lang="en-US" altLang="LID4096" sz="3600"/>
              <a:t>Formative Evaluation: Interviews</a:t>
            </a:r>
          </a:p>
        </p:txBody>
      </p:sp>
      <p:sp>
        <p:nvSpPr>
          <p:cNvPr id="120835" name="Rectangle 3">
            <a:extLst>
              <a:ext uri="{FF2B5EF4-FFF2-40B4-BE49-F238E27FC236}">
                <a16:creationId xmlns:a16="http://schemas.microsoft.com/office/drawing/2014/main" id="{5E614AC1-53B3-FAA1-7AFF-8EF34F3E996A}"/>
              </a:ext>
            </a:extLst>
          </p:cNvPr>
          <p:cNvSpPr>
            <a:spLocks noGrp="1" noChangeArrowheads="1"/>
          </p:cNvSpPr>
          <p:nvPr>
            <p:ph type="body" idx="1"/>
          </p:nvPr>
        </p:nvSpPr>
        <p:spPr/>
        <p:txBody>
          <a:bodyPr/>
          <a:lstStyle/>
          <a:p>
            <a:endParaRPr lang="LID4096" altLang="LID4096"/>
          </a:p>
        </p:txBody>
      </p:sp>
      <p:pic>
        <p:nvPicPr>
          <p:cNvPr id="120836" name="Picture 4">
            <a:extLst>
              <a:ext uri="{FF2B5EF4-FFF2-40B4-BE49-F238E27FC236}">
                <a16:creationId xmlns:a16="http://schemas.microsoft.com/office/drawing/2014/main" id="{8345E525-16AD-0DDF-D4D8-5179A141DD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828800"/>
            <a:ext cx="2886075" cy="4327525"/>
          </a:xfrm>
          <a:prstGeom prst="rect">
            <a:avLst/>
          </a:prstGeom>
          <a:noFill/>
          <a:extLst>
            <a:ext uri="{909E8E84-426E-40DD-AFC4-6F175D3DCCD1}">
              <a14:hiddenFill xmlns:a14="http://schemas.microsoft.com/office/drawing/2010/main">
                <a:solidFill>
                  <a:srgbClr val="FFFFFF"/>
                </a:solidFill>
              </a14:hiddenFill>
            </a:ext>
          </a:extLst>
        </p:spPr>
      </p:pic>
      <p:pic>
        <p:nvPicPr>
          <p:cNvPr id="120837" name="Picture 5">
            <a:extLst>
              <a:ext uri="{FF2B5EF4-FFF2-40B4-BE49-F238E27FC236}">
                <a16:creationId xmlns:a16="http://schemas.microsoft.com/office/drawing/2014/main" id="{2AF5BD27-3373-EB97-99D2-BF602841BEC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3429000"/>
            <a:ext cx="3632200" cy="2724150"/>
          </a:xfrm>
          <a:prstGeom prst="rect">
            <a:avLst/>
          </a:prstGeom>
          <a:noFill/>
          <a:extLst>
            <a:ext uri="{909E8E84-426E-40DD-AFC4-6F175D3DCCD1}">
              <a14:hiddenFill xmlns:a14="http://schemas.microsoft.com/office/drawing/2010/main">
                <a:solidFill>
                  <a:srgbClr val="FFFFFF"/>
                </a:solidFill>
              </a14:hiddenFill>
            </a:ext>
          </a:extLst>
        </p:spPr>
      </p:pic>
      <p:pic>
        <p:nvPicPr>
          <p:cNvPr id="120838" name="Picture 6">
            <a:extLst>
              <a:ext uri="{FF2B5EF4-FFF2-40B4-BE49-F238E27FC236}">
                <a16:creationId xmlns:a16="http://schemas.microsoft.com/office/drawing/2014/main" id="{2714C820-B883-427D-7D7B-E60B581E22A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33800" y="1752600"/>
            <a:ext cx="3200400" cy="2133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a:extLst>
              <a:ext uri="{FF2B5EF4-FFF2-40B4-BE49-F238E27FC236}">
                <a16:creationId xmlns:a16="http://schemas.microsoft.com/office/drawing/2014/main" id="{78233F48-6D66-2D2A-21F2-EE1B0E845353}"/>
              </a:ext>
            </a:extLst>
          </p:cNvPr>
          <p:cNvSpPr>
            <a:spLocks noGrp="1" noChangeArrowheads="1"/>
          </p:cNvSpPr>
          <p:nvPr>
            <p:ph type="title"/>
          </p:nvPr>
        </p:nvSpPr>
        <p:spPr/>
        <p:txBody>
          <a:bodyPr/>
          <a:lstStyle/>
          <a:p>
            <a:r>
              <a:rPr lang="en-US" altLang="LID4096"/>
              <a:t>Formative Evaluation: Tasks</a:t>
            </a:r>
          </a:p>
        </p:txBody>
      </p:sp>
      <p:sp>
        <p:nvSpPr>
          <p:cNvPr id="122883" name="Rectangle 3">
            <a:extLst>
              <a:ext uri="{FF2B5EF4-FFF2-40B4-BE49-F238E27FC236}">
                <a16:creationId xmlns:a16="http://schemas.microsoft.com/office/drawing/2014/main" id="{D3EEB060-7CCE-592A-63C2-842F32138F8D}"/>
              </a:ext>
            </a:extLst>
          </p:cNvPr>
          <p:cNvSpPr>
            <a:spLocks noGrp="1" noChangeArrowheads="1"/>
          </p:cNvSpPr>
          <p:nvPr>
            <p:ph type="body" idx="1"/>
          </p:nvPr>
        </p:nvSpPr>
        <p:spPr/>
        <p:txBody>
          <a:bodyPr/>
          <a:lstStyle/>
          <a:p>
            <a:endParaRPr lang="LID4096" altLang="LID4096"/>
          </a:p>
        </p:txBody>
      </p:sp>
      <p:pic>
        <p:nvPicPr>
          <p:cNvPr id="122884" name="Picture 4">
            <a:extLst>
              <a:ext uri="{FF2B5EF4-FFF2-40B4-BE49-F238E27FC236}">
                <a16:creationId xmlns:a16="http://schemas.microsoft.com/office/drawing/2014/main" id="{58A9E33B-BEDE-F984-03FD-F212927F98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2438400"/>
            <a:ext cx="3733800" cy="280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885" name="Picture 5">
            <a:extLst>
              <a:ext uri="{FF2B5EF4-FFF2-40B4-BE49-F238E27FC236}">
                <a16:creationId xmlns:a16="http://schemas.microsoft.com/office/drawing/2014/main" id="{60EFEE3B-4DA2-1FFF-5D0C-5473530DBE6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3505200"/>
            <a:ext cx="3992563" cy="26622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a:extLst>
              <a:ext uri="{FF2B5EF4-FFF2-40B4-BE49-F238E27FC236}">
                <a16:creationId xmlns:a16="http://schemas.microsoft.com/office/drawing/2014/main" id="{2D27CC05-6F45-51EE-C88E-5AE2292BD4C6}"/>
              </a:ext>
            </a:extLst>
          </p:cNvPr>
          <p:cNvSpPr>
            <a:spLocks noGrp="1" noChangeArrowheads="1"/>
          </p:cNvSpPr>
          <p:nvPr>
            <p:ph type="title"/>
          </p:nvPr>
        </p:nvSpPr>
        <p:spPr/>
        <p:txBody>
          <a:bodyPr/>
          <a:lstStyle/>
          <a:p>
            <a:r>
              <a:rPr lang="en-US" altLang="LID4096"/>
              <a:t>Interviews</a:t>
            </a:r>
          </a:p>
        </p:txBody>
      </p:sp>
      <p:sp>
        <p:nvSpPr>
          <p:cNvPr id="124931" name="Rectangle 3">
            <a:extLst>
              <a:ext uri="{FF2B5EF4-FFF2-40B4-BE49-F238E27FC236}">
                <a16:creationId xmlns:a16="http://schemas.microsoft.com/office/drawing/2014/main" id="{6CD3646B-1B96-4E9E-A5AB-39B8AF1A5F95}"/>
              </a:ext>
            </a:extLst>
          </p:cNvPr>
          <p:cNvSpPr>
            <a:spLocks noGrp="1" noChangeArrowheads="1"/>
          </p:cNvSpPr>
          <p:nvPr>
            <p:ph type="body" idx="1"/>
          </p:nvPr>
        </p:nvSpPr>
        <p:spPr/>
        <p:txBody>
          <a:bodyPr/>
          <a:lstStyle/>
          <a:p>
            <a:endParaRPr lang="LID4096" altLang="LID4096"/>
          </a:p>
        </p:txBody>
      </p:sp>
      <p:pic>
        <p:nvPicPr>
          <p:cNvPr id="124932" name="Picture 4">
            <a:extLst>
              <a:ext uri="{FF2B5EF4-FFF2-40B4-BE49-F238E27FC236}">
                <a16:creationId xmlns:a16="http://schemas.microsoft.com/office/drawing/2014/main" id="{7C1536FD-55E3-AAA4-9168-9088C68589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1905000"/>
            <a:ext cx="3505200" cy="2628900"/>
          </a:xfrm>
          <a:prstGeom prst="rect">
            <a:avLst/>
          </a:prstGeom>
          <a:noFill/>
          <a:extLst>
            <a:ext uri="{909E8E84-426E-40DD-AFC4-6F175D3DCCD1}">
              <a14:hiddenFill xmlns:a14="http://schemas.microsoft.com/office/drawing/2010/main">
                <a:solidFill>
                  <a:srgbClr val="FFFFFF"/>
                </a:solidFill>
              </a14:hiddenFill>
            </a:ext>
          </a:extLst>
        </p:spPr>
      </p:pic>
      <p:pic>
        <p:nvPicPr>
          <p:cNvPr id="124933" name="Picture 5">
            <a:extLst>
              <a:ext uri="{FF2B5EF4-FFF2-40B4-BE49-F238E27FC236}">
                <a16:creationId xmlns:a16="http://schemas.microsoft.com/office/drawing/2014/main" id="{1D740308-B86B-901C-B40F-9F07291B611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1447800"/>
            <a:ext cx="3403600" cy="2552700"/>
          </a:xfrm>
          <a:prstGeom prst="rect">
            <a:avLst/>
          </a:prstGeom>
          <a:noFill/>
          <a:extLst>
            <a:ext uri="{909E8E84-426E-40DD-AFC4-6F175D3DCCD1}">
              <a14:hiddenFill xmlns:a14="http://schemas.microsoft.com/office/drawing/2010/main">
                <a:solidFill>
                  <a:srgbClr val="FFFFFF"/>
                </a:solidFill>
              </a14:hiddenFill>
            </a:ext>
          </a:extLst>
        </p:spPr>
      </p:pic>
      <p:pic>
        <p:nvPicPr>
          <p:cNvPr id="124934" name="Picture 6">
            <a:extLst>
              <a:ext uri="{FF2B5EF4-FFF2-40B4-BE49-F238E27FC236}">
                <a16:creationId xmlns:a16="http://schemas.microsoft.com/office/drawing/2014/main" id="{E8C7F242-93EB-E1F9-22D0-CA2826885DC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3962400"/>
            <a:ext cx="3581400" cy="26860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a:extLst>
              <a:ext uri="{FF2B5EF4-FFF2-40B4-BE49-F238E27FC236}">
                <a16:creationId xmlns:a16="http://schemas.microsoft.com/office/drawing/2014/main" id="{B07054C4-B881-5507-75CC-2A533BB9E7AB}"/>
              </a:ext>
            </a:extLst>
          </p:cNvPr>
          <p:cNvSpPr>
            <a:spLocks noGrp="1" noChangeArrowheads="1"/>
          </p:cNvSpPr>
          <p:nvPr>
            <p:ph type="title"/>
          </p:nvPr>
        </p:nvSpPr>
        <p:spPr>
          <a:xfrm>
            <a:off x="609600" y="533400"/>
            <a:ext cx="8229600" cy="914400"/>
          </a:xfrm>
        </p:spPr>
        <p:txBody>
          <a:bodyPr/>
          <a:lstStyle/>
          <a:p>
            <a:r>
              <a:rPr lang="en-US" altLang="LID4096"/>
              <a:t>Results: Coordination</a:t>
            </a:r>
          </a:p>
        </p:txBody>
      </p:sp>
      <p:pic>
        <p:nvPicPr>
          <p:cNvPr id="126979" name="Picture 3">
            <a:extLst>
              <a:ext uri="{FF2B5EF4-FFF2-40B4-BE49-F238E27FC236}">
                <a16:creationId xmlns:a16="http://schemas.microsoft.com/office/drawing/2014/main" id="{E11F514A-5439-1E2C-0B4D-C3A0A3DDA0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2438400"/>
            <a:ext cx="6248400" cy="4132263"/>
          </a:xfrm>
          <a:prstGeom prst="rect">
            <a:avLst/>
          </a:prstGeom>
          <a:noFill/>
          <a:extLst>
            <a:ext uri="{909E8E84-426E-40DD-AFC4-6F175D3DCCD1}">
              <a14:hiddenFill xmlns:a14="http://schemas.microsoft.com/office/drawing/2010/main">
                <a:solidFill>
                  <a:srgbClr val="FFFFFF"/>
                </a:solidFill>
              </a14:hiddenFill>
            </a:ext>
          </a:extLst>
        </p:spPr>
      </p:pic>
      <p:sp>
        <p:nvSpPr>
          <p:cNvPr id="126980" name="Rectangle 4">
            <a:extLst>
              <a:ext uri="{FF2B5EF4-FFF2-40B4-BE49-F238E27FC236}">
                <a16:creationId xmlns:a16="http://schemas.microsoft.com/office/drawing/2014/main" id="{B58CAFED-F307-1CAA-5366-5F54C858A7BB}"/>
              </a:ext>
            </a:extLst>
          </p:cNvPr>
          <p:cNvSpPr>
            <a:spLocks noGrp="1" noChangeArrowheads="1"/>
          </p:cNvSpPr>
          <p:nvPr>
            <p:ph type="body" sz="half" idx="1"/>
          </p:nvPr>
        </p:nvSpPr>
        <p:spPr>
          <a:xfrm>
            <a:off x="685800" y="2514600"/>
            <a:ext cx="6705600" cy="3962400"/>
          </a:xfrm>
          <a:ln/>
        </p:spPr>
        <p:txBody>
          <a:bodyPr/>
          <a:lstStyle/>
          <a:p>
            <a:endParaRPr lang="LID4096" altLang="LID4096" sz="2800"/>
          </a:p>
        </p:txBody>
      </p:sp>
      <p:sp>
        <p:nvSpPr>
          <p:cNvPr id="126981" name="Oval 5">
            <a:extLst>
              <a:ext uri="{FF2B5EF4-FFF2-40B4-BE49-F238E27FC236}">
                <a16:creationId xmlns:a16="http://schemas.microsoft.com/office/drawing/2014/main" id="{801D60D6-2B82-9633-B348-384617FA0C4A}"/>
              </a:ext>
            </a:extLst>
          </p:cNvPr>
          <p:cNvSpPr>
            <a:spLocks noChangeArrowheads="1"/>
          </p:cNvSpPr>
          <p:nvPr/>
        </p:nvSpPr>
        <p:spPr bwMode="auto">
          <a:xfrm>
            <a:off x="3276600" y="3886200"/>
            <a:ext cx="2971800" cy="2376488"/>
          </a:xfrm>
          <a:prstGeom prst="ellipse">
            <a:avLst/>
          </a:prstGeom>
          <a:noFill/>
          <a:ln w="5715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26982" name="Text Box 6">
            <a:extLst>
              <a:ext uri="{FF2B5EF4-FFF2-40B4-BE49-F238E27FC236}">
                <a16:creationId xmlns:a16="http://schemas.microsoft.com/office/drawing/2014/main" id="{2FBE7037-B5D4-29AA-DEF2-7E25D1095853}"/>
              </a:ext>
            </a:extLst>
          </p:cNvPr>
          <p:cNvSpPr txBox="1">
            <a:spLocks noChangeArrowheads="1"/>
          </p:cNvSpPr>
          <p:nvPr/>
        </p:nvSpPr>
        <p:spPr bwMode="auto">
          <a:xfrm>
            <a:off x="990600" y="1752600"/>
            <a:ext cx="71643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LID4096" sz="3200">
                <a:latin typeface="Tahoma" panose="020B0604030504040204" pitchFamily="34" charset="0"/>
              </a:rPr>
              <a:t>Flexibility with color aided coordination</a:t>
            </a:r>
          </a:p>
        </p:txBody>
      </p:sp>
    </p:spTree>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a:extLst>
              <a:ext uri="{FF2B5EF4-FFF2-40B4-BE49-F238E27FC236}">
                <a16:creationId xmlns:a16="http://schemas.microsoft.com/office/drawing/2014/main" id="{D28AC44C-0226-15CC-7C09-594BE5AA0C48}"/>
              </a:ext>
            </a:extLst>
          </p:cNvPr>
          <p:cNvSpPr>
            <a:spLocks noGrp="1" noChangeArrowheads="1"/>
          </p:cNvSpPr>
          <p:nvPr>
            <p:ph type="title"/>
          </p:nvPr>
        </p:nvSpPr>
        <p:spPr/>
        <p:txBody>
          <a:bodyPr/>
          <a:lstStyle/>
          <a:p>
            <a:r>
              <a:rPr lang="en-US" altLang="LID4096"/>
              <a:t>Flexibility</a:t>
            </a:r>
          </a:p>
        </p:txBody>
      </p:sp>
      <p:sp>
        <p:nvSpPr>
          <p:cNvPr id="129027" name="Rectangle 3">
            <a:extLst>
              <a:ext uri="{FF2B5EF4-FFF2-40B4-BE49-F238E27FC236}">
                <a16:creationId xmlns:a16="http://schemas.microsoft.com/office/drawing/2014/main" id="{7FAAB1D1-B812-9D6D-EB83-612FF12B233F}"/>
              </a:ext>
            </a:extLst>
          </p:cNvPr>
          <p:cNvSpPr>
            <a:spLocks noGrp="1" noChangeArrowheads="1"/>
          </p:cNvSpPr>
          <p:nvPr>
            <p:ph type="body" idx="1"/>
          </p:nvPr>
        </p:nvSpPr>
        <p:spPr/>
        <p:txBody>
          <a:bodyPr/>
          <a:lstStyle/>
          <a:p>
            <a:pPr>
              <a:buFontTx/>
              <a:buNone/>
            </a:pPr>
            <a:r>
              <a:rPr lang="en-US" altLang="LID4096"/>
              <a:t>	Rich annotations</a:t>
            </a:r>
          </a:p>
        </p:txBody>
      </p:sp>
      <p:pic>
        <p:nvPicPr>
          <p:cNvPr id="129028" name="Picture 4">
            <a:extLst>
              <a:ext uri="{FF2B5EF4-FFF2-40B4-BE49-F238E27FC236}">
                <a16:creationId xmlns:a16="http://schemas.microsoft.com/office/drawing/2014/main" id="{39AE7066-2532-D231-D0F4-D90A93FD85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3124200"/>
            <a:ext cx="4200525" cy="3286125"/>
          </a:xfrm>
          <a:prstGeom prst="rect">
            <a:avLst/>
          </a:prstGeom>
          <a:noFill/>
          <a:extLst>
            <a:ext uri="{909E8E84-426E-40DD-AFC4-6F175D3DCCD1}">
              <a14:hiddenFill xmlns:a14="http://schemas.microsoft.com/office/drawing/2010/main">
                <a:solidFill>
                  <a:srgbClr val="FFFFFF"/>
                </a:solidFill>
              </a14:hiddenFill>
            </a:ext>
          </a:extLst>
        </p:spPr>
      </p:pic>
      <p:pic>
        <p:nvPicPr>
          <p:cNvPr id="129029" name="Picture 5">
            <a:extLst>
              <a:ext uri="{FF2B5EF4-FFF2-40B4-BE49-F238E27FC236}">
                <a16:creationId xmlns:a16="http://schemas.microsoft.com/office/drawing/2014/main" id="{4FCDF01C-FD3C-4FED-AB88-0ECF1BE6991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9200" y="3124200"/>
            <a:ext cx="3376613" cy="32146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a:extLst>
              <a:ext uri="{FF2B5EF4-FFF2-40B4-BE49-F238E27FC236}">
                <a16:creationId xmlns:a16="http://schemas.microsoft.com/office/drawing/2014/main" id="{CF13C3DA-3CEC-A3B1-2260-6BBB03DBC448}"/>
              </a:ext>
            </a:extLst>
          </p:cNvPr>
          <p:cNvSpPr>
            <a:spLocks noGrp="1" noChangeArrowheads="1"/>
          </p:cNvSpPr>
          <p:nvPr>
            <p:ph type="title"/>
          </p:nvPr>
        </p:nvSpPr>
        <p:spPr/>
        <p:txBody>
          <a:bodyPr/>
          <a:lstStyle/>
          <a:p>
            <a:r>
              <a:rPr lang="en-US" altLang="LID4096"/>
              <a:t>Coordination</a:t>
            </a:r>
          </a:p>
        </p:txBody>
      </p:sp>
      <p:sp>
        <p:nvSpPr>
          <p:cNvPr id="131075" name="Rectangle 3">
            <a:extLst>
              <a:ext uri="{FF2B5EF4-FFF2-40B4-BE49-F238E27FC236}">
                <a16:creationId xmlns:a16="http://schemas.microsoft.com/office/drawing/2014/main" id="{63BE9A9D-EC57-CF61-82AA-2CA4DFC67583}"/>
              </a:ext>
            </a:extLst>
          </p:cNvPr>
          <p:cNvSpPr>
            <a:spLocks noGrp="1" noChangeArrowheads="1"/>
          </p:cNvSpPr>
          <p:nvPr>
            <p:ph type="body" idx="1"/>
          </p:nvPr>
        </p:nvSpPr>
        <p:spPr/>
        <p:txBody>
          <a:bodyPr/>
          <a:lstStyle/>
          <a:p>
            <a:pPr>
              <a:buFontTx/>
              <a:buNone/>
            </a:pPr>
            <a:r>
              <a:rPr lang="en-US" altLang="LID4096"/>
              <a:t>	Public yet private</a:t>
            </a:r>
          </a:p>
        </p:txBody>
      </p:sp>
      <p:pic>
        <p:nvPicPr>
          <p:cNvPr id="131076" name="Picture 4">
            <a:extLst>
              <a:ext uri="{FF2B5EF4-FFF2-40B4-BE49-F238E27FC236}">
                <a16:creationId xmlns:a16="http://schemas.microsoft.com/office/drawing/2014/main" id="{82F30E27-A276-CF7F-6703-766AF4954C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3048000"/>
            <a:ext cx="4953000" cy="32988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a:extLst>
              <a:ext uri="{FF2B5EF4-FFF2-40B4-BE49-F238E27FC236}">
                <a16:creationId xmlns:a16="http://schemas.microsoft.com/office/drawing/2014/main" id="{D49E7496-7BD6-58C9-1AEE-F43CBFD41152}"/>
              </a:ext>
            </a:extLst>
          </p:cNvPr>
          <p:cNvSpPr>
            <a:spLocks noGrp="1" noChangeArrowheads="1"/>
          </p:cNvSpPr>
          <p:nvPr>
            <p:ph type="title"/>
          </p:nvPr>
        </p:nvSpPr>
        <p:spPr/>
        <p:txBody>
          <a:bodyPr/>
          <a:lstStyle/>
          <a:p>
            <a:r>
              <a:rPr lang="en-US" altLang="LID4096"/>
              <a:t>Coordination</a:t>
            </a:r>
          </a:p>
        </p:txBody>
      </p:sp>
      <p:sp>
        <p:nvSpPr>
          <p:cNvPr id="133123" name="Rectangle 3">
            <a:extLst>
              <a:ext uri="{FF2B5EF4-FFF2-40B4-BE49-F238E27FC236}">
                <a16:creationId xmlns:a16="http://schemas.microsoft.com/office/drawing/2014/main" id="{0283C067-869D-DFB2-A662-60636B9C6508}"/>
              </a:ext>
            </a:extLst>
          </p:cNvPr>
          <p:cNvSpPr>
            <a:spLocks noGrp="1" noChangeArrowheads="1"/>
          </p:cNvSpPr>
          <p:nvPr>
            <p:ph type="body" idx="1"/>
          </p:nvPr>
        </p:nvSpPr>
        <p:spPr/>
        <p:txBody>
          <a:bodyPr/>
          <a:lstStyle/>
          <a:p>
            <a:pPr>
              <a:buFontTx/>
              <a:buNone/>
            </a:pPr>
            <a:r>
              <a:rPr lang="en-US" altLang="LID4096"/>
              <a:t>	Public yet private</a:t>
            </a:r>
          </a:p>
        </p:txBody>
      </p:sp>
      <p:pic>
        <p:nvPicPr>
          <p:cNvPr id="133124" name="Picture 4">
            <a:extLst>
              <a:ext uri="{FF2B5EF4-FFF2-40B4-BE49-F238E27FC236}">
                <a16:creationId xmlns:a16="http://schemas.microsoft.com/office/drawing/2014/main" id="{C2E35726-7CF2-44D3-D738-CFB685345B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3048000"/>
            <a:ext cx="4953000" cy="3298825"/>
          </a:xfrm>
          <a:prstGeom prst="rect">
            <a:avLst/>
          </a:prstGeom>
          <a:noFill/>
          <a:extLst>
            <a:ext uri="{909E8E84-426E-40DD-AFC4-6F175D3DCCD1}">
              <a14:hiddenFill xmlns:a14="http://schemas.microsoft.com/office/drawing/2010/main">
                <a:solidFill>
                  <a:srgbClr val="FFFFFF"/>
                </a:solidFill>
              </a14:hiddenFill>
            </a:ext>
          </a:extLst>
        </p:spPr>
      </p:pic>
      <p:sp>
        <p:nvSpPr>
          <p:cNvPr id="133125" name="Text Box 5">
            <a:extLst>
              <a:ext uri="{FF2B5EF4-FFF2-40B4-BE49-F238E27FC236}">
                <a16:creationId xmlns:a16="http://schemas.microsoft.com/office/drawing/2014/main" id="{3EDA5C22-5435-D720-35DB-60EB42EC2721}"/>
              </a:ext>
            </a:extLst>
          </p:cNvPr>
          <p:cNvSpPr txBox="1">
            <a:spLocks noChangeArrowheads="1"/>
          </p:cNvSpPr>
          <p:nvPr/>
        </p:nvSpPr>
        <p:spPr bwMode="auto">
          <a:xfrm>
            <a:off x="5257800" y="3886200"/>
            <a:ext cx="38862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LID4096" sz="3200" i="1"/>
              <a:t>“Oh, no no no,</a:t>
            </a:r>
            <a:br>
              <a:rPr lang="en-US" altLang="LID4096" sz="3200" i="1"/>
            </a:br>
            <a:r>
              <a:rPr lang="en-US" altLang="LID4096" sz="3200" i="1"/>
              <a:t>I only put things on.”</a:t>
            </a:r>
          </a:p>
        </p:txBody>
      </p:sp>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a:extLst>
              <a:ext uri="{FF2B5EF4-FFF2-40B4-BE49-F238E27FC236}">
                <a16:creationId xmlns:a16="http://schemas.microsoft.com/office/drawing/2014/main" id="{208D6F40-789F-078B-F015-92DCA725CEF6}"/>
              </a:ext>
            </a:extLst>
          </p:cNvPr>
          <p:cNvSpPr>
            <a:spLocks noGrp="1" noChangeArrowheads="1"/>
          </p:cNvSpPr>
          <p:nvPr>
            <p:ph type="title"/>
          </p:nvPr>
        </p:nvSpPr>
        <p:spPr/>
        <p:txBody>
          <a:bodyPr/>
          <a:lstStyle/>
          <a:p>
            <a:r>
              <a:rPr lang="en-US" altLang="LID4096"/>
              <a:t>Coordination</a:t>
            </a:r>
          </a:p>
        </p:txBody>
      </p:sp>
      <p:sp>
        <p:nvSpPr>
          <p:cNvPr id="135171" name="Rectangle 3">
            <a:extLst>
              <a:ext uri="{FF2B5EF4-FFF2-40B4-BE49-F238E27FC236}">
                <a16:creationId xmlns:a16="http://schemas.microsoft.com/office/drawing/2014/main" id="{2C230D53-24DF-1D27-2090-C570AA87AC0C}"/>
              </a:ext>
            </a:extLst>
          </p:cNvPr>
          <p:cNvSpPr>
            <a:spLocks noGrp="1" noChangeArrowheads="1"/>
          </p:cNvSpPr>
          <p:nvPr>
            <p:ph type="body" idx="1"/>
          </p:nvPr>
        </p:nvSpPr>
        <p:spPr/>
        <p:txBody>
          <a:bodyPr/>
          <a:lstStyle/>
          <a:p>
            <a:pPr>
              <a:buFontTx/>
              <a:buNone/>
            </a:pPr>
            <a:r>
              <a:rPr lang="en-US" altLang="LID4096"/>
              <a:t>	Public yet private</a:t>
            </a:r>
          </a:p>
        </p:txBody>
      </p:sp>
      <p:pic>
        <p:nvPicPr>
          <p:cNvPr id="135172" name="Picture 4">
            <a:extLst>
              <a:ext uri="{FF2B5EF4-FFF2-40B4-BE49-F238E27FC236}">
                <a16:creationId xmlns:a16="http://schemas.microsoft.com/office/drawing/2014/main" id="{EB6DAB92-4564-DDEE-C8B4-C11CF30684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2438400"/>
            <a:ext cx="5638800" cy="4129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a:extLst>
              <a:ext uri="{FF2B5EF4-FFF2-40B4-BE49-F238E27FC236}">
                <a16:creationId xmlns:a16="http://schemas.microsoft.com/office/drawing/2014/main" id="{49030B28-AD48-98C5-FA4A-CE7782EC6B4D}"/>
              </a:ext>
            </a:extLst>
          </p:cNvPr>
          <p:cNvSpPr>
            <a:spLocks noGrp="1" noChangeArrowheads="1"/>
          </p:cNvSpPr>
          <p:nvPr>
            <p:ph type="title"/>
          </p:nvPr>
        </p:nvSpPr>
        <p:spPr>
          <a:xfrm>
            <a:off x="609600" y="533400"/>
            <a:ext cx="8229600" cy="914400"/>
          </a:xfrm>
        </p:spPr>
        <p:txBody>
          <a:bodyPr/>
          <a:lstStyle/>
          <a:p>
            <a:r>
              <a:rPr lang="en-US" altLang="LID4096"/>
              <a:t>Coordination</a:t>
            </a:r>
          </a:p>
        </p:txBody>
      </p:sp>
      <p:pic>
        <p:nvPicPr>
          <p:cNvPr id="137219" name="Picture 3">
            <a:extLst>
              <a:ext uri="{FF2B5EF4-FFF2-40B4-BE49-F238E27FC236}">
                <a16:creationId xmlns:a16="http://schemas.microsoft.com/office/drawing/2014/main" id="{F7143D09-D158-5B87-9609-975D2A60D1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1828800"/>
            <a:ext cx="6096000" cy="4033838"/>
          </a:xfrm>
          <a:prstGeom prst="rect">
            <a:avLst/>
          </a:prstGeom>
          <a:noFill/>
          <a:extLst>
            <a:ext uri="{909E8E84-426E-40DD-AFC4-6F175D3DCCD1}">
              <a14:hiddenFill xmlns:a14="http://schemas.microsoft.com/office/drawing/2010/main">
                <a:solidFill>
                  <a:srgbClr val="FFFFFF"/>
                </a:solidFill>
              </a14:hiddenFill>
            </a:ext>
          </a:extLst>
        </p:spPr>
      </p:pic>
      <p:pic>
        <p:nvPicPr>
          <p:cNvPr id="137220" name="Picture 4">
            <a:extLst>
              <a:ext uri="{FF2B5EF4-FFF2-40B4-BE49-F238E27FC236}">
                <a16:creationId xmlns:a16="http://schemas.microsoft.com/office/drawing/2014/main" id="{8281D849-626B-C3DA-66EB-FF093D7670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1828800"/>
            <a:ext cx="6105525" cy="4021138"/>
          </a:xfrm>
          <a:prstGeom prst="rect">
            <a:avLst/>
          </a:prstGeom>
          <a:noFill/>
          <a:extLst>
            <a:ext uri="{909E8E84-426E-40DD-AFC4-6F175D3DCCD1}">
              <a14:hiddenFill xmlns:a14="http://schemas.microsoft.com/office/drawing/2010/main">
                <a:solidFill>
                  <a:srgbClr val="FFFFFF"/>
                </a:solidFill>
              </a14:hiddenFill>
            </a:ext>
          </a:extLst>
        </p:spPr>
      </p:pic>
      <p:sp>
        <p:nvSpPr>
          <p:cNvPr id="137221" name="Text Box 5">
            <a:extLst>
              <a:ext uri="{FF2B5EF4-FFF2-40B4-BE49-F238E27FC236}">
                <a16:creationId xmlns:a16="http://schemas.microsoft.com/office/drawing/2014/main" id="{D075A21E-73CC-AF36-6B06-2296B20C71C4}"/>
              </a:ext>
            </a:extLst>
          </p:cNvPr>
          <p:cNvSpPr txBox="1">
            <a:spLocks noChangeArrowheads="1"/>
          </p:cNvSpPr>
          <p:nvPr/>
        </p:nvSpPr>
        <p:spPr bwMode="auto">
          <a:xfrm>
            <a:off x="609600" y="6172200"/>
            <a:ext cx="80772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LID4096" sz="3200">
                <a:latin typeface="Tahoma" panose="020B0604030504040204" pitchFamily="34" charset="0"/>
              </a:rPr>
              <a:t>What’s changed since I last looked?</a:t>
            </a:r>
          </a:p>
        </p:txBody>
      </p:sp>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a:extLst>
              <a:ext uri="{FF2B5EF4-FFF2-40B4-BE49-F238E27FC236}">
                <a16:creationId xmlns:a16="http://schemas.microsoft.com/office/drawing/2014/main" id="{E03C2172-4CA6-9E77-FDD6-3BFA51BD7B57}"/>
              </a:ext>
            </a:extLst>
          </p:cNvPr>
          <p:cNvSpPr>
            <a:spLocks noGrp="1" noChangeArrowheads="1"/>
          </p:cNvSpPr>
          <p:nvPr>
            <p:ph type="title"/>
          </p:nvPr>
        </p:nvSpPr>
        <p:spPr>
          <a:xfrm>
            <a:off x="609600" y="533400"/>
            <a:ext cx="8229600" cy="914400"/>
          </a:xfrm>
        </p:spPr>
        <p:txBody>
          <a:bodyPr/>
          <a:lstStyle/>
          <a:p>
            <a:r>
              <a:rPr lang="en-US" altLang="LID4096"/>
              <a:t>Coordination</a:t>
            </a:r>
          </a:p>
        </p:txBody>
      </p:sp>
      <p:pic>
        <p:nvPicPr>
          <p:cNvPr id="139267" name="Picture 3">
            <a:extLst>
              <a:ext uri="{FF2B5EF4-FFF2-40B4-BE49-F238E27FC236}">
                <a16:creationId xmlns:a16="http://schemas.microsoft.com/office/drawing/2014/main" id="{8597F0EF-2DBE-03B0-029B-CF5E4734E6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1828800"/>
            <a:ext cx="6096000" cy="4033838"/>
          </a:xfrm>
          <a:prstGeom prst="rect">
            <a:avLst/>
          </a:prstGeom>
          <a:noFill/>
          <a:extLst>
            <a:ext uri="{909E8E84-426E-40DD-AFC4-6F175D3DCCD1}">
              <a14:hiddenFill xmlns:a14="http://schemas.microsoft.com/office/drawing/2010/main">
                <a:solidFill>
                  <a:srgbClr val="FFFFFF"/>
                </a:solidFill>
              </a14:hiddenFill>
            </a:ext>
          </a:extLst>
        </p:spPr>
      </p:pic>
      <p:pic>
        <p:nvPicPr>
          <p:cNvPr id="139268" name="Picture 4">
            <a:extLst>
              <a:ext uri="{FF2B5EF4-FFF2-40B4-BE49-F238E27FC236}">
                <a16:creationId xmlns:a16="http://schemas.microsoft.com/office/drawing/2014/main" id="{520CA5D7-E643-E874-6044-347ADD36283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1828800"/>
            <a:ext cx="6105525" cy="4021138"/>
          </a:xfrm>
          <a:prstGeom prst="rect">
            <a:avLst/>
          </a:prstGeom>
          <a:noFill/>
          <a:extLst>
            <a:ext uri="{909E8E84-426E-40DD-AFC4-6F175D3DCCD1}">
              <a14:hiddenFill xmlns:a14="http://schemas.microsoft.com/office/drawing/2010/main">
                <a:solidFill>
                  <a:srgbClr val="FFFFFF"/>
                </a:solidFill>
              </a14:hiddenFill>
            </a:ext>
          </a:extLst>
        </p:spPr>
      </p:pic>
      <p:sp>
        <p:nvSpPr>
          <p:cNvPr id="139269" name="Text Box 5">
            <a:extLst>
              <a:ext uri="{FF2B5EF4-FFF2-40B4-BE49-F238E27FC236}">
                <a16:creationId xmlns:a16="http://schemas.microsoft.com/office/drawing/2014/main" id="{47B2A561-9FB7-F9C6-629B-44C80D7A07C1}"/>
              </a:ext>
            </a:extLst>
          </p:cNvPr>
          <p:cNvSpPr txBox="1">
            <a:spLocks noChangeArrowheads="1"/>
          </p:cNvSpPr>
          <p:nvPr/>
        </p:nvSpPr>
        <p:spPr bwMode="auto">
          <a:xfrm>
            <a:off x="609600" y="6172200"/>
            <a:ext cx="80772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LID4096" sz="3200">
                <a:latin typeface="Tahoma" panose="020B0604030504040204" pitchFamily="34" charset="0"/>
              </a:rPr>
              <a:t>What’s changed since I last looked?</a:t>
            </a:r>
          </a:p>
        </p:txBody>
      </p:sp>
      <p:sp>
        <p:nvSpPr>
          <p:cNvPr id="139270" name="Oval 6">
            <a:extLst>
              <a:ext uri="{FF2B5EF4-FFF2-40B4-BE49-F238E27FC236}">
                <a16:creationId xmlns:a16="http://schemas.microsoft.com/office/drawing/2014/main" id="{7CE5DDB6-3A4D-4C30-D00F-6522CA25E1A9}"/>
              </a:ext>
            </a:extLst>
          </p:cNvPr>
          <p:cNvSpPr>
            <a:spLocks noChangeArrowheads="1"/>
          </p:cNvSpPr>
          <p:nvPr/>
        </p:nvSpPr>
        <p:spPr bwMode="auto">
          <a:xfrm>
            <a:off x="4114800" y="3962400"/>
            <a:ext cx="914400" cy="1447800"/>
          </a:xfrm>
          <a:prstGeom prst="ellipse">
            <a:avLst/>
          </a:prstGeom>
          <a:noFill/>
          <a:ln w="5715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Tree>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1314" name="Rectangle 2">
            <a:extLst>
              <a:ext uri="{FF2B5EF4-FFF2-40B4-BE49-F238E27FC236}">
                <a16:creationId xmlns:a16="http://schemas.microsoft.com/office/drawing/2014/main" id="{8BF137AD-960C-E23E-6B83-167D95873A56}"/>
              </a:ext>
            </a:extLst>
          </p:cNvPr>
          <p:cNvSpPr>
            <a:spLocks noGrp="1" noChangeArrowheads="1"/>
          </p:cNvSpPr>
          <p:nvPr>
            <p:ph type="title"/>
          </p:nvPr>
        </p:nvSpPr>
        <p:spPr>
          <a:xfrm>
            <a:off x="609600" y="533400"/>
            <a:ext cx="8229600" cy="914400"/>
          </a:xfrm>
        </p:spPr>
        <p:txBody>
          <a:bodyPr/>
          <a:lstStyle/>
          <a:p>
            <a:r>
              <a:rPr lang="en-US" altLang="LID4096"/>
              <a:t>Coordination</a:t>
            </a:r>
          </a:p>
        </p:txBody>
      </p:sp>
      <p:pic>
        <p:nvPicPr>
          <p:cNvPr id="141315" name="Picture 3">
            <a:extLst>
              <a:ext uri="{FF2B5EF4-FFF2-40B4-BE49-F238E27FC236}">
                <a16:creationId xmlns:a16="http://schemas.microsoft.com/office/drawing/2014/main" id="{F81C7AC9-7AB8-284D-C729-29C0B1BD4A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1808163"/>
            <a:ext cx="6096000" cy="4033837"/>
          </a:xfrm>
          <a:prstGeom prst="rect">
            <a:avLst/>
          </a:prstGeom>
          <a:noFill/>
          <a:extLst>
            <a:ext uri="{909E8E84-426E-40DD-AFC4-6F175D3DCCD1}">
              <a14:hiddenFill xmlns:a14="http://schemas.microsoft.com/office/drawing/2010/main">
                <a:solidFill>
                  <a:srgbClr val="FFFFFF"/>
                </a:solidFill>
              </a14:hiddenFill>
            </a:ext>
          </a:extLst>
        </p:spPr>
      </p:pic>
      <p:sp>
        <p:nvSpPr>
          <p:cNvPr id="141316" name="Text Box 4">
            <a:extLst>
              <a:ext uri="{FF2B5EF4-FFF2-40B4-BE49-F238E27FC236}">
                <a16:creationId xmlns:a16="http://schemas.microsoft.com/office/drawing/2014/main" id="{BF30CD13-0D14-15D1-0E67-28ECCD456DE6}"/>
              </a:ext>
            </a:extLst>
          </p:cNvPr>
          <p:cNvSpPr txBox="1">
            <a:spLocks noChangeArrowheads="1"/>
          </p:cNvSpPr>
          <p:nvPr/>
        </p:nvSpPr>
        <p:spPr bwMode="auto">
          <a:xfrm>
            <a:off x="609600" y="6172200"/>
            <a:ext cx="80772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LID4096" sz="3200">
                <a:latin typeface="Tahoma" panose="020B0604030504040204" pitchFamily="34" charset="0"/>
              </a:rPr>
              <a:t>What’s changed since I last looked?</a:t>
            </a:r>
          </a:p>
        </p:txBody>
      </p:sp>
    </p:spTree>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3362" name="Rectangle 2">
            <a:extLst>
              <a:ext uri="{FF2B5EF4-FFF2-40B4-BE49-F238E27FC236}">
                <a16:creationId xmlns:a16="http://schemas.microsoft.com/office/drawing/2014/main" id="{46A4FB92-F630-C0AB-113B-FFC29B4F36C0}"/>
              </a:ext>
            </a:extLst>
          </p:cNvPr>
          <p:cNvSpPr>
            <a:spLocks noGrp="1" noChangeArrowheads="1"/>
          </p:cNvSpPr>
          <p:nvPr>
            <p:ph type="title"/>
          </p:nvPr>
        </p:nvSpPr>
        <p:spPr>
          <a:xfrm>
            <a:off x="609600" y="533400"/>
            <a:ext cx="8229600" cy="914400"/>
          </a:xfrm>
        </p:spPr>
        <p:txBody>
          <a:bodyPr/>
          <a:lstStyle/>
          <a:p>
            <a:r>
              <a:rPr lang="en-US" altLang="LID4096"/>
              <a:t>Coordination</a:t>
            </a:r>
          </a:p>
        </p:txBody>
      </p:sp>
      <p:pic>
        <p:nvPicPr>
          <p:cNvPr id="143363" name="Picture 3">
            <a:extLst>
              <a:ext uri="{FF2B5EF4-FFF2-40B4-BE49-F238E27FC236}">
                <a16:creationId xmlns:a16="http://schemas.microsoft.com/office/drawing/2014/main" id="{DAEFBE99-5AF0-9009-27F4-1D088C6C2D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1828800"/>
            <a:ext cx="6096000" cy="4033838"/>
          </a:xfrm>
          <a:prstGeom prst="rect">
            <a:avLst/>
          </a:prstGeom>
          <a:noFill/>
          <a:extLst>
            <a:ext uri="{909E8E84-426E-40DD-AFC4-6F175D3DCCD1}">
              <a14:hiddenFill xmlns:a14="http://schemas.microsoft.com/office/drawing/2010/main">
                <a:solidFill>
                  <a:srgbClr val="FFFFFF"/>
                </a:solidFill>
              </a14:hiddenFill>
            </a:ext>
          </a:extLst>
        </p:spPr>
      </p:pic>
      <p:sp>
        <p:nvSpPr>
          <p:cNvPr id="143364" name="Text Box 4">
            <a:extLst>
              <a:ext uri="{FF2B5EF4-FFF2-40B4-BE49-F238E27FC236}">
                <a16:creationId xmlns:a16="http://schemas.microsoft.com/office/drawing/2014/main" id="{BBB699AB-100E-5005-4AC0-7351B67E9B25}"/>
              </a:ext>
            </a:extLst>
          </p:cNvPr>
          <p:cNvSpPr txBox="1">
            <a:spLocks noChangeArrowheads="1"/>
          </p:cNvSpPr>
          <p:nvPr/>
        </p:nvSpPr>
        <p:spPr bwMode="auto">
          <a:xfrm>
            <a:off x="609600" y="6172200"/>
            <a:ext cx="80772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LID4096" sz="3200">
                <a:latin typeface="Tahoma" panose="020B0604030504040204" pitchFamily="34" charset="0"/>
              </a:rPr>
              <a:t>What’s changed since I last looked?</a:t>
            </a:r>
          </a:p>
        </p:txBody>
      </p:sp>
      <p:sp>
        <p:nvSpPr>
          <p:cNvPr id="143365" name="Oval 5">
            <a:extLst>
              <a:ext uri="{FF2B5EF4-FFF2-40B4-BE49-F238E27FC236}">
                <a16:creationId xmlns:a16="http://schemas.microsoft.com/office/drawing/2014/main" id="{BC29519C-3D16-664F-DF9F-892B3464AEE4}"/>
              </a:ext>
            </a:extLst>
          </p:cNvPr>
          <p:cNvSpPr>
            <a:spLocks noChangeArrowheads="1"/>
          </p:cNvSpPr>
          <p:nvPr/>
        </p:nvSpPr>
        <p:spPr bwMode="auto">
          <a:xfrm>
            <a:off x="4114800" y="3962400"/>
            <a:ext cx="914400" cy="1447800"/>
          </a:xfrm>
          <a:prstGeom prst="ellipse">
            <a:avLst/>
          </a:prstGeom>
          <a:noFill/>
          <a:ln w="5715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a:extLst>
              <a:ext uri="{FF2B5EF4-FFF2-40B4-BE49-F238E27FC236}">
                <a16:creationId xmlns:a16="http://schemas.microsoft.com/office/drawing/2014/main" id="{597AC67C-ACBB-7C50-6F46-73FE547C2304}"/>
              </a:ext>
            </a:extLst>
          </p:cNvPr>
          <p:cNvSpPr>
            <a:spLocks noGrp="1" noChangeArrowheads="1"/>
          </p:cNvSpPr>
          <p:nvPr>
            <p:ph type="title"/>
          </p:nvPr>
        </p:nvSpPr>
        <p:spPr/>
        <p:txBody>
          <a:bodyPr/>
          <a:lstStyle/>
          <a:p>
            <a:r>
              <a:rPr lang="en-US" altLang="LID4096"/>
              <a:t>Locations</a:t>
            </a:r>
          </a:p>
        </p:txBody>
      </p:sp>
      <p:sp>
        <p:nvSpPr>
          <p:cNvPr id="145411" name="Rectangle 3">
            <a:extLst>
              <a:ext uri="{FF2B5EF4-FFF2-40B4-BE49-F238E27FC236}">
                <a16:creationId xmlns:a16="http://schemas.microsoft.com/office/drawing/2014/main" id="{C5CD249D-9B15-4E27-CB54-8D2D6A28E841}"/>
              </a:ext>
            </a:extLst>
          </p:cNvPr>
          <p:cNvSpPr>
            <a:spLocks noGrp="1" noChangeArrowheads="1"/>
          </p:cNvSpPr>
          <p:nvPr>
            <p:ph type="body" idx="1"/>
          </p:nvPr>
        </p:nvSpPr>
        <p:spPr/>
        <p:txBody>
          <a:bodyPr/>
          <a:lstStyle/>
          <a:p>
            <a:pPr>
              <a:buFontTx/>
              <a:buNone/>
            </a:pPr>
            <a:r>
              <a:rPr lang="en-US" altLang="LID4096"/>
              <a:t>	High traffic areas</a:t>
            </a:r>
          </a:p>
          <a:p>
            <a:pPr lvl="1"/>
            <a:endParaRPr lang="en-US" altLang="LID4096"/>
          </a:p>
        </p:txBody>
      </p:sp>
      <p:pic>
        <p:nvPicPr>
          <p:cNvPr id="145412" name="Picture 4">
            <a:extLst>
              <a:ext uri="{FF2B5EF4-FFF2-40B4-BE49-F238E27FC236}">
                <a16:creationId xmlns:a16="http://schemas.microsoft.com/office/drawing/2014/main" id="{96D3FD53-1A43-5AA1-6682-959151BFF2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2667000"/>
            <a:ext cx="5638800" cy="37560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a:extLst>
              <a:ext uri="{FF2B5EF4-FFF2-40B4-BE49-F238E27FC236}">
                <a16:creationId xmlns:a16="http://schemas.microsoft.com/office/drawing/2014/main" id="{9A507CC6-548C-1E70-26E3-09A68BB2416A}"/>
              </a:ext>
            </a:extLst>
          </p:cNvPr>
          <p:cNvSpPr>
            <a:spLocks noGrp="1" noChangeArrowheads="1"/>
          </p:cNvSpPr>
          <p:nvPr>
            <p:ph type="title"/>
          </p:nvPr>
        </p:nvSpPr>
        <p:spPr>
          <a:xfrm>
            <a:off x="609600" y="533400"/>
            <a:ext cx="8229600" cy="914400"/>
          </a:xfrm>
        </p:spPr>
        <p:txBody>
          <a:bodyPr/>
          <a:lstStyle/>
          <a:p>
            <a:r>
              <a:rPr lang="en-US" altLang="LID4096"/>
              <a:t>Locations</a:t>
            </a:r>
          </a:p>
        </p:txBody>
      </p:sp>
      <p:sp>
        <p:nvSpPr>
          <p:cNvPr id="147459" name="Rectangle 3">
            <a:extLst>
              <a:ext uri="{FF2B5EF4-FFF2-40B4-BE49-F238E27FC236}">
                <a16:creationId xmlns:a16="http://schemas.microsoft.com/office/drawing/2014/main" id="{35AB1654-9BBC-22D2-60D2-D28034E9BC7A}"/>
              </a:ext>
            </a:extLst>
          </p:cNvPr>
          <p:cNvSpPr>
            <a:spLocks noGrp="1" noChangeArrowheads="1"/>
          </p:cNvSpPr>
          <p:nvPr>
            <p:ph type="body" sz="half" idx="1"/>
          </p:nvPr>
        </p:nvSpPr>
        <p:spPr>
          <a:xfrm>
            <a:off x="762000" y="1828800"/>
            <a:ext cx="6705600" cy="3962400"/>
          </a:xfrm>
          <a:noFill/>
          <a:ln/>
        </p:spPr>
        <p:txBody>
          <a:bodyPr/>
          <a:lstStyle/>
          <a:p>
            <a:pPr>
              <a:buFontTx/>
              <a:buNone/>
            </a:pPr>
            <a:r>
              <a:rPr lang="en-US" altLang="LID4096" sz="2800"/>
              <a:t>	Liked idea of a kitchen calendar</a:t>
            </a:r>
          </a:p>
        </p:txBody>
      </p:sp>
      <p:pic>
        <p:nvPicPr>
          <p:cNvPr id="147460" name="Picture 4">
            <a:extLst>
              <a:ext uri="{FF2B5EF4-FFF2-40B4-BE49-F238E27FC236}">
                <a16:creationId xmlns:a16="http://schemas.microsoft.com/office/drawing/2014/main" id="{3892B325-0683-5785-9ABF-723165202D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2667000"/>
            <a:ext cx="5638800" cy="3756025"/>
          </a:xfrm>
          <a:prstGeom prst="rect">
            <a:avLst/>
          </a:prstGeom>
          <a:noFill/>
          <a:extLst>
            <a:ext uri="{909E8E84-426E-40DD-AFC4-6F175D3DCCD1}">
              <a14:hiddenFill xmlns:a14="http://schemas.microsoft.com/office/drawing/2010/main">
                <a:solidFill>
                  <a:srgbClr val="FFFFFF"/>
                </a:solidFill>
              </a14:hiddenFill>
            </a:ext>
          </a:extLst>
        </p:spPr>
      </p:pic>
      <p:pic>
        <p:nvPicPr>
          <p:cNvPr id="147461" name="Picture 5">
            <a:extLst>
              <a:ext uri="{FF2B5EF4-FFF2-40B4-BE49-F238E27FC236}">
                <a16:creationId xmlns:a16="http://schemas.microsoft.com/office/drawing/2014/main" id="{4DF214D2-5810-4C1E-17AF-4FDF5B91744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7600" y="4267200"/>
            <a:ext cx="1381125" cy="11080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a:extLst>
              <a:ext uri="{FF2B5EF4-FFF2-40B4-BE49-F238E27FC236}">
                <a16:creationId xmlns:a16="http://schemas.microsoft.com/office/drawing/2014/main" id="{AE1C32DA-0F05-92AC-7C46-72188317A345}"/>
              </a:ext>
            </a:extLst>
          </p:cNvPr>
          <p:cNvSpPr>
            <a:spLocks noGrp="1" noChangeArrowheads="1"/>
          </p:cNvSpPr>
          <p:nvPr>
            <p:ph type="title"/>
          </p:nvPr>
        </p:nvSpPr>
        <p:spPr/>
        <p:txBody>
          <a:bodyPr/>
          <a:lstStyle/>
          <a:p>
            <a:r>
              <a:rPr lang="en-US" altLang="LID4096"/>
              <a:t>Locations</a:t>
            </a:r>
          </a:p>
        </p:txBody>
      </p:sp>
      <p:sp>
        <p:nvSpPr>
          <p:cNvPr id="149507" name="Rectangle 3">
            <a:extLst>
              <a:ext uri="{FF2B5EF4-FFF2-40B4-BE49-F238E27FC236}">
                <a16:creationId xmlns:a16="http://schemas.microsoft.com/office/drawing/2014/main" id="{EBD204DA-C3EF-7317-B4C9-395716E1A1B4}"/>
              </a:ext>
            </a:extLst>
          </p:cNvPr>
          <p:cNvSpPr>
            <a:spLocks noGrp="1" noChangeArrowheads="1"/>
          </p:cNvSpPr>
          <p:nvPr>
            <p:ph type="body" idx="1"/>
          </p:nvPr>
        </p:nvSpPr>
        <p:spPr/>
        <p:txBody>
          <a:bodyPr/>
          <a:lstStyle/>
          <a:p>
            <a:pPr>
              <a:buFontTx/>
              <a:buNone/>
            </a:pPr>
            <a:r>
              <a:rPr lang="en-US" altLang="LID4096"/>
              <a:t>	Not often at the calendar</a:t>
            </a:r>
          </a:p>
          <a:p>
            <a:pPr lvl="4"/>
            <a:endParaRPr lang="en-US" altLang="LID4096"/>
          </a:p>
        </p:txBody>
      </p:sp>
      <p:pic>
        <p:nvPicPr>
          <p:cNvPr id="149508" name="Picture 4">
            <a:extLst>
              <a:ext uri="{FF2B5EF4-FFF2-40B4-BE49-F238E27FC236}">
                <a16:creationId xmlns:a16="http://schemas.microsoft.com/office/drawing/2014/main" id="{1846D6E2-8318-1169-1111-05F6E87C49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2667000"/>
            <a:ext cx="5638800" cy="3756025"/>
          </a:xfrm>
          <a:prstGeom prst="rect">
            <a:avLst/>
          </a:prstGeom>
          <a:noFill/>
          <a:extLst>
            <a:ext uri="{909E8E84-426E-40DD-AFC4-6F175D3DCCD1}">
              <a14:hiddenFill xmlns:a14="http://schemas.microsoft.com/office/drawing/2010/main">
                <a:solidFill>
                  <a:srgbClr val="FFFFFF"/>
                </a:solidFill>
              </a14:hiddenFill>
            </a:ext>
          </a:extLst>
        </p:spPr>
      </p:pic>
      <p:sp>
        <p:nvSpPr>
          <p:cNvPr id="149509" name="Line 5">
            <a:extLst>
              <a:ext uri="{FF2B5EF4-FFF2-40B4-BE49-F238E27FC236}">
                <a16:creationId xmlns:a16="http://schemas.microsoft.com/office/drawing/2014/main" id="{9832FC5A-DBFE-F7CB-478F-BA5BB2D0A641}"/>
              </a:ext>
            </a:extLst>
          </p:cNvPr>
          <p:cNvSpPr>
            <a:spLocks noChangeShapeType="1"/>
          </p:cNvSpPr>
          <p:nvPr/>
        </p:nvSpPr>
        <p:spPr bwMode="auto">
          <a:xfrm flipH="1">
            <a:off x="6248400" y="4191000"/>
            <a:ext cx="1295400" cy="457200"/>
          </a:xfrm>
          <a:prstGeom prst="line">
            <a:avLst/>
          </a:prstGeom>
          <a:noFill/>
          <a:ln w="1905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149510" name="Text Box 6">
            <a:extLst>
              <a:ext uri="{FF2B5EF4-FFF2-40B4-BE49-F238E27FC236}">
                <a16:creationId xmlns:a16="http://schemas.microsoft.com/office/drawing/2014/main" id="{9F1F7397-D5D7-E62C-551F-7028ABC7C8E1}"/>
              </a:ext>
            </a:extLst>
          </p:cNvPr>
          <p:cNvSpPr txBox="1">
            <a:spLocks noChangeArrowheads="1"/>
          </p:cNvSpPr>
          <p:nvPr/>
        </p:nvSpPr>
        <p:spPr bwMode="auto">
          <a:xfrm>
            <a:off x="7391400" y="2819400"/>
            <a:ext cx="1752600" cy="1373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LID4096" sz="2800"/>
              <a:t>Note the absence of people</a:t>
            </a:r>
          </a:p>
        </p:txBody>
      </p:sp>
    </p:spTree>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a:extLst>
              <a:ext uri="{FF2B5EF4-FFF2-40B4-BE49-F238E27FC236}">
                <a16:creationId xmlns:a16="http://schemas.microsoft.com/office/drawing/2014/main" id="{F1BDBF71-FDB5-4ACE-9890-1418CB2A6692}"/>
              </a:ext>
            </a:extLst>
          </p:cNvPr>
          <p:cNvSpPr>
            <a:spLocks noGrp="1" noChangeArrowheads="1"/>
          </p:cNvSpPr>
          <p:nvPr>
            <p:ph type="title"/>
          </p:nvPr>
        </p:nvSpPr>
        <p:spPr>
          <a:xfrm>
            <a:off x="609600" y="533400"/>
            <a:ext cx="8229600" cy="914400"/>
          </a:xfrm>
        </p:spPr>
        <p:txBody>
          <a:bodyPr/>
          <a:lstStyle/>
          <a:p>
            <a:r>
              <a:rPr lang="en-US" altLang="LID4096"/>
              <a:t>Locations</a:t>
            </a:r>
          </a:p>
        </p:txBody>
      </p:sp>
      <p:sp>
        <p:nvSpPr>
          <p:cNvPr id="151555" name="Rectangle 3">
            <a:extLst>
              <a:ext uri="{FF2B5EF4-FFF2-40B4-BE49-F238E27FC236}">
                <a16:creationId xmlns:a16="http://schemas.microsoft.com/office/drawing/2014/main" id="{67EC3259-BAD6-096E-8D3B-901B1EE95872}"/>
              </a:ext>
            </a:extLst>
          </p:cNvPr>
          <p:cNvSpPr>
            <a:spLocks noGrp="1" noChangeArrowheads="1"/>
          </p:cNvSpPr>
          <p:nvPr>
            <p:ph type="body" sz="half" idx="1"/>
          </p:nvPr>
        </p:nvSpPr>
        <p:spPr>
          <a:xfrm>
            <a:off x="762000" y="1828800"/>
            <a:ext cx="6705600" cy="3962400"/>
          </a:xfrm>
          <a:noFill/>
          <a:ln/>
        </p:spPr>
        <p:txBody>
          <a:bodyPr/>
          <a:lstStyle/>
          <a:p>
            <a:pPr>
              <a:buFontTx/>
              <a:buNone/>
            </a:pPr>
            <a:r>
              <a:rPr lang="en-US" altLang="LID4096" sz="2800"/>
              <a:t>	Liked idea of remote access</a:t>
            </a:r>
          </a:p>
        </p:txBody>
      </p:sp>
      <p:pic>
        <p:nvPicPr>
          <p:cNvPr id="151556" name="Picture 4">
            <a:extLst>
              <a:ext uri="{FF2B5EF4-FFF2-40B4-BE49-F238E27FC236}">
                <a16:creationId xmlns:a16="http://schemas.microsoft.com/office/drawing/2014/main" id="{4D3EE7A7-5288-096F-4ADF-356A54C2B2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3352800"/>
            <a:ext cx="3992563" cy="2662238"/>
          </a:xfrm>
          <a:prstGeom prst="rect">
            <a:avLst/>
          </a:prstGeom>
          <a:noFill/>
          <a:extLst>
            <a:ext uri="{909E8E84-426E-40DD-AFC4-6F175D3DCCD1}">
              <a14:hiddenFill xmlns:a14="http://schemas.microsoft.com/office/drawing/2010/main">
                <a:solidFill>
                  <a:srgbClr val="FFFFFF"/>
                </a:solidFill>
              </a14:hiddenFill>
            </a:ext>
          </a:extLst>
        </p:spPr>
      </p:pic>
      <p:pic>
        <p:nvPicPr>
          <p:cNvPr id="151557" name="Picture 5">
            <a:extLst>
              <a:ext uri="{FF2B5EF4-FFF2-40B4-BE49-F238E27FC236}">
                <a16:creationId xmlns:a16="http://schemas.microsoft.com/office/drawing/2014/main" id="{69D660B3-9AE9-6F2A-9343-67EFBF1D984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2743200"/>
            <a:ext cx="3243263" cy="2871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a:extLst>
              <a:ext uri="{FF2B5EF4-FFF2-40B4-BE49-F238E27FC236}">
                <a16:creationId xmlns:a16="http://schemas.microsoft.com/office/drawing/2014/main" id="{21E8AE3A-CF33-638C-1D78-BE9137CF8BBE}"/>
              </a:ext>
            </a:extLst>
          </p:cNvPr>
          <p:cNvSpPr>
            <a:spLocks noGrp="1" noChangeArrowheads="1"/>
          </p:cNvSpPr>
          <p:nvPr>
            <p:ph type="title"/>
          </p:nvPr>
        </p:nvSpPr>
        <p:spPr/>
        <p:txBody>
          <a:bodyPr/>
          <a:lstStyle/>
          <a:p>
            <a:r>
              <a:rPr lang="en-US" altLang="LID4096"/>
              <a:t>Conclusions</a:t>
            </a:r>
          </a:p>
        </p:txBody>
      </p:sp>
      <p:sp>
        <p:nvSpPr>
          <p:cNvPr id="153603" name="Rectangle 3">
            <a:extLst>
              <a:ext uri="{FF2B5EF4-FFF2-40B4-BE49-F238E27FC236}">
                <a16:creationId xmlns:a16="http://schemas.microsoft.com/office/drawing/2014/main" id="{D4E8FB86-B453-D19B-8BCF-8E9E79C16820}"/>
              </a:ext>
            </a:extLst>
          </p:cNvPr>
          <p:cNvSpPr>
            <a:spLocks noGrp="1" noChangeArrowheads="1"/>
          </p:cNvSpPr>
          <p:nvPr>
            <p:ph type="body" idx="1"/>
          </p:nvPr>
        </p:nvSpPr>
        <p:spPr/>
        <p:txBody>
          <a:bodyPr/>
          <a:lstStyle/>
          <a:p>
            <a:pPr>
              <a:buFontTx/>
              <a:buNone/>
            </a:pPr>
            <a:r>
              <a:rPr lang="en-US" altLang="LID4096"/>
              <a:t>	Simple Interaction</a:t>
            </a:r>
          </a:p>
        </p:txBody>
      </p:sp>
      <p:pic>
        <p:nvPicPr>
          <p:cNvPr id="153604" name="Picture 4">
            <a:extLst>
              <a:ext uri="{FF2B5EF4-FFF2-40B4-BE49-F238E27FC236}">
                <a16:creationId xmlns:a16="http://schemas.microsoft.com/office/drawing/2014/main" id="{6DADF2E1-988E-4D53-C99F-3F97CB6E06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3124200"/>
            <a:ext cx="4572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3605" name="Oval 5">
            <a:extLst>
              <a:ext uri="{FF2B5EF4-FFF2-40B4-BE49-F238E27FC236}">
                <a16:creationId xmlns:a16="http://schemas.microsoft.com/office/drawing/2014/main" id="{3FA4E7D5-6ADA-5E67-B56C-06BAFA8097C5}"/>
              </a:ext>
            </a:extLst>
          </p:cNvPr>
          <p:cNvSpPr>
            <a:spLocks noChangeArrowheads="1"/>
          </p:cNvSpPr>
          <p:nvPr/>
        </p:nvSpPr>
        <p:spPr bwMode="auto">
          <a:xfrm>
            <a:off x="2971800" y="4191000"/>
            <a:ext cx="609600" cy="433388"/>
          </a:xfrm>
          <a:prstGeom prst="ellipse">
            <a:avLst/>
          </a:prstGeom>
          <a:noFill/>
          <a:ln w="5715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53606" name="Text Box 6">
            <a:extLst>
              <a:ext uri="{FF2B5EF4-FFF2-40B4-BE49-F238E27FC236}">
                <a16:creationId xmlns:a16="http://schemas.microsoft.com/office/drawing/2014/main" id="{AF956C88-7001-2F41-918F-C11BD6FC7B8F}"/>
              </a:ext>
            </a:extLst>
          </p:cNvPr>
          <p:cNvSpPr txBox="1">
            <a:spLocks noChangeArrowheads="1"/>
          </p:cNvSpPr>
          <p:nvPr/>
        </p:nvSpPr>
        <p:spPr bwMode="auto">
          <a:xfrm>
            <a:off x="2819400" y="3657600"/>
            <a:ext cx="301307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LID4096" sz="2800" b="1">
                <a:solidFill>
                  <a:srgbClr val="FF0000"/>
                </a:solidFill>
                <a:latin typeface="Tahoma" panose="020B0604030504040204" pitchFamily="34" charset="0"/>
              </a:rPr>
              <a:t>Write then drop</a:t>
            </a:r>
          </a:p>
        </p:txBody>
      </p:sp>
    </p:spTree>
  </p:cSld>
  <p:clrMapOvr>
    <a:masterClrMapping/>
  </p:clrMapOvr>
  <p:transition spd="med"/>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a:extLst>
              <a:ext uri="{FF2B5EF4-FFF2-40B4-BE49-F238E27FC236}">
                <a16:creationId xmlns:a16="http://schemas.microsoft.com/office/drawing/2014/main" id="{9F34BE81-7D76-16E2-78C1-F1298752779E}"/>
              </a:ext>
            </a:extLst>
          </p:cNvPr>
          <p:cNvSpPr>
            <a:spLocks noGrp="1" noChangeArrowheads="1"/>
          </p:cNvSpPr>
          <p:nvPr>
            <p:ph type="title"/>
          </p:nvPr>
        </p:nvSpPr>
        <p:spPr/>
        <p:txBody>
          <a:bodyPr/>
          <a:lstStyle/>
          <a:p>
            <a:r>
              <a:rPr lang="en-US" altLang="LID4096"/>
              <a:t>Conclusions</a:t>
            </a:r>
          </a:p>
        </p:txBody>
      </p:sp>
      <p:sp>
        <p:nvSpPr>
          <p:cNvPr id="155651" name="Rectangle 3">
            <a:extLst>
              <a:ext uri="{FF2B5EF4-FFF2-40B4-BE49-F238E27FC236}">
                <a16:creationId xmlns:a16="http://schemas.microsoft.com/office/drawing/2014/main" id="{14C5DD86-D57F-2B31-8D50-3BF8CDE0A980}"/>
              </a:ext>
            </a:extLst>
          </p:cNvPr>
          <p:cNvSpPr>
            <a:spLocks noGrp="1" noChangeArrowheads="1"/>
          </p:cNvSpPr>
          <p:nvPr>
            <p:ph type="body" idx="1"/>
          </p:nvPr>
        </p:nvSpPr>
        <p:spPr/>
        <p:txBody>
          <a:bodyPr/>
          <a:lstStyle/>
          <a:p>
            <a:pPr>
              <a:buFontTx/>
              <a:buNone/>
            </a:pPr>
            <a:r>
              <a:rPr lang="en-US" altLang="LID4096"/>
              <a:t>	Complex and restrictive</a:t>
            </a:r>
          </a:p>
        </p:txBody>
      </p:sp>
      <p:pic>
        <p:nvPicPr>
          <p:cNvPr id="155652" name="Picture 4">
            <a:extLst>
              <a:ext uri="{FF2B5EF4-FFF2-40B4-BE49-F238E27FC236}">
                <a16:creationId xmlns:a16="http://schemas.microsoft.com/office/drawing/2014/main" id="{36472232-FCDC-3F40-860B-41182F49640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2590800"/>
            <a:ext cx="4191000" cy="3059113"/>
          </a:xfrm>
          <a:prstGeom prst="rect">
            <a:avLst/>
          </a:prstGeom>
          <a:noFill/>
          <a:extLst>
            <a:ext uri="{909E8E84-426E-40DD-AFC4-6F175D3DCCD1}">
              <a14:hiddenFill xmlns:a14="http://schemas.microsoft.com/office/drawing/2010/main">
                <a:solidFill>
                  <a:srgbClr val="FFFFFF"/>
                </a:solidFill>
              </a14:hiddenFill>
            </a:ext>
          </a:extLst>
        </p:spPr>
      </p:pic>
      <p:pic>
        <p:nvPicPr>
          <p:cNvPr id="155653" name="Picture 5">
            <a:extLst>
              <a:ext uri="{FF2B5EF4-FFF2-40B4-BE49-F238E27FC236}">
                <a16:creationId xmlns:a16="http://schemas.microsoft.com/office/drawing/2014/main" id="{D7635637-4F5D-E8C4-BFA5-BBEC19C315A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7400" y="2895600"/>
            <a:ext cx="4038600" cy="3392488"/>
          </a:xfrm>
          <a:prstGeom prst="rect">
            <a:avLst/>
          </a:prstGeom>
          <a:noFill/>
          <a:extLst>
            <a:ext uri="{909E8E84-426E-40DD-AFC4-6F175D3DCCD1}">
              <a14:hiddenFill xmlns:a14="http://schemas.microsoft.com/office/drawing/2010/main">
                <a:solidFill>
                  <a:srgbClr val="FFFFFF"/>
                </a:solidFill>
              </a14:hiddenFill>
            </a:ext>
          </a:extLst>
        </p:spPr>
      </p:pic>
      <p:pic>
        <p:nvPicPr>
          <p:cNvPr id="155654" name="Picture 6">
            <a:extLst>
              <a:ext uri="{FF2B5EF4-FFF2-40B4-BE49-F238E27FC236}">
                <a16:creationId xmlns:a16="http://schemas.microsoft.com/office/drawing/2014/main" id="{B4D5ACEB-D404-1DF6-E7B8-B174364BD6B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95800" y="3352800"/>
            <a:ext cx="3429000" cy="3360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cSld>
  <p:clrMapOvr>
    <a:masterClrMapping/>
  </p:clrMapOvr>
  <p:transition spd="med"/>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a:extLst>
              <a:ext uri="{FF2B5EF4-FFF2-40B4-BE49-F238E27FC236}">
                <a16:creationId xmlns:a16="http://schemas.microsoft.com/office/drawing/2014/main" id="{41EA05E1-6796-FA15-3701-D77F6F61D647}"/>
              </a:ext>
            </a:extLst>
          </p:cNvPr>
          <p:cNvSpPr>
            <a:spLocks noGrp="1" noChangeArrowheads="1"/>
          </p:cNvSpPr>
          <p:nvPr>
            <p:ph type="title"/>
          </p:nvPr>
        </p:nvSpPr>
        <p:spPr/>
        <p:txBody>
          <a:bodyPr/>
          <a:lstStyle/>
          <a:p>
            <a:r>
              <a:rPr lang="en-US" altLang="LID4096"/>
              <a:t>Conclusions</a:t>
            </a:r>
          </a:p>
        </p:txBody>
      </p:sp>
      <p:sp>
        <p:nvSpPr>
          <p:cNvPr id="157699" name="Rectangle 3">
            <a:extLst>
              <a:ext uri="{FF2B5EF4-FFF2-40B4-BE49-F238E27FC236}">
                <a16:creationId xmlns:a16="http://schemas.microsoft.com/office/drawing/2014/main" id="{6379F6A2-672B-C8E2-F865-9E2F1A7E0CDA}"/>
              </a:ext>
            </a:extLst>
          </p:cNvPr>
          <p:cNvSpPr>
            <a:spLocks noGrp="1" noChangeArrowheads="1"/>
          </p:cNvSpPr>
          <p:nvPr>
            <p:ph type="body" idx="1"/>
          </p:nvPr>
        </p:nvSpPr>
        <p:spPr/>
        <p:txBody>
          <a:bodyPr/>
          <a:lstStyle/>
          <a:p>
            <a:pPr>
              <a:buFontTx/>
              <a:buNone/>
            </a:pPr>
            <a:r>
              <a:rPr lang="en-US" altLang="LID4096"/>
              <a:t>	Coordination through awareness</a:t>
            </a:r>
          </a:p>
        </p:txBody>
      </p:sp>
      <p:pic>
        <p:nvPicPr>
          <p:cNvPr id="157700" name="Picture 4">
            <a:extLst>
              <a:ext uri="{FF2B5EF4-FFF2-40B4-BE49-F238E27FC236}">
                <a16:creationId xmlns:a16="http://schemas.microsoft.com/office/drawing/2014/main" id="{EE8CB8F2-EE86-9211-6DA4-6247FC2D36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2514600"/>
            <a:ext cx="5029200" cy="3771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7701" name="Text Box 5">
            <a:extLst>
              <a:ext uri="{FF2B5EF4-FFF2-40B4-BE49-F238E27FC236}">
                <a16:creationId xmlns:a16="http://schemas.microsoft.com/office/drawing/2014/main" id="{43470B54-92A3-B5C6-FC9A-47BCD74C8A3F}"/>
              </a:ext>
            </a:extLst>
          </p:cNvPr>
          <p:cNvSpPr txBox="1">
            <a:spLocks noChangeArrowheads="1"/>
          </p:cNvSpPr>
          <p:nvPr/>
        </p:nvSpPr>
        <p:spPr bwMode="auto">
          <a:xfrm>
            <a:off x="1295400" y="6338888"/>
            <a:ext cx="6421438"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LID4096" sz="2800">
                <a:latin typeface="Tahoma" panose="020B0604030504040204" pitchFamily="34" charset="0"/>
              </a:rPr>
              <a:t>Who is free tomorrow to drive the kids?</a:t>
            </a:r>
          </a:p>
        </p:txBody>
      </p:sp>
      <p:sp>
        <p:nvSpPr>
          <p:cNvPr id="157702" name="Oval 6">
            <a:extLst>
              <a:ext uri="{FF2B5EF4-FFF2-40B4-BE49-F238E27FC236}">
                <a16:creationId xmlns:a16="http://schemas.microsoft.com/office/drawing/2014/main" id="{8184552D-7C46-8CC4-C885-755B2EF23F98}"/>
              </a:ext>
            </a:extLst>
          </p:cNvPr>
          <p:cNvSpPr>
            <a:spLocks noChangeArrowheads="1"/>
          </p:cNvSpPr>
          <p:nvPr/>
        </p:nvSpPr>
        <p:spPr bwMode="auto">
          <a:xfrm>
            <a:off x="5181600" y="4267200"/>
            <a:ext cx="838200" cy="838200"/>
          </a:xfrm>
          <a:prstGeom prst="ellipse">
            <a:avLst/>
          </a:prstGeom>
          <a:noFill/>
          <a:ln w="5715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Tree>
  </p:cSld>
  <p:clrMapOvr>
    <a:masterClrMapping/>
  </p:clrMapOvr>
  <p:transition spd="med"/>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a:extLst>
              <a:ext uri="{FF2B5EF4-FFF2-40B4-BE49-F238E27FC236}">
                <a16:creationId xmlns:a16="http://schemas.microsoft.com/office/drawing/2014/main" id="{2DC126F8-FC75-1F2F-B76D-8097DBB716E9}"/>
              </a:ext>
            </a:extLst>
          </p:cNvPr>
          <p:cNvSpPr>
            <a:spLocks noGrp="1" noChangeArrowheads="1"/>
          </p:cNvSpPr>
          <p:nvPr>
            <p:ph type="title"/>
          </p:nvPr>
        </p:nvSpPr>
        <p:spPr/>
        <p:txBody>
          <a:bodyPr/>
          <a:lstStyle/>
          <a:p>
            <a:r>
              <a:rPr lang="en-US" altLang="LID4096"/>
              <a:t>Conclusions</a:t>
            </a:r>
          </a:p>
        </p:txBody>
      </p:sp>
      <p:sp>
        <p:nvSpPr>
          <p:cNvPr id="159747" name="Rectangle 3">
            <a:extLst>
              <a:ext uri="{FF2B5EF4-FFF2-40B4-BE49-F238E27FC236}">
                <a16:creationId xmlns:a16="http://schemas.microsoft.com/office/drawing/2014/main" id="{BEBEE1D7-AA44-9D8E-44D9-3B47AF2CA3F0}"/>
              </a:ext>
            </a:extLst>
          </p:cNvPr>
          <p:cNvSpPr>
            <a:spLocks noGrp="1" noChangeArrowheads="1"/>
          </p:cNvSpPr>
          <p:nvPr>
            <p:ph type="body" idx="1"/>
          </p:nvPr>
        </p:nvSpPr>
        <p:spPr/>
        <p:txBody>
          <a:bodyPr/>
          <a:lstStyle/>
          <a:p>
            <a:pPr>
              <a:buFontTx/>
              <a:buNone/>
            </a:pPr>
            <a:r>
              <a:rPr lang="en-US" altLang="LID4096"/>
              <a:t>	Assign people to events</a:t>
            </a:r>
          </a:p>
        </p:txBody>
      </p:sp>
      <p:pic>
        <p:nvPicPr>
          <p:cNvPr id="159748" name="Picture 4">
            <a:extLst>
              <a:ext uri="{FF2B5EF4-FFF2-40B4-BE49-F238E27FC236}">
                <a16:creationId xmlns:a16="http://schemas.microsoft.com/office/drawing/2014/main" id="{4C5A9814-7CDA-E8BE-0B9C-83881E9627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2743200"/>
            <a:ext cx="4495800" cy="3871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a:extLst>
              <a:ext uri="{FF2B5EF4-FFF2-40B4-BE49-F238E27FC236}">
                <a16:creationId xmlns:a16="http://schemas.microsoft.com/office/drawing/2014/main" id="{30F500CA-F580-E510-0B41-9F9AE7ED8F2F}"/>
              </a:ext>
            </a:extLst>
          </p:cNvPr>
          <p:cNvSpPr>
            <a:spLocks noGrp="1" noChangeArrowheads="1"/>
          </p:cNvSpPr>
          <p:nvPr>
            <p:ph type="title"/>
          </p:nvPr>
        </p:nvSpPr>
        <p:spPr/>
        <p:txBody>
          <a:bodyPr/>
          <a:lstStyle/>
          <a:p>
            <a:r>
              <a:rPr lang="en-US" altLang="LID4096"/>
              <a:t>Conclusions</a:t>
            </a:r>
          </a:p>
        </p:txBody>
      </p:sp>
      <p:sp>
        <p:nvSpPr>
          <p:cNvPr id="161795" name="Rectangle 3">
            <a:extLst>
              <a:ext uri="{FF2B5EF4-FFF2-40B4-BE49-F238E27FC236}">
                <a16:creationId xmlns:a16="http://schemas.microsoft.com/office/drawing/2014/main" id="{64173573-924C-AEAB-CDBF-FD154A6860B8}"/>
              </a:ext>
            </a:extLst>
          </p:cNvPr>
          <p:cNvSpPr>
            <a:spLocks noGrp="1" noChangeArrowheads="1"/>
          </p:cNvSpPr>
          <p:nvPr>
            <p:ph type="body" idx="1"/>
          </p:nvPr>
        </p:nvSpPr>
        <p:spPr/>
        <p:txBody>
          <a:bodyPr/>
          <a:lstStyle/>
          <a:p>
            <a:pPr>
              <a:buFontTx/>
              <a:buNone/>
            </a:pPr>
            <a:r>
              <a:rPr lang="en-US" altLang="LID4096"/>
              <a:t>	Assign people to events</a:t>
            </a:r>
          </a:p>
        </p:txBody>
      </p:sp>
      <p:pic>
        <p:nvPicPr>
          <p:cNvPr id="161796" name="Picture 4">
            <a:extLst>
              <a:ext uri="{FF2B5EF4-FFF2-40B4-BE49-F238E27FC236}">
                <a16:creationId xmlns:a16="http://schemas.microsoft.com/office/drawing/2014/main" id="{9548F81C-61E2-921E-DEAB-B2621E4EB1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2743200"/>
            <a:ext cx="4495800" cy="3871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1797" name="Picture 5">
            <a:extLst>
              <a:ext uri="{FF2B5EF4-FFF2-40B4-BE49-F238E27FC236}">
                <a16:creationId xmlns:a16="http://schemas.microsoft.com/office/drawing/2014/main" id="{5F313027-F721-3879-1040-5A49F638DC2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6600" y="3124200"/>
            <a:ext cx="3519488" cy="2806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a:extLst>
              <a:ext uri="{FF2B5EF4-FFF2-40B4-BE49-F238E27FC236}">
                <a16:creationId xmlns:a16="http://schemas.microsoft.com/office/drawing/2014/main" id="{AB1EFCFD-3307-B9A3-4CE4-4B51ED06767D}"/>
              </a:ext>
            </a:extLst>
          </p:cNvPr>
          <p:cNvSpPr>
            <a:spLocks noGrp="1" noChangeArrowheads="1"/>
          </p:cNvSpPr>
          <p:nvPr>
            <p:ph type="title"/>
          </p:nvPr>
        </p:nvSpPr>
        <p:spPr/>
        <p:txBody>
          <a:bodyPr/>
          <a:lstStyle/>
          <a:p>
            <a:r>
              <a:rPr lang="en-US" altLang="LID4096"/>
              <a:t>Conclusions</a:t>
            </a:r>
          </a:p>
        </p:txBody>
      </p:sp>
      <p:sp>
        <p:nvSpPr>
          <p:cNvPr id="163843" name="Rectangle 3">
            <a:extLst>
              <a:ext uri="{FF2B5EF4-FFF2-40B4-BE49-F238E27FC236}">
                <a16:creationId xmlns:a16="http://schemas.microsoft.com/office/drawing/2014/main" id="{2DC72251-4D45-8E41-074D-54172F149BA8}"/>
              </a:ext>
            </a:extLst>
          </p:cNvPr>
          <p:cNvSpPr>
            <a:spLocks noGrp="1" noChangeArrowheads="1"/>
          </p:cNvSpPr>
          <p:nvPr>
            <p:ph type="body" idx="1"/>
          </p:nvPr>
        </p:nvSpPr>
        <p:spPr/>
        <p:txBody>
          <a:bodyPr/>
          <a:lstStyle/>
          <a:p>
            <a:pPr>
              <a:buFontTx/>
              <a:buNone/>
            </a:pPr>
            <a:r>
              <a:rPr lang="en-US" altLang="LID4096"/>
              <a:t>	Assign people to events</a:t>
            </a:r>
          </a:p>
        </p:txBody>
      </p:sp>
      <p:pic>
        <p:nvPicPr>
          <p:cNvPr id="163844" name="Picture 4">
            <a:extLst>
              <a:ext uri="{FF2B5EF4-FFF2-40B4-BE49-F238E27FC236}">
                <a16:creationId xmlns:a16="http://schemas.microsoft.com/office/drawing/2014/main" id="{FBD06E7C-F4E7-16CE-0122-EBFFD6C61D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2743200"/>
            <a:ext cx="4495800" cy="3871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45" name="Picture 5">
            <a:extLst>
              <a:ext uri="{FF2B5EF4-FFF2-40B4-BE49-F238E27FC236}">
                <a16:creationId xmlns:a16="http://schemas.microsoft.com/office/drawing/2014/main" id="{F7F58CDE-F3C0-6606-F743-CE07EB30278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6600" y="3124200"/>
            <a:ext cx="3519488" cy="2806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46" name="Picture 6">
            <a:extLst>
              <a:ext uri="{FF2B5EF4-FFF2-40B4-BE49-F238E27FC236}">
                <a16:creationId xmlns:a16="http://schemas.microsoft.com/office/drawing/2014/main" id="{C5F14A9C-70A5-1BDA-66FB-BA7B5C02723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6600" y="3124200"/>
            <a:ext cx="3519488" cy="2806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3847" name="Line 7">
            <a:extLst>
              <a:ext uri="{FF2B5EF4-FFF2-40B4-BE49-F238E27FC236}">
                <a16:creationId xmlns:a16="http://schemas.microsoft.com/office/drawing/2014/main" id="{01769B8D-14E9-CB2F-3E7D-93590B1178D0}"/>
              </a:ext>
            </a:extLst>
          </p:cNvPr>
          <p:cNvSpPr>
            <a:spLocks noChangeShapeType="1"/>
          </p:cNvSpPr>
          <p:nvPr/>
        </p:nvSpPr>
        <p:spPr bwMode="auto">
          <a:xfrm>
            <a:off x="3429000" y="3886200"/>
            <a:ext cx="3276600" cy="1981200"/>
          </a:xfrm>
          <a:prstGeom prst="line">
            <a:avLst/>
          </a:prstGeom>
          <a:noFill/>
          <a:ln w="571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163848" name="Line 8">
            <a:extLst>
              <a:ext uri="{FF2B5EF4-FFF2-40B4-BE49-F238E27FC236}">
                <a16:creationId xmlns:a16="http://schemas.microsoft.com/office/drawing/2014/main" id="{668776F6-A705-1FA3-147B-DB71DC650E0C}"/>
              </a:ext>
            </a:extLst>
          </p:cNvPr>
          <p:cNvSpPr>
            <a:spLocks noChangeShapeType="1"/>
          </p:cNvSpPr>
          <p:nvPr/>
        </p:nvSpPr>
        <p:spPr bwMode="auto">
          <a:xfrm flipV="1">
            <a:off x="3429000" y="3886200"/>
            <a:ext cx="3276600" cy="1905000"/>
          </a:xfrm>
          <a:prstGeom prst="line">
            <a:avLst/>
          </a:prstGeom>
          <a:noFill/>
          <a:ln w="571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Tree>
  </p:cSld>
  <p:clrMapOvr>
    <a:masterClrMapping/>
  </p:clrMapOvr>
  <p:transition spd="med"/>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a:extLst>
              <a:ext uri="{FF2B5EF4-FFF2-40B4-BE49-F238E27FC236}">
                <a16:creationId xmlns:a16="http://schemas.microsoft.com/office/drawing/2014/main" id="{B736E029-0284-AFA0-42A6-8D9B3F41F882}"/>
              </a:ext>
            </a:extLst>
          </p:cNvPr>
          <p:cNvSpPr>
            <a:spLocks noGrp="1" noChangeArrowheads="1"/>
          </p:cNvSpPr>
          <p:nvPr>
            <p:ph type="title"/>
          </p:nvPr>
        </p:nvSpPr>
        <p:spPr/>
        <p:txBody>
          <a:bodyPr/>
          <a:lstStyle/>
          <a:p>
            <a:r>
              <a:rPr lang="en-US" altLang="LID4096"/>
              <a:t>Conclusions</a:t>
            </a:r>
          </a:p>
        </p:txBody>
      </p:sp>
      <p:sp>
        <p:nvSpPr>
          <p:cNvPr id="165891" name="Rectangle 3">
            <a:extLst>
              <a:ext uri="{FF2B5EF4-FFF2-40B4-BE49-F238E27FC236}">
                <a16:creationId xmlns:a16="http://schemas.microsoft.com/office/drawing/2014/main" id="{E8504537-C3FE-0110-94B7-13C448B58B0F}"/>
              </a:ext>
            </a:extLst>
          </p:cNvPr>
          <p:cNvSpPr>
            <a:spLocks noGrp="1" noChangeArrowheads="1"/>
          </p:cNvSpPr>
          <p:nvPr>
            <p:ph type="body" idx="1"/>
          </p:nvPr>
        </p:nvSpPr>
        <p:spPr/>
        <p:txBody>
          <a:bodyPr/>
          <a:lstStyle/>
          <a:p>
            <a:pPr>
              <a:buFontTx/>
              <a:buNone/>
            </a:pPr>
            <a:r>
              <a:rPr lang="en-US" altLang="LID4096"/>
              <a:t>	People are not often at the calendar</a:t>
            </a:r>
          </a:p>
        </p:txBody>
      </p:sp>
      <p:pic>
        <p:nvPicPr>
          <p:cNvPr id="165892" name="Picture 4">
            <a:extLst>
              <a:ext uri="{FF2B5EF4-FFF2-40B4-BE49-F238E27FC236}">
                <a16:creationId xmlns:a16="http://schemas.microsoft.com/office/drawing/2014/main" id="{EFC87EE9-9E70-5CF0-9FF3-330CBDEE01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2667000"/>
            <a:ext cx="5638800" cy="3756025"/>
          </a:xfrm>
          <a:prstGeom prst="rect">
            <a:avLst/>
          </a:prstGeom>
          <a:noFill/>
          <a:extLst>
            <a:ext uri="{909E8E84-426E-40DD-AFC4-6F175D3DCCD1}">
              <a14:hiddenFill xmlns:a14="http://schemas.microsoft.com/office/drawing/2010/main">
                <a:solidFill>
                  <a:srgbClr val="FFFFFF"/>
                </a:solidFill>
              </a14:hiddenFill>
            </a:ext>
          </a:extLst>
        </p:spPr>
      </p:pic>
      <p:sp>
        <p:nvSpPr>
          <p:cNvPr id="165893" name="Line 5">
            <a:extLst>
              <a:ext uri="{FF2B5EF4-FFF2-40B4-BE49-F238E27FC236}">
                <a16:creationId xmlns:a16="http://schemas.microsoft.com/office/drawing/2014/main" id="{35DB1574-3ABB-1090-3B64-5974CCF7D66C}"/>
              </a:ext>
            </a:extLst>
          </p:cNvPr>
          <p:cNvSpPr>
            <a:spLocks noChangeShapeType="1"/>
          </p:cNvSpPr>
          <p:nvPr/>
        </p:nvSpPr>
        <p:spPr bwMode="auto">
          <a:xfrm flipH="1">
            <a:off x="6248400" y="4191000"/>
            <a:ext cx="1295400" cy="457200"/>
          </a:xfrm>
          <a:prstGeom prst="line">
            <a:avLst/>
          </a:prstGeom>
          <a:noFill/>
          <a:ln w="1905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165894" name="Text Box 6">
            <a:extLst>
              <a:ext uri="{FF2B5EF4-FFF2-40B4-BE49-F238E27FC236}">
                <a16:creationId xmlns:a16="http://schemas.microsoft.com/office/drawing/2014/main" id="{0F6CDE9C-E10B-A79C-390C-1D36DA867AA8}"/>
              </a:ext>
            </a:extLst>
          </p:cNvPr>
          <p:cNvSpPr txBox="1">
            <a:spLocks noChangeArrowheads="1"/>
          </p:cNvSpPr>
          <p:nvPr/>
        </p:nvSpPr>
        <p:spPr bwMode="auto">
          <a:xfrm>
            <a:off x="7543800" y="2895600"/>
            <a:ext cx="1447800" cy="1373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LID4096" sz="2800"/>
              <a:t>Nobody is here</a:t>
            </a:r>
          </a:p>
          <a:p>
            <a:r>
              <a:rPr lang="en-US" altLang="LID4096" sz="2800"/>
              <a:t>still</a:t>
            </a:r>
          </a:p>
        </p:txBody>
      </p:sp>
    </p:spTree>
  </p:cSld>
  <p:clrMapOvr>
    <a:masterClrMapping/>
  </p:clrMapOvr>
  <p:transition spd="med"/>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a:extLst>
              <a:ext uri="{FF2B5EF4-FFF2-40B4-BE49-F238E27FC236}">
                <a16:creationId xmlns:a16="http://schemas.microsoft.com/office/drawing/2014/main" id="{5E5508F5-8FAA-5E44-AFA9-2258CB4B0042}"/>
              </a:ext>
            </a:extLst>
          </p:cNvPr>
          <p:cNvSpPr>
            <a:spLocks noGrp="1" noChangeArrowheads="1"/>
          </p:cNvSpPr>
          <p:nvPr>
            <p:ph type="title"/>
          </p:nvPr>
        </p:nvSpPr>
        <p:spPr/>
        <p:txBody>
          <a:bodyPr/>
          <a:lstStyle/>
          <a:p>
            <a:r>
              <a:rPr lang="en-US" altLang="LID4096"/>
              <a:t>Conclusions</a:t>
            </a:r>
          </a:p>
        </p:txBody>
      </p:sp>
      <p:sp>
        <p:nvSpPr>
          <p:cNvPr id="167939" name="Rectangle 3">
            <a:extLst>
              <a:ext uri="{FF2B5EF4-FFF2-40B4-BE49-F238E27FC236}">
                <a16:creationId xmlns:a16="http://schemas.microsoft.com/office/drawing/2014/main" id="{A24407E2-1C36-405A-76E6-8EA77BE91392}"/>
              </a:ext>
            </a:extLst>
          </p:cNvPr>
          <p:cNvSpPr>
            <a:spLocks noGrp="1" noChangeArrowheads="1"/>
          </p:cNvSpPr>
          <p:nvPr>
            <p:ph type="body" idx="1"/>
          </p:nvPr>
        </p:nvSpPr>
        <p:spPr/>
        <p:txBody>
          <a:bodyPr/>
          <a:lstStyle/>
          <a:p>
            <a:pPr>
              <a:buFontTx/>
              <a:buNone/>
            </a:pPr>
            <a:r>
              <a:rPr lang="en-US" altLang="LID4096"/>
              <a:t>	Ubiquitous calendar access</a:t>
            </a:r>
          </a:p>
        </p:txBody>
      </p:sp>
      <p:pic>
        <p:nvPicPr>
          <p:cNvPr id="167940" name="Picture 4">
            <a:extLst>
              <a:ext uri="{FF2B5EF4-FFF2-40B4-BE49-F238E27FC236}">
                <a16:creationId xmlns:a16="http://schemas.microsoft.com/office/drawing/2014/main" id="{C631F259-1540-87F3-C08E-EDC095AC4C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2600" y="3352800"/>
            <a:ext cx="1905000" cy="1528763"/>
          </a:xfrm>
          <a:prstGeom prst="rect">
            <a:avLst/>
          </a:prstGeom>
          <a:noFill/>
          <a:extLst>
            <a:ext uri="{909E8E84-426E-40DD-AFC4-6F175D3DCCD1}">
              <a14:hiddenFill xmlns:a14="http://schemas.microsoft.com/office/drawing/2010/main">
                <a:solidFill>
                  <a:srgbClr val="FFFFFF"/>
                </a:solidFill>
              </a14:hiddenFill>
            </a:ext>
          </a:extLst>
        </p:spPr>
      </p:pic>
      <p:pic>
        <p:nvPicPr>
          <p:cNvPr id="167941" name="Picture 5">
            <a:extLst>
              <a:ext uri="{FF2B5EF4-FFF2-40B4-BE49-F238E27FC236}">
                <a16:creationId xmlns:a16="http://schemas.microsoft.com/office/drawing/2014/main" id="{7468CA95-37C7-DDBD-89B1-8EB89F2B4A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4495800"/>
            <a:ext cx="1905000" cy="1528763"/>
          </a:xfrm>
          <a:prstGeom prst="rect">
            <a:avLst/>
          </a:prstGeom>
          <a:noFill/>
          <a:extLst>
            <a:ext uri="{909E8E84-426E-40DD-AFC4-6F175D3DCCD1}">
              <a14:hiddenFill xmlns:a14="http://schemas.microsoft.com/office/drawing/2010/main">
                <a:solidFill>
                  <a:srgbClr val="FFFFFF"/>
                </a:solidFill>
              </a14:hiddenFill>
            </a:ext>
          </a:extLst>
        </p:spPr>
      </p:pic>
      <p:pic>
        <p:nvPicPr>
          <p:cNvPr id="167942" name="Picture 6">
            <a:extLst>
              <a:ext uri="{FF2B5EF4-FFF2-40B4-BE49-F238E27FC236}">
                <a16:creationId xmlns:a16="http://schemas.microsoft.com/office/drawing/2014/main" id="{5F727D9D-21C5-02F8-E137-99E9526D99D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3048000"/>
            <a:ext cx="2557463" cy="2263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7943" name="Picture 7">
            <a:extLst>
              <a:ext uri="{FF2B5EF4-FFF2-40B4-BE49-F238E27FC236}">
                <a16:creationId xmlns:a16="http://schemas.microsoft.com/office/drawing/2014/main" id="{41B38216-B11A-3B54-F852-A144B623343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3600" y="4572000"/>
            <a:ext cx="2895600" cy="1924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a:extLst>
              <a:ext uri="{FF2B5EF4-FFF2-40B4-BE49-F238E27FC236}">
                <a16:creationId xmlns:a16="http://schemas.microsoft.com/office/drawing/2014/main" id="{EF029EBD-2240-F7BB-45B6-AB9A3117E2E7}"/>
              </a:ext>
            </a:extLst>
          </p:cNvPr>
          <p:cNvSpPr>
            <a:spLocks noGrp="1" noChangeArrowheads="1"/>
          </p:cNvSpPr>
          <p:nvPr>
            <p:ph type="title"/>
          </p:nvPr>
        </p:nvSpPr>
        <p:spPr/>
        <p:txBody>
          <a:bodyPr/>
          <a:lstStyle/>
          <a:p>
            <a:r>
              <a:rPr lang="en-US" altLang="LID4096"/>
              <a:t>Conclusions</a:t>
            </a:r>
          </a:p>
        </p:txBody>
      </p:sp>
      <p:sp>
        <p:nvSpPr>
          <p:cNvPr id="169987" name="Rectangle 3">
            <a:extLst>
              <a:ext uri="{FF2B5EF4-FFF2-40B4-BE49-F238E27FC236}">
                <a16:creationId xmlns:a16="http://schemas.microsoft.com/office/drawing/2014/main" id="{6FF22F0C-E59A-B56A-B5DB-ED714EE3A968}"/>
              </a:ext>
            </a:extLst>
          </p:cNvPr>
          <p:cNvSpPr>
            <a:spLocks noGrp="1" noChangeArrowheads="1"/>
          </p:cNvSpPr>
          <p:nvPr>
            <p:ph type="body" idx="1"/>
          </p:nvPr>
        </p:nvSpPr>
        <p:spPr/>
        <p:txBody>
          <a:bodyPr/>
          <a:lstStyle/>
          <a:p>
            <a:pPr>
              <a:buFontTx/>
              <a:buNone/>
            </a:pPr>
            <a:r>
              <a:rPr lang="en-US" altLang="LID4096"/>
              <a:t>	Location needs are different at work</a:t>
            </a:r>
          </a:p>
        </p:txBody>
      </p:sp>
      <p:pic>
        <p:nvPicPr>
          <p:cNvPr id="169988" name="Picture 4">
            <a:extLst>
              <a:ext uri="{FF2B5EF4-FFF2-40B4-BE49-F238E27FC236}">
                <a16:creationId xmlns:a16="http://schemas.microsoft.com/office/drawing/2014/main" id="{E53CA887-6919-96BC-9FED-82D9171C0A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3124200"/>
            <a:ext cx="4648200" cy="309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a:extLst>
              <a:ext uri="{FF2B5EF4-FFF2-40B4-BE49-F238E27FC236}">
                <a16:creationId xmlns:a16="http://schemas.microsoft.com/office/drawing/2014/main" id="{69CBCEBC-7515-F980-8B72-45E167E42C1B}"/>
              </a:ext>
            </a:extLst>
          </p:cNvPr>
          <p:cNvSpPr>
            <a:spLocks noGrp="1" noChangeArrowheads="1"/>
          </p:cNvSpPr>
          <p:nvPr>
            <p:ph type="title"/>
          </p:nvPr>
        </p:nvSpPr>
        <p:spPr/>
        <p:txBody>
          <a:bodyPr/>
          <a:lstStyle/>
          <a:p>
            <a:r>
              <a:rPr lang="en-US" altLang="LID4096"/>
              <a:t>Conclusions</a:t>
            </a:r>
          </a:p>
        </p:txBody>
      </p:sp>
      <p:sp>
        <p:nvSpPr>
          <p:cNvPr id="172035" name="Rectangle 3">
            <a:extLst>
              <a:ext uri="{FF2B5EF4-FFF2-40B4-BE49-F238E27FC236}">
                <a16:creationId xmlns:a16="http://schemas.microsoft.com/office/drawing/2014/main" id="{7BC5A052-6195-76D4-EE81-4AA4AB744710}"/>
              </a:ext>
            </a:extLst>
          </p:cNvPr>
          <p:cNvSpPr>
            <a:spLocks noGrp="1" noChangeArrowheads="1"/>
          </p:cNvSpPr>
          <p:nvPr>
            <p:ph type="body" idx="1"/>
          </p:nvPr>
        </p:nvSpPr>
        <p:spPr/>
        <p:txBody>
          <a:bodyPr/>
          <a:lstStyle/>
          <a:p>
            <a:pPr>
              <a:buFontTx/>
              <a:buNone/>
            </a:pPr>
            <a:r>
              <a:rPr lang="en-US" altLang="LID4096"/>
              <a:t>	Best of paper and digital worlds</a:t>
            </a:r>
          </a:p>
        </p:txBody>
      </p:sp>
      <p:pic>
        <p:nvPicPr>
          <p:cNvPr id="172036" name="Picture 4">
            <a:extLst>
              <a:ext uri="{FF2B5EF4-FFF2-40B4-BE49-F238E27FC236}">
                <a16:creationId xmlns:a16="http://schemas.microsoft.com/office/drawing/2014/main" id="{052CC806-F3AB-4EE9-C2F5-44202F586A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2667000"/>
            <a:ext cx="2581275" cy="3870325"/>
          </a:xfrm>
          <a:prstGeom prst="rect">
            <a:avLst/>
          </a:prstGeom>
          <a:noFill/>
          <a:extLst>
            <a:ext uri="{909E8E84-426E-40DD-AFC4-6F175D3DCCD1}">
              <a14:hiddenFill xmlns:a14="http://schemas.microsoft.com/office/drawing/2010/main">
                <a:solidFill>
                  <a:srgbClr val="FFFFFF"/>
                </a:solidFill>
              </a14:hiddenFill>
            </a:ext>
          </a:extLst>
        </p:spPr>
      </p:pic>
      <p:pic>
        <p:nvPicPr>
          <p:cNvPr id="172037" name="Picture 5">
            <a:extLst>
              <a:ext uri="{FF2B5EF4-FFF2-40B4-BE49-F238E27FC236}">
                <a16:creationId xmlns:a16="http://schemas.microsoft.com/office/drawing/2014/main" id="{105B2AC5-700D-B5E4-F368-AEBF0EC507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81400" y="2667000"/>
            <a:ext cx="5181600" cy="3454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a:extLst>
              <a:ext uri="{FF2B5EF4-FFF2-40B4-BE49-F238E27FC236}">
                <a16:creationId xmlns:a16="http://schemas.microsoft.com/office/drawing/2014/main" id="{2C35AB2E-85AE-2D7C-8493-D1BF7CBB2437}"/>
              </a:ext>
            </a:extLst>
          </p:cNvPr>
          <p:cNvSpPr>
            <a:spLocks noGrp="1" noChangeArrowheads="1"/>
          </p:cNvSpPr>
          <p:nvPr>
            <p:ph type="title"/>
          </p:nvPr>
        </p:nvSpPr>
        <p:spPr/>
        <p:txBody>
          <a:bodyPr/>
          <a:lstStyle/>
          <a:p>
            <a:r>
              <a:rPr lang="en-US" altLang="LID4096"/>
              <a:t>Conclusions</a:t>
            </a:r>
          </a:p>
        </p:txBody>
      </p:sp>
      <p:sp>
        <p:nvSpPr>
          <p:cNvPr id="174083" name="Rectangle 3">
            <a:extLst>
              <a:ext uri="{FF2B5EF4-FFF2-40B4-BE49-F238E27FC236}">
                <a16:creationId xmlns:a16="http://schemas.microsoft.com/office/drawing/2014/main" id="{C3EF3229-6621-D98A-F971-643904CDF45F}"/>
              </a:ext>
            </a:extLst>
          </p:cNvPr>
          <p:cNvSpPr>
            <a:spLocks noGrp="1" noChangeArrowheads="1"/>
          </p:cNvSpPr>
          <p:nvPr>
            <p:ph type="body" idx="1"/>
          </p:nvPr>
        </p:nvSpPr>
        <p:spPr/>
        <p:txBody>
          <a:bodyPr/>
          <a:lstStyle/>
          <a:p>
            <a:pPr>
              <a:buFontTx/>
              <a:buNone/>
            </a:pPr>
            <a:r>
              <a:rPr lang="en-US" altLang="LID4096"/>
              <a:t>	Best of digital and paper worlds</a:t>
            </a:r>
          </a:p>
        </p:txBody>
      </p:sp>
      <p:pic>
        <p:nvPicPr>
          <p:cNvPr id="174084" name="Picture 4">
            <a:extLst>
              <a:ext uri="{FF2B5EF4-FFF2-40B4-BE49-F238E27FC236}">
                <a16:creationId xmlns:a16="http://schemas.microsoft.com/office/drawing/2014/main" id="{1AB449D5-DF13-85F3-19A6-21C34F91F0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2743200"/>
            <a:ext cx="4419600" cy="3805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a:extLst>
              <a:ext uri="{FF2B5EF4-FFF2-40B4-BE49-F238E27FC236}">
                <a16:creationId xmlns:a16="http://schemas.microsoft.com/office/drawing/2014/main" id="{46FE92DF-324A-7227-5E94-F1B6E8FF16FC}"/>
              </a:ext>
            </a:extLst>
          </p:cNvPr>
          <p:cNvSpPr>
            <a:spLocks noGrp="1" noChangeArrowheads="1"/>
          </p:cNvSpPr>
          <p:nvPr>
            <p:ph type="title"/>
          </p:nvPr>
        </p:nvSpPr>
        <p:spPr/>
        <p:txBody>
          <a:bodyPr/>
          <a:lstStyle/>
          <a:p>
            <a:r>
              <a:rPr lang="en-US" altLang="LID4096"/>
              <a:t>Next Steps</a:t>
            </a:r>
          </a:p>
        </p:txBody>
      </p:sp>
      <p:sp>
        <p:nvSpPr>
          <p:cNvPr id="176131" name="Rectangle 3">
            <a:extLst>
              <a:ext uri="{FF2B5EF4-FFF2-40B4-BE49-F238E27FC236}">
                <a16:creationId xmlns:a16="http://schemas.microsoft.com/office/drawing/2014/main" id="{3C6EE0FB-6E74-E472-1267-3154CF88CDBB}"/>
              </a:ext>
            </a:extLst>
          </p:cNvPr>
          <p:cNvSpPr>
            <a:spLocks noGrp="1" noChangeArrowheads="1"/>
          </p:cNvSpPr>
          <p:nvPr>
            <p:ph type="body" idx="1"/>
          </p:nvPr>
        </p:nvSpPr>
        <p:spPr/>
        <p:txBody>
          <a:bodyPr/>
          <a:lstStyle/>
          <a:p>
            <a:r>
              <a:rPr lang="en-US" altLang="LID4096"/>
              <a:t>Making LINC ubiquitous</a:t>
            </a:r>
          </a:p>
          <a:p>
            <a:endParaRPr lang="en-US" altLang="LID4096"/>
          </a:p>
          <a:p>
            <a:r>
              <a:rPr lang="en-US" altLang="LID4096"/>
              <a:t>Studying real world adoption and use</a:t>
            </a:r>
          </a:p>
        </p:txBody>
      </p:sp>
    </p:spTree>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a:extLst>
              <a:ext uri="{FF2B5EF4-FFF2-40B4-BE49-F238E27FC236}">
                <a16:creationId xmlns:a16="http://schemas.microsoft.com/office/drawing/2014/main" id="{304C642D-EFF3-4BF8-0D87-1AEC3ECB9169}"/>
              </a:ext>
            </a:extLst>
          </p:cNvPr>
          <p:cNvSpPr>
            <a:spLocks noGrp="1" noChangeArrowheads="1"/>
          </p:cNvSpPr>
          <p:nvPr>
            <p:ph type="title"/>
          </p:nvPr>
        </p:nvSpPr>
        <p:spPr/>
        <p:txBody>
          <a:bodyPr/>
          <a:lstStyle/>
          <a:p>
            <a:r>
              <a:rPr lang="en-US" altLang="LID4096"/>
              <a:t>The Message</a:t>
            </a:r>
          </a:p>
        </p:txBody>
      </p:sp>
      <p:sp>
        <p:nvSpPr>
          <p:cNvPr id="178179" name="Rectangle 3">
            <a:extLst>
              <a:ext uri="{FF2B5EF4-FFF2-40B4-BE49-F238E27FC236}">
                <a16:creationId xmlns:a16="http://schemas.microsoft.com/office/drawing/2014/main" id="{E557C649-A15B-E734-C829-A7B248E61920}"/>
              </a:ext>
            </a:extLst>
          </p:cNvPr>
          <p:cNvSpPr>
            <a:spLocks noGrp="1" noChangeArrowheads="1"/>
          </p:cNvSpPr>
          <p:nvPr>
            <p:ph type="body" idx="1"/>
          </p:nvPr>
        </p:nvSpPr>
        <p:spPr>
          <a:xfrm>
            <a:off x="762000" y="1828800"/>
            <a:ext cx="7772400" cy="3962400"/>
          </a:xfrm>
        </p:spPr>
        <p:txBody>
          <a:bodyPr/>
          <a:lstStyle/>
          <a:p>
            <a:pPr>
              <a:buFontTx/>
              <a:buNone/>
            </a:pPr>
            <a:r>
              <a:rPr lang="en-US" altLang="LID4096" sz="3600"/>
              <a:t>	Digital family calendars must be designed to match the coordination needs of families.</a:t>
            </a:r>
          </a:p>
        </p:txBody>
      </p:sp>
    </p:spTree>
  </p:cSld>
  <p:clrMapOvr>
    <a:masterClrMapping/>
  </p:clrMapOvr>
  <p:transition spd="med"/>
</p:sld>
</file>

<file path=ppt/slides/slide8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0226" name="Rectangle 2">
            <a:extLst>
              <a:ext uri="{FF2B5EF4-FFF2-40B4-BE49-F238E27FC236}">
                <a16:creationId xmlns:a16="http://schemas.microsoft.com/office/drawing/2014/main" id="{B9C7EE9D-E01D-BA34-0469-478AC40549C4}"/>
              </a:ext>
            </a:extLst>
          </p:cNvPr>
          <p:cNvSpPr>
            <a:spLocks noGrp="1" noChangeArrowheads="1"/>
          </p:cNvSpPr>
          <p:nvPr>
            <p:ph type="title"/>
          </p:nvPr>
        </p:nvSpPr>
        <p:spPr/>
        <p:txBody>
          <a:bodyPr/>
          <a:lstStyle/>
          <a:p>
            <a:r>
              <a:rPr lang="en-US" altLang="LID4096"/>
              <a:t>It’s Crucial</a:t>
            </a:r>
          </a:p>
        </p:txBody>
      </p:sp>
      <p:sp>
        <p:nvSpPr>
          <p:cNvPr id="180227" name="Rectangle 3">
            <a:extLst>
              <a:ext uri="{FF2B5EF4-FFF2-40B4-BE49-F238E27FC236}">
                <a16:creationId xmlns:a16="http://schemas.microsoft.com/office/drawing/2014/main" id="{9460FE99-FF07-F424-8E36-724872701DDC}"/>
              </a:ext>
            </a:extLst>
          </p:cNvPr>
          <p:cNvSpPr>
            <a:spLocks noGrp="1" noChangeArrowheads="1"/>
          </p:cNvSpPr>
          <p:nvPr>
            <p:ph type="body" idx="1"/>
          </p:nvPr>
        </p:nvSpPr>
        <p:spPr/>
        <p:txBody>
          <a:bodyPr/>
          <a:lstStyle/>
          <a:p>
            <a:endParaRPr lang="LID4096" altLang="LID4096"/>
          </a:p>
        </p:txBody>
      </p:sp>
      <p:pic>
        <p:nvPicPr>
          <p:cNvPr id="180228" name="Picture 4">
            <a:extLst>
              <a:ext uri="{FF2B5EF4-FFF2-40B4-BE49-F238E27FC236}">
                <a16:creationId xmlns:a16="http://schemas.microsoft.com/office/drawing/2014/main" id="{E8F10CEB-3784-86B8-D9E4-94F370D3D8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752600"/>
            <a:ext cx="3703638" cy="46958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
</file>

<file path=ppt/slides/slide8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2274" name="Rectangle 2">
            <a:extLst>
              <a:ext uri="{FF2B5EF4-FFF2-40B4-BE49-F238E27FC236}">
                <a16:creationId xmlns:a16="http://schemas.microsoft.com/office/drawing/2014/main" id="{61DD1A26-FD1B-1198-F240-212FAAD32F2C}"/>
              </a:ext>
            </a:extLst>
          </p:cNvPr>
          <p:cNvSpPr>
            <a:spLocks noGrp="1" noChangeArrowheads="1"/>
          </p:cNvSpPr>
          <p:nvPr>
            <p:ph type="title"/>
          </p:nvPr>
        </p:nvSpPr>
        <p:spPr/>
        <p:txBody>
          <a:bodyPr/>
          <a:lstStyle/>
          <a:p>
            <a:r>
              <a:rPr lang="en-US" altLang="LID4096"/>
              <a:t>It’s Crucial</a:t>
            </a:r>
          </a:p>
        </p:txBody>
      </p:sp>
      <p:sp>
        <p:nvSpPr>
          <p:cNvPr id="182275" name="Rectangle 3">
            <a:extLst>
              <a:ext uri="{FF2B5EF4-FFF2-40B4-BE49-F238E27FC236}">
                <a16:creationId xmlns:a16="http://schemas.microsoft.com/office/drawing/2014/main" id="{EBC509D7-314B-EE57-D6E8-5FA3750818CC}"/>
              </a:ext>
            </a:extLst>
          </p:cNvPr>
          <p:cNvSpPr>
            <a:spLocks noGrp="1" noChangeArrowheads="1"/>
          </p:cNvSpPr>
          <p:nvPr>
            <p:ph type="body" idx="1"/>
          </p:nvPr>
        </p:nvSpPr>
        <p:spPr/>
        <p:txBody>
          <a:bodyPr/>
          <a:lstStyle/>
          <a:p>
            <a:endParaRPr lang="LID4096" altLang="LID4096"/>
          </a:p>
        </p:txBody>
      </p:sp>
      <p:sp>
        <p:nvSpPr>
          <p:cNvPr id="182276" name="Text Box 4">
            <a:extLst>
              <a:ext uri="{FF2B5EF4-FFF2-40B4-BE49-F238E27FC236}">
                <a16:creationId xmlns:a16="http://schemas.microsoft.com/office/drawing/2014/main" id="{3F6DC25A-63DF-92DD-559D-E43B8E7C293E}"/>
              </a:ext>
            </a:extLst>
          </p:cNvPr>
          <p:cNvSpPr txBox="1">
            <a:spLocks noChangeArrowheads="1"/>
          </p:cNvSpPr>
          <p:nvPr/>
        </p:nvSpPr>
        <p:spPr bwMode="auto">
          <a:xfrm>
            <a:off x="4267200" y="2895600"/>
            <a:ext cx="4918075"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LID4096" sz="2800" i="1"/>
              <a:t>“The calendar is our life line…</a:t>
            </a:r>
            <a:br>
              <a:rPr lang="en-US" altLang="LID4096" sz="2800" i="1"/>
            </a:br>
            <a:endParaRPr lang="en-US" altLang="LID4096" sz="2800" i="1"/>
          </a:p>
        </p:txBody>
      </p:sp>
      <p:pic>
        <p:nvPicPr>
          <p:cNvPr id="182277" name="Picture 5">
            <a:extLst>
              <a:ext uri="{FF2B5EF4-FFF2-40B4-BE49-F238E27FC236}">
                <a16:creationId xmlns:a16="http://schemas.microsoft.com/office/drawing/2014/main" id="{720C68A4-6E11-F021-3132-1EDDD17DEA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752600"/>
            <a:ext cx="3703638" cy="46958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
</file>

<file path=ppt/slides/slide8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4322" name="Rectangle 2">
            <a:extLst>
              <a:ext uri="{FF2B5EF4-FFF2-40B4-BE49-F238E27FC236}">
                <a16:creationId xmlns:a16="http://schemas.microsoft.com/office/drawing/2014/main" id="{A5515AB6-4719-EFBE-B08D-D34EBE298F05}"/>
              </a:ext>
            </a:extLst>
          </p:cNvPr>
          <p:cNvSpPr>
            <a:spLocks noGrp="1" noChangeArrowheads="1"/>
          </p:cNvSpPr>
          <p:nvPr>
            <p:ph type="title"/>
          </p:nvPr>
        </p:nvSpPr>
        <p:spPr/>
        <p:txBody>
          <a:bodyPr/>
          <a:lstStyle/>
          <a:p>
            <a:r>
              <a:rPr lang="en-US" altLang="LID4096"/>
              <a:t>It’s Crucial</a:t>
            </a:r>
          </a:p>
        </p:txBody>
      </p:sp>
      <p:sp>
        <p:nvSpPr>
          <p:cNvPr id="184323" name="Rectangle 3">
            <a:extLst>
              <a:ext uri="{FF2B5EF4-FFF2-40B4-BE49-F238E27FC236}">
                <a16:creationId xmlns:a16="http://schemas.microsoft.com/office/drawing/2014/main" id="{30D571CC-EA6A-7A99-3763-E71C9117C1B9}"/>
              </a:ext>
            </a:extLst>
          </p:cNvPr>
          <p:cNvSpPr>
            <a:spLocks noGrp="1" noChangeArrowheads="1"/>
          </p:cNvSpPr>
          <p:nvPr>
            <p:ph type="body" idx="1"/>
          </p:nvPr>
        </p:nvSpPr>
        <p:spPr/>
        <p:txBody>
          <a:bodyPr/>
          <a:lstStyle/>
          <a:p>
            <a:endParaRPr lang="LID4096" altLang="LID4096"/>
          </a:p>
        </p:txBody>
      </p:sp>
      <p:sp>
        <p:nvSpPr>
          <p:cNvPr id="184324" name="Text Box 4">
            <a:extLst>
              <a:ext uri="{FF2B5EF4-FFF2-40B4-BE49-F238E27FC236}">
                <a16:creationId xmlns:a16="http://schemas.microsoft.com/office/drawing/2014/main" id="{F1EAD2D2-F898-4BB8-1681-7EF7D42E19C3}"/>
              </a:ext>
            </a:extLst>
          </p:cNvPr>
          <p:cNvSpPr txBox="1">
            <a:spLocks noChangeArrowheads="1"/>
          </p:cNvSpPr>
          <p:nvPr/>
        </p:nvSpPr>
        <p:spPr bwMode="auto">
          <a:xfrm>
            <a:off x="4267200" y="2895600"/>
            <a:ext cx="4918075"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LID4096" sz="2800" i="1"/>
              <a:t>“The calendar is our life line…</a:t>
            </a:r>
            <a:br>
              <a:rPr lang="en-US" altLang="LID4096" sz="2800" i="1"/>
            </a:br>
            <a:r>
              <a:rPr lang="en-US" altLang="LID4096" sz="2800" i="1"/>
              <a:t>     it HAS to work.”</a:t>
            </a:r>
          </a:p>
        </p:txBody>
      </p:sp>
      <p:pic>
        <p:nvPicPr>
          <p:cNvPr id="184325" name="Picture 5">
            <a:extLst>
              <a:ext uri="{FF2B5EF4-FFF2-40B4-BE49-F238E27FC236}">
                <a16:creationId xmlns:a16="http://schemas.microsoft.com/office/drawing/2014/main" id="{4F7ACB2F-248A-F87C-147F-A872706782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752600"/>
            <a:ext cx="3703638" cy="46958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a:extLst>
              <a:ext uri="{FF2B5EF4-FFF2-40B4-BE49-F238E27FC236}">
                <a16:creationId xmlns:a16="http://schemas.microsoft.com/office/drawing/2014/main" id="{0B821196-E408-0123-EC86-6CFD786FF5FA}"/>
              </a:ext>
            </a:extLst>
          </p:cNvPr>
          <p:cNvSpPr>
            <a:spLocks noGrp="1" noChangeArrowheads="1"/>
          </p:cNvSpPr>
          <p:nvPr>
            <p:ph type="title"/>
          </p:nvPr>
        </p:nvSpPr>
        <p:spPr/>
        <p:txBody>
          <a:bodyPr/>
          <a:lstStyle/>
          <a:p>
            <a:r>
              <a:rPr lang="en-US" altLang="LID4096"/>
              <a:t>Thank you!</a:t>
            </a:r>
          </a:p>
        </p:txBody>
      </p:sp>
      <p:sp>
        <p:nvSpPr>
          <p:cNvPr id="186371" name="Rectangle 3">
            <a:extLst>
              <a:ext uri="{FF2B5EF4-FFF2-40B4-BE49-F238E27FC236}">
                <a16:creationId xmlns:a16="http://schemas.microsoft.com/office/drawing/2014/main" id="{1CB67DB1-4272-B7F0-B6B7-179EF85CF438}"/>
              </a:ext>
            </a:extLst>
          </p:cNvPr>
          <p:cNvSpPr>
            <a:spLocks noGrp="1" noChangeArrowheads="1"/>
          </p:cNvSpPr>
          <p:nvPr>
            <p:ph type="body" idx="1"/>
          </p:nvPr>
        </p:nvSpPr>
        <p:spPr/>
        <p:txBody>
          <a:bodyPr/>
          <a:lstStyle/>
          <a:p>
            <a:r>
              <a:rPr lang="en-US" altLang="LID4096"/>
              <a:t>Carman Neustaedter</a:t>
            </a:r>
            <a:br>
              <a:rPr lang="en-US" altLang="LID4096"/>
            </a:br>
            <a:r>
              <a:rPr lang="en-US" altLang="LID4096" sz="2400"/>
              <a:t>University of Calgary, Canada</a:t>
            </a:r>
            <a:br>
              <a:rPr lang="en-US" altLang="LID4096" sz="2400"/>
            </a:br>
            <a:r>
              <a:rPr lang="en-US" altLang="LID4096" sz="2400">
                <a:hlinkClick r:id="rId3"/>
              </a:rPr>
              <a:t>carman@cpsc.ucalgary.ca</a:t>
            </a:r>
            <a:endParaRPr lang="en-US" altLang="LID4096" sz="2400"/>
          </a:p>
          <a:p>
            <a:endParaRPr lang="en-US" altLang="LID4096" sz="2400"/>
          </a:p>
          <a:p>
            <a:r>
              <a:rPr lang="en-US" altLang="LID4096"/>
              <a:t>A.J. Brush</a:t>
            </a:r>
            <a:br>
              <a:rPr lang="en-US" altLang="LID4096"/>
            </a:br>
            <a:r>
              <a:rPr lang="en-US" altLang="LID4096" sz="2400"/>
              <a:t>Microsoft Research</a:t>
            </a:r>
            <a:br>
              <a:rPr lang="en-US" altLang="LID4096" sz="2400"/>
            </a:br>
            <a:r>
              <a:rPr lang="en-US" altLang="LID4096" sz="2400">
                <a:hlinkClick r:id="rId4"/>
              </a:rPr>
              <a:t>ajbrush@microsoft.com</a:t>
            </a:r>
            <a:endParaRPr lang="en-US" altLang="LID4096" sz="2400"/>
          </a:p>
          <a:p>
            <a:endParaRPr lang="en-US" altLang="LID4096" sz="2400"/>
          </a:p>
          <a:p>
            <a:endParaRPr lang="en-US" altLang="LID4096"/>
          </a:p>
          <a:p>
            <a:pPr>
              <a:buFontTx/>
              <a:buNone/>
            </a:pPr>
            <a:endParaRPr lang="en-US" altLang="LID4096"/>
          </a:p>
          <a:p>
            <a:pPr>
              <a:buFontTx/>
              <a:buNone/>
            </a:pPr>
            <a:endParaRPr lang="en-US" altLang="LID4096"/>
          </a:p>
        </p:txBody>
      </p:sp>
      <p:pic>
        <p:nvPicPr>
          <p:cNvPr id="186372" name="Picture 4">
            <a:extLst>
              <a:ext uri="{FF2B5EF4-FFF2-40B4-BE49-F238E27FC236}">
                <a16:creationId xmlns:a16="http://schemas.microsoft.com/office/drawing/2014/main" id="{79D4B5BB-26BB-E999-ACA6-9F09B406A9F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81600" y="3581400"/>
            <a:ext cx="3581400" cy="268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sld>
</file>

<file path=ppt/tags/tag1.xml><?xml version="1.0" encoding="utf-8"?>
<p:tagLst xmlns:a="http://schemas.openxmlformats.org/drawingml/2006/main" xmlns:r="http://schemas.openxmlformats.org/officeDocument/2006/relationships" xmlns:p="http://schemas.openxmlformats.org/presentationml/2006/main">
  <p:tag name="TIMING" val="|1.2|0.8"/>
</p:tagLst>
</file>

<file path=ppt/theme/theme1.xml><?xml version="1.0" encoding="utf-8"?>
<a:theme xmlns:a="http://schemas.openxmlformats.org/drawingml/2006/main" name="Blue gel design template">
  <a:themeElements>
    <a:clrScheme name="Blue gel design template 11">
      <a:dk1>
        <a:srgbClr val="005A58"/>
      </a:dk1>
      <a:lt1>
        <a:srgbClr val="FFFFFF"/>
      </a:lt1>
      <a:dk2>
        <a:srgbClr val="0099CC"/>
      </a:dk2>
      <a:lt2>
        <a:srgbClr val="CCECFF"/>
      </a:lt2>
      <a:accent1>
        <a:srgbClr val="005EAC"/>
      </a:accent1>
      <a:accent2>
        <a:srgbClr val="6D6FC7"/>
      </a:accent2>
      <a:accent3>
        <a:srgbClr val="AACAE2"/>
      </a:accent3>
      <a:accent4>
        <a:srgbClr val="DADADA"/>
      </a:accent4>
      <a:accent5>
        <a:srgbClr val="AAB6D2"/>
      </a:accent5>
      <a:accent6>
        <a:srgbClr val="6264B4"/>
      </a:accent6>
      <a:hlink>
        <a:srgbClr val="99CCFF"/>
      </a:hlink>
      <a:folHlink>
        <a:srgbClr val="CCCCFF"/>
      </a:folHlink>
    </a:clrScheme>
    <a:fontScheme name="Blue gel design template">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LID4096" sz="18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LID4096" sz="18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Blue gel design template 1">
        <a:dk1>
          <a:srgbClr val="003366"/>
        </a:dk1>
        <a:lt1>
          <a:srgbClr val="FFFFFF"/>
        </a:lt1>
        <a:dk2>
          <a:srgbClr val="0099FF"/>
        </a:dk2>
        <a:lt2>
          <a:srgbClr val="CCFFFF"/>
        </a:lt2>
        <a:accent1>
          <a:srgbClr val="3366CC"/>
        </a:accent1>
        <a:accent2>
          <a:srgbClr val="00B000"/>
        </a:accent2>
        <a:accent3>
          <a:srgbClr val="AACAFF"/>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ue gel design template 2">
        <a:dk1>
          <a:srgbClr val="777777"/>
        </a:dk1>
        <a:lt1>
          <a:srgbClr val="FFFFFF"/>
        </a:lt1>
        <a:dk2>
          <a:srgbClr val="999C8E"/>
        </a:dk2>
        <a:lt2>
          <a:srgbClr val="D1D1CB"/>
        </a:lt2>
        <a:accent1>
          <a:srgbClr val="658DA9"/>
        </a:accent1>
        <a:accent2>
          <a:srgbClr val="809EA8"/>
        </a:accent2>
        <a:accent3>
          <a:srgbClr val="CACBC6"/>
        </a:accent3>
        <a:accent4>
          <a:srgbClr val="DADADA"/>
        </a:accent4>
        <a:accent5>
          <a:srgbClr val="B8C5D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ue gel design template 3">
        <a:dk1>
          <a:srgbClr val="E6EAD8"/>
        </a:dk1>
        <a:lt1>
          <a:srgbClr val="F4F4E8"/>
        </a:lt1>
        <a:dk2>
          <a:srgbClr val="EAE9DE"/>
        </a:dk2>
        <a:lt2>
          <a:srgbClr val="969696"/>
        </a:lt2>
        <a:accent1>
          <a:srgbClr val="E68B2C"/>
        </a:accent1>
        <a:accent2>
          <a:srgbClr val="F2C977"/>
        </a:accent2>
        <a:accent3>
          <a:srgbClr val="F8F8F2"/>
        </a:accent3>
        <a:accent4>
          <a:srgbClr val="C4C8B8"/>
        </a:accent4>
        <a:accent5>
          <a:srgbClr val="F0C4AC"/>
        </a:accent5>
        <a:accent6>
          <a:srgbClr val="DBB66B"/>
        </a:accent6>
        <a:hlink>
          <a:srgbClr val="980000"/>
        </a:hlink>
        <a:folHlink>
          <a:srgbClr val="660000"/>
        </a:folHlink>
      </a:clrScheme>
      <a:clrMap bg1="lt1" tx1="dk1" bg2="lt2" tx2="dk2" accent1="accent1" accent2="accent2" accent3="accent3" accent4="accent4" accent5="accent5" accent6="accent6" hlink="hlink" folHlink="folHlink"/>
    </a:extraClrScheme>
    <a:extraClrScheme>
      <a:clrScheme name="Blue gel design template 4">
        <a:dk1>
          <a:srgbClr val="6289D8"/>
        </a:dk1>
        <a:lt1>
          <a:srgbClr val="FFFFFF"/>
        </a:lt1>
        <a:dk2>
          <a:srgbClr val="99CCFF"/>
        </a:dk2>
        <a:lt2>
          <a:srgbClr val="969696"/>
        </a:lt2>
        <a:accent1>
          <a:srgbClr val="C7DABE"/>
        </a:accent1>
        <a:accent2>
          <a:srgbClr val="FF9966"/>
        </a:accent2>
        <a:accent3>
          <a:srgbClr val="FFFFFF"/>
        </a:accent3>
        <a:accent4>
          <a:srgbClr val="5374B8"/>
        </a:accent4>
        <a:accent5>
          <a:srgbClr val="E0EADB"/>
        </a:accent5>
        <a:accent6>
          <a:srgbClr val="E78A5C"/>
        </a:accent6>
        <a:hlink>
          <a:srgbClr val="A8451A"/>
        </a:hlink>
        <a:folHlink>
          <a:srgbClr val="996600"/>
        </a:folHlink>
      </a:clrScheme>
      <a:clrMap bg1="lt1" tx1="dk1" bg2="lt2" tx2="dk2" accent1="accent1" accent2="accent2" accent3="accent3" accent4="accent4" accent5="accent5" accent6="accent6" hlink="hlink" folHlink="folHlink"/>
    </a:extraClrScheme>
    <a:extraClrScheme>
      <a:clrScheme name="Blue gel design template 5">
        <a:dk1>
          <a:srgbClr val="3E3E5C"/>
        </a:dk1>
        <a:lt1>
          <a:srgbClr val="FFFFFF"/>
        </a:lt1>
        <a:dk2>
          <a:srgbClr val="CCCCFF"/>
        </a:dk2>
        <a:lt2>
          <a:srgbClr val="FFFFFF"/>
        </a:lt2>
        <a:accent1>
          <a:srgbClr val="60597B"/>
        </a:accent1>
        <a:accent2>
          <a:srgbClr val="6666FF"/>
        </a:accent2>
        <a:accent3>
          <a:srgbClr val="E2E2FF"/>
        </a:accent3>
        <a:accent4>
          <a:srgbClr val="DADADA"/>
        </a:accent4>
        <a:accent5>
          <a:srgbClr val="B6B5BF"/>
        </a:accent5>
        <a:accent6>
          <a:srgbClr val="5C5CE7"/>
        </a:accent6>
        <a:hlink>
          <a:srgbClr val="99CCFF"/>
        </a:hlink>
        <a:folHlink>
          <a:srgbClr val="CCECFF"/>
        </a:folHlink>
      </a:clrScheme>
      <a:clrMap bg1="dk2" tx1="lt1" bg2="dk1" tx2="lt2" accent1="accent1" accent2="accent2" accent3="accent3" accent4="accent4" accent5="accent5" accent6="accent6" hlink="hlink" folHlink="folHlink"/>
    </a:extraClrScheme>
    <a:extraClrScheme>
      <a:clrScheme name="Blue gel design template 6">
        <a:dk1>
          <a:srgbClr val="81DEFF"/>
        </a:dk1>
        <a:lt1>
          <a:srgbClr val="FFFFFF"/>
        </a:lt1>
        <a:dk2>
          <a:srgbClr val="CCECFF"/>
        </a:dk2>
        <a:lt2>
          <a:srgbClr val="808080"/>
        </a:lt2>
        <a:accent1>
          <a:srgbClr val="0099CC"/>
        </a:accent1>
        <a:accent2>
          <a:srgbClr val="CCCCFF"/>
        </a:accent2>
        <a:accent3>
          <a:srgbClr val="FFFFFF"/>
        </a:accent3>
        <a:accent4>
          <a:srgbClr val="6DBDDA"/>
        </a:accent4>
        <a:accent5>
          <a:srgbClr val="AACAE2"/>
        </a:accent5>
        <a:accent6>
          <a:srgbClr val="B9B9E7"/>
        </a:accent6>
        <a:hlink>
          <a:srgbClr val="3333CC"/>
        </a:hlink>
        <a:folHlink>
          <a:srgbClr val="CCCCFF"/>
        </a:folHlink>
      </a:clrScheme>
      <a:clrMap bg1="lt1" tx1="dk1" bg2="lt2" tx2="dk2" accent1="accent1" accent2="accent2" accent3="accent3" accent4="accent4" accent5="accent5" accent6="accent6" hlink="hlink" folHlink="folHlink"/>
    </a:extraClrScheme>
    <a:extraClrScheme>
      <a:clrScheme name="Blue gel design template 7">
        <a:dk1>
          <a:srgbClr val="777777"/>
        </a:dk1>
        <a:lt1>
          <a:srgbClr val="FFFFFF"/>
        </a:lt1>
        <a:dk2>
          <a:srgbClr val="FFFFD9"/>
        </a:dk2>
        <a:lt2>
          <a:srgbClr val="EAEAEA"/>
        </a:lt2>
        <a:accent1>
          <a:srgbClr val="0099CC"/>
        </a:accent1>
        <a:accent2>
          <a:srgbClr val="33CCCC"/>
        </a:accent2>
        <a:accent3>
          <a:srgbClr val="FFFFE9"/>
        </a:accent3>
        <a:accent4>
          <a:srgbClr val="DADADA"/>
        </a:accent4>
        <a:accent5>
          <a:srgbClr val="AACAE2"/>
        </a:accent5>
        <a:accent6>
          <a:srgbClr val="2DB9B9"/>
        </a:accent6>
        <a:hlink>
          <a:srgbClr val="FFCC66"/>
        </a:hlink>
        <a:folHlink>
          <a:srgbClr val="CCFFFF"/>
        </a:folHlink>
      </a:clrScheme>
      <a:clrMap bg1="dk2" tx1="lt1" bg2="dk1" tx2="lt2" accent1="accent1" accent2="accent2" accent3="accent3" accent4="accent4" accent5="accent5" accent6="accent6" hlink="hlink" folHlink="folHlink"/>
    </a:extraClrScheme>
    <a:extraClrScheme>
      <a:clrScheme name="Blue gel design template 8">
        <a:dk1>
          <a:srgbClr val="969696"/>
        </a:dk1>
        <a:lt1>
          <a:srgbClr val="FFFFFF"/>
        </a:lt1>
        <a:dk2>
          <a:srgbClr val="DDDDDD"/>
        </a:dk2>
        <a:lt2>
          <a:srgbClr val="333333"/>
        </a:lt2>
        <a:accent1>
          <a:srgbClr val="EAEAEA"/>
        </a:accent1>
        <a:accent2>
          <a:srgbClr val="808080"/>
        </a:accent2>
        <a:accent3>
          <a:srgbClr val="FFFFFF"/>
        </a:accent3>
        <a:accent4>
          <a:srgbClr val="7F7F7F"/>
        </a:accent4>
        <a:accent5>
          <a:srgbClr val="F3F3F3"/>
        </a:accent5>
        <a:accent6>
          <a:srgbClr val="737373"/>
        </a:accent6>
        <a:hlink>
          <a:srgbClr val="4D4D4D"/>
        </a:hlink>
        <a:folHlink>
          <a:srgbClr val="B2B2B2"/>
        </a:folHlink>
      </a:clrScheme>
      <a:clrMap bg1="lt1" tx1="dk1" bg2="lt2" tx2="dk2" accent1="accent1" accent2="accent2" accent3="accent3" accent4="accent4" accent5="accent5" accent6="accent6" hlink="hlink" folHlink="folHlink"/>
    </a:extraClrScheme>
    <a:extraClrScheme>
      <a:clrScheme name="Blue gel design template 9">
        <a:dk1>
          <a:srgbClr val="5886B4"/>
        </a:dk1>
        <a:lt1>
          <a:srgbClr val="FFFFFF"/>
        </a:lt1>
        <a:dk2>
          <a:srgbClr val="CDF1FF"/>
        </a:dk2>
        <a:lt2>
          <a:srgbClr val="808080"/>
        </a:lt2>
        <a:accent1>
          <a:srgbClr val="BBE0E3"/>
        </a:accent1>
        <a:accent2>
          <a:srgbClr val="333399"/>
        </a:accent2>
        <a:accent3>
          <a:srgbClr val="FFFFFF"/>
        </a:accent3>
        <a:accent4>
          <a:srgbClr val="4A7299"/>
        </a:accent4>
        <a:accent5>
          <a:srgbClr val="DAEDEF"/>
        </a:accent5>
        <a:accent6>
          <a:srgbClr val="2D2D8A"/>
        </a:accent6>
        <a:hlink>
          <a:srgbClr val="009999"/>
        </a:hlink>
        <a:folHlink>
          <a:srgbClr val="000099"/>
        </a:folHlink>
      </a:clrScheme>
      <a:clrMap bg1="lt1" tx1="dk1" bg2="lt2" tx2="dk2" accent1="accent1" accent2="accent2" accent3="accent3" accent4="accent4" accent5="accent5" accent6="accent6" hlink="hlink" folHlink="folHlink"/>
    </a:extraClrScheme>
    <a:extraClrScheme>
      <a:clrScheme name="Blue gel design template 10">
        <a:dk1>
          <a:srgbClr val="5886B4"/>
        </a:dk1>
        <a:lt1>
          <a:srgbClr val="F4F4E8"/>
        </a:lt1>
        <a:dk2>
          <a:srgbClr val="00AAE6"/>
        </a:dk2>
        <a:lt2>
          <a:srgbClr val="808080"/>
        </a:lt2>
        <a:accent1>
          <a:srgbClr val="D0E2F5"/>
        </a:accent1>
        <a:accent2>
          <a:srgbClr val="6699CC"/>
        </a:accent2>
        <a:accent3>
          <a:srgbClr val="F8F8F2"/>
        </a:accent3>
        <a:accent4>
          <a:srgbClr val="4A7299"/>
        </a:accent4>
        <a:accent5>
          <a:srgbClr val="E4EEF9"/>
        </a:accent5>
        <a:accent6>
          <a:srgbClr val="5C8AB9"/>
        </a:accent6>
        <a:hlink>
          <a:srgbClr val="FF6600"/>
        </a:hlink>
        <a:folHlink>
          <a:srgbClr val="993300"/>
        </a:folHlink>
      </a:clrScheme>
      <a:clrMap bg1="lt1" tx1="dk1" bg2="lt2" tx2="dk2" accent1="accent1" accent2="accent2" accent3="accent3" accent4="accent4" accent5="accent5" accent6="accent6" hlink="hlink" folHlink="folHlink"/>
    </a:extraClrScheme>
    <a:extraClrScheme>
      <a:clrScheme name="Blue gel design template 11">
        <a:dk1>
          <a:srgbClr val="005A58"/>
        </a:dk1>
        <a:lt1>
          <a:srgbClr val="FFFFFF"/>
        </a:lt1>
        <a:dk2>
          <a:srgbClr val="0099CC"/>
        </a:dk2>
        <a:lt2>
          <a:srgbClr val="CCECFF"/>
        </a:lt2>
        <a:accent1>
          <a:srgbClr val="005EAC"/>
        </a:accent1>
        <a:accent2>
          <a:srgbClr val="6D6FC7"/>
        </a:accent2>
        <a:accent3>
          <a:srgbClr val="AACAE2"/>
        </a:accent3>
        <a:accent4>
          <a:srgbClr val="DADADA"/>
        </a:accent4>
        <a:accent5>
          <a:srgbClr val="AAB6D2"/>
        </a:accent5>
        <a:accent6>
          <a:srgbClr val="6264B4"/>
        </a:accent6>
        <a:hlink>
          <a:srgbClr val="99CCFF"/>
        </a:hlink>
        <a:folHlink>
          <a:srgbClr val="CCCCFF"/>
        </a:folHlink>
      </a:clrScheme>
      <a:clrMap bg1="dk2" tx1="lt1" bg2="dk1" tx2="lt2" accent1="accent1" accent2="accent2" accent3="accent3" accent4="accent4" accent5="accent5" accent6="accent6" hlink="hlink" folHlink="folHlink"/>
    </a:extraClrScheme>
    <a:extraClrScheme>
      <a:clrScheme name="Blue gel design template 12">
        <a:dk1>
          <a:srgbClr val="336699"/>
        </a:dk1>
        <a:lt1>
          <a:srgbClr val="FFFFFF"/>
        </a:lt1>
        <a:dk2>
          <a:srgbClr val="99CCFF"/>
        </a:dk2>
        <a:lt2>
          <a:srgbClr val="E3EBF1"/>
        </a:lt2>
        <a:accent1>
          <a:srgbClr val="003399"/>
        </a:accent1>
        <a:accent2>
          <a:srgbClr val="457A8B"/>
        </a:accent2>
        <a:accent3>
          <a:srgbClr val="CAE2FF"/>
        </a:accent3>
        <a:accent4>
          <a:srgbClr val="DADADA"/>
        </a:accent4>
        <a:accent5>
          <a:srgbClr val="AAADCA"/>
        </a:accent5>
        <a:accent6>
          <a:srgbClr val="3E6E7D"/>
        </a:accent6>
        <a:hlink>
          <a:srgbClr val="66CCFF"/>
        </a:hlink>
        <a:folHlink>
          <a:srgbClr val="CCECFF"/>
        </a:folHlink>
      </a:clrScheme>
      <a:clrMap bg1="dk2" tx1="lt1" bg2="dk1" tx2="lt2" accent1="accent1" accent2="accent2" accent3="accent3" accent4="accent4" accent5="accent5" accent6="accent6" hlink="hlink" folHlink="folHlink"/>
    </a:extraClrScheme>
    <a:extraClrScheme>
      <a:clrScheme name="Blue gel design template 13">
        <a:dk1>
          <a:srgbClr val="003366"/>
        </a:dk1>
        <a:lt1>
          <a:srgbClr val="CCFFFF"/>
        </a:lt1>
        <a:dk2>
          <a:srgbClr val="6699FF"/>
        </a:dk2>
        <a:lt2>
          <a:srgbClr val="0785DB"/>
        </a:lt2>
        <a:accent1>
          <a:srgbClr val="4B78D3"/>
        </a:accent1>
        <a:accent2>
          <a:srgbClr val="00B000"/>
        </a:accent2>
        <a:accent3>
          <a:srgbClr val="B8CAFF"/>
        </a:accent3>
        <a:accent4>
          <a:srgbClr val="AEDADA"/>
        </a:accent4>
        <a:accent5>
          <a:srgbClr val="B1BEE6"/>
        </a:accent5>
        <a:accent6>
          <a:srgbClr val="009F00"/>
        </a:accent6>
        <a:hlink>
          <a:srgbClr val="66CCFF"/>
        </a:hlink>
        <a:folHlink>
          <a:srgbClr val="CCFFCC"/>
        </a:folHlink>
      </a:clrScheme>
      <a:clrMap bg1="dk2" tx1="lt1" bg2="dk1" tx2="lt2" accent1="accent1" accent2="accent2" accent3="accent3" accent4="accent4" accent5="accent5" accent6="accent6" hlink="hlink" folHlink="folHlink"/>
    </a:extraClrScheme>
    <a:extraClrScheme>
      <a:clrScheme name="Blue gel design template 14">
        <a:dk1>
          <a:srgbClr val="81DEFF"/>
        </a:dk1>
        <a:lt1>
          <a:srgbClr val="FFFFFF"/>
        </a:lt1>
        <a:dk2>
          <a:srgbClr val="CCECFF"/>
        </a:dk2>
        <a:lt2>
          <a:srgbClr val="808080"/>
        </a:lt2>
        <a:accent1>
          <a:srgbClr val="0B6FC1"/>
        </a:accent1>
        <a:accent2>
          <a:srgbClr val="CCCCFF"/>
        </a:accent2>
        <a:accent3>
          <a:srgbClr val="FFFFFF"/>
        </a:accent3>
        <a:accent4>
          <a:srgbClr val="6DBDDA"/>
        </a:accent4>
        <a:accent5>
          <a:srgbClr val="AABBDD"/>
        </a:accent5>
        <a:accent6>
          <a:srgbClr val="B9B9E7"/>
        </a:accent6>
        <a:hlink>
          <a:srgbClr val="3333CC"/>
        </a:hlink>
        <a:folHlink>
          <a:srgbClr val="CCCCF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0</TotalTime>
  <Words>3025</Words>
  <Application>Microsoft Office PowerPoint</Application>
  <PresentationFormat>On-screen Show (4:3)</PresentationFormat>
  <Paragraphs>478</Paragraphs>
  <Slides>90</Slides>
  <Notes>90</Notes>
  <HiddenSlides>13</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90</vt:i4>
      </vt:variant>
    </vt:vector>
  </HeadingPairs>
  <TitlesOfParts>
    <vt:vector size="93" baseType="lpstr">
      <vt:lpstr>Arial</vt:lpstr>
      <vt:lpstr>Tahoma</vt:lpstr>
      <vt:lpstr>Blue gel design template</vt:lpstr>
      <vt:lpstr>“LINC-ing” the Family:  An Inkable Family Calendar</vt:lpstr>
      <vt:lpstr>The Message</vt:lpstr>
      <vt:lpstr>Coordination Challenges</vt:lpstr>
      <vt:lpstr>“Simple” Questions</vt:lpstr>
      <vt:lpstr>Complex System</vt:lpstr>
      <vt:lpstr>Complex System</vt:lpstr>
      <vt:lpstr>Paper Calendar Benefits</vt:lpstr>
      <vt:lpstr>Paper Calendar Limitations</vt:lpstr>
      <vt:lpstr>Why Go Digital?</vt:lpstr>
      <vt:lpstr>Digital Calendars Exist</vt:lpstr>
      <vt:lpstr>Research Goal</vt:lpstr>
      <vt:lpstr>Design Principles</vt:lpstr>
      <vt:lpstr>Simple Awareness Appliance</vt:lpstr>
      <vt:lpstr>Flexibility</vt:lpstr>
      <vt:lpstr>Tools for Coordination</vt:lpstr>
      <vt:lpstr>Contextual Locations</vt:lpstr>
      <vt:lpstr>Participatory Design Method</vt:lpstr>
      <vt:lpstr>Why Mothers?</vt:lpstr>
      <vt:lpstr>Interview Findings</vt:lpstr>
      <vt:lpstr>Paper Prototyping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Prototype Sessions: Tasks</vt:lpstr>
      <vt:lpstr>Interviews</vt:lpstr>
      <vt:lpstr>Results: Simplicity &amp; Flexibility</vt:lpstr>
      <vt:lpstr>Simplicity &amp; Flexibility</vt:lpstr>
      <vt:lpstr>Flexibility</vt:lpstr>
      <vt:lpstr>Flexibility</vt:lpstr>
      <vt:lpstr>Flexibility</vt:lpstr>
      <vt:lpstr>Coordination</vt:lpstr>
      <vt:lpstr>Coordination</vt:lpstr>
      <vt:lpstr>Locations</vt:lpstr>
      <vt:lpstr>Participatory Design Method</vt:lpstr>
      <vt:lpstr>Digital Med-Fi Prototype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Participatory Design Method</vt:lpstr>
      <vt:lpstr>Formative Evaluation: Interviews</vt:lpstr>
      <vt:lpstr>Formative Evaluation: Tasks</vt:lpstr>
      <vt:lpstr>Interviews</vt:lpstr>
      <vt:lpstr>Results: Coordination</vt:lpstr>
      <vt:lpstr>Flexibility</vt:lpstr>
      <vt:lpstr>Coordination</vt:lpstr>
      <vt:lpstr>Coordination</vt:lpstr>
      <vt:lpstr>Coordination</vt:lpstr>
      <vt:lpstr>Coordination</vt:lpstr>
      <vt:lpstr>Coordination</vt:lpstr>
      <vt:lpstr>Coordination</vt:lpstr>
      <vt:lpstr>Coordination</vt:lpstr>
      <vt:lpstr>Locations</vt:lpstr>
      <vt:lpstr>Locations</vt:lpstr>
      <vt:lpstr>Locations</vt:lpstr>
      <vt:lpstr>Locations</vt:lpstr>
      <vt:lpstr>Conclusions</vt:lpstr>
      <vt:lpstr>Conclusions</vt:lpstr>
      <vt:lpstr>Conclusions</vt:lpstr>
      <vt:lpstr>Conclusions</vt:lpstr>
      <vt:lpstr>Conclusions</vt:lpstr>
      <vt:lpstr>Conclusions</vt:lpstr>
      <vt:lpstr>Conclusions</vt:lpstr>
      <vt:lpstr>Conclusions</vt:lpstr>
      <vt:lpstr>Conclusions</vt:lpstr>
      <vt:lpstr>Conclusions</vt:lpstr>
      <vt:lpstr>Conclusions</vt:lpstr>
      <vt:lpstr>Next Steps</vt:lpstr>
      <vt:lpstr>The Message</vt:lpstr>
      <vt:lpstr>It’s Crucial</vt:lpstr>
      <vt:lpstr>It’s Crucial</vt:lpstr>
      <vt:lpstr>It’s Crucial</vt:lpstr>
      <vt:lpstr>Thank you!</vt:lpstr>
    </vt:vector>
  </TitlesOfParts>
  <Manager/>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subject/>
  <dc:creator>Microsoft Employee</dc:creator>
  <cp:keywords/>
  <dc:description/>
  <cp:lastModifiedBy>Saul Greenberg</cp:lastModifiedBy>
  <cp:revision>203</cp:revision>
  <dcterms:created xsi:type="dcterms:W3CDTF">2006-10-29T20:00:06Z</dcterms:created>
  <dcterms:modified xsi:type="dcterms:W3CDTF">2026-10-21T19:15:04Z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TC010721191033</vt:lpwstr>
  </property>
</Properties>
</file>