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320" r:id="rId3"/>
    <p:sldId id="402" r:id="rId4"/>
    <p:sldId id="403" r:id="rId5"/>
    <p:sldId id="404" r:id="rId6"/>
    <p:sldId id="377" r:id="rId7"/>
    <p:sldId id="385" r:id="rId8"/>
    <p:sldId id="398" r:id="rId9"/>
    <p:sldId id="399" r:id="rId10"/>
    <p:sldId id="400" r:id="rId11"/>
    <p:sldId id="359" r:id="rId12"/>
    <p:sldId id="295" r:id="rId13"/>
    <p:sldId id="360" r:id="rId14"/>
    <p:sldId id="410" r:id="rId15"/>
    <p:sldId id="366" r:id="rId16"/>
    <p:sldId id="406" r:id="rId17"/>
    <p:sldId id="407" r:id="rId18"/>
    <p:sldId id="408" r:id="rId19"/>
    <p:sldId id="409" r:id="rId20"/>
    <p:sldId id="390" r:id="rId21"/>
    <p:sldId id="367" r:id="rId22"/>
    <p:sldId id="405" r:id="rId23"/>
    <p:sldId id="393" r:id="rId24"/>
    <p:sldId id="394" r:id="rId25"/>
    <p:sldId id="395" r:id="rId26"/>
    <p:sldId id="347" r:id="rId27"/>
    <p:sldId id="354" r:id="rId28"/>
    <p:sldId id="397" r:id="rId29"/>
    <p:sldId id="334" r:id="rId30"/>
    <p:sldId id="333" r:id="rId31"/>
    <p:sldId id="336" r:id="rId32"/>
    <p:sldId id="337" r:id="rId33"/>
    <p:sldId id="340" r:id="rId34"/>
    <p:sldId id="378" r:id="rId35"/>
    <p:sldId id="332" r:id="rId36"/>
    <p:sldId id="325" r:id="rId37"/>
    <p:sldId id="327" r:id="rId38"/>
    <p:sldId id="344" r:id="rId39"/>
    <p:sldId id="316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9FFC9"/>
    <a:srgbClr val="000066"/>
    <a:srgbClr val="FFFF99"/>
    <a:srgbClr val="808080"/>
    <a:srgbClr val="B2B2B2"/>
    <a:srgbClr val="FF33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5955" autoAdjust="0"/>
  </p:normalViewPr>
  <p:slideViewPr>
    <p:cSldViewPr snapToGrid="0">
      <p:cViewPr varScale="1">
        <p:scale>
          <a:sx n="128" d="100"/>
          <a:sy n="128" d="100"/>
        </p:scale>
        <p:origin x="84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3220DCC-23C0-123B-DD01-F73855600A8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FB9DCA2-6DAF-6D83-6DB2-B1932DDF1A1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9C24628-5115-1025-0B23-D9F6D1635EC7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65611E49-2C14-EEA9-3597-04BABDCD203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8294D4A8-9B3D-1AF8-D141-6C190A2D6FC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LID4096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FAD183AA-05F0-C12A-FEBD-38414FAD36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445968D-6B79-4498-8559-60B089F09B8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3F9F858-2BB6-2F2B-ECD1-26660A8C03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F05F61-C117-4F1B-83D8-0756F57BFFE5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D65F3EAC-BE2B-B965-8059-58E5FF72AC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002CD98-E010-6585-A3FD-82A55489EF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554F2B7-671F-43F7-20FA-0BDCA9D81C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129C51-9148-4C60-9091-FE17FDBF7163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C1BEB61D-A131-B961-442E-13F706BB51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4A97640-809F-978A-B44B-34CD2732D2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494DD8B-DA64-5EAA-92FE-DDBC435968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2A1FB8-A5CD-40EA-99DF-A5009E741BD4}" type="slidenum">
              <a:rPr lang="en-US" altLang="LID4096"/>
              <a:pPr/>
              <a:t>12</a:t>
            </a:fld>
            <a:endParaRPr lang="en-US" altLang="LID4096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064EE0EE-C08D-8564-1ED6-08E7A5D675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36D6FC98-9F62-F990-445A-3D5054CFB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1BA7EC3-2C6A-9E98-7BF2-37414128A9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E6204D-5F31-4BD3-8C76-17E172A26C63}" type="slidenum">
              <a:rPr lang="en-US" altLang="LID4096"/>
              <a:pPr/>
              <a:t>15</a:t>
            </a:fld>
            <a:endParaRPr lang="en-US" altLang="LID4096"/>
          </a:p>
        </p:txBody>
      </p:sp>
      <p:sp>
        <p:nvSpPr>
          <p:cNvPr id="211970" name="Rectangle 2">
            <a:extLst>
              <a:ext uri="{FF2B5EF4-FFF2-40B4-BE49-F238E27FC236}">
                <a16:creationId xmlns:a16="http://schemas.microsoft.com/office/drawing/2014/main" id="{5BA291E7-0097-9DC0-FDC9-94245BA831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B4C780A9-6AD7-D860-DD90-06FB10B0E7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E411161-DAEB-9423-BBB5-B3231B2803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A5316E-6F25-4312-AF85-2FABA15CAB65}" type="slidenum">
              <a:rPr lang="en-US" altLang="LID4096"/>
              <a:pPr/>
              <a:t>16</a:t>
            </a:fld>
            <a:endParaRPr lang="en-US" altLang="LID4096"/>
          </a:p>
        </p:txBody>
      </p:sp>
      <p:sp>
        <p:nvSpPr>
          <p:cNvPr id="288770" name="Rectangle 2">
            <a:extLst>
              <a:ext uri="{FF2B5EF4-FFF2-40B4-BE49-F238E27FC236}">
                <a16:creationId xmlns:a16="http://schemas.microsoft.com/office/drawing/2014/main" id="{5CC2C927-696E-92B2-4ECB-64666CAEA3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>
            <a:extLst>
              <a:ext uri="{FF2B5EF4-FFF2-40B4-BE49-F238E27FC236}">
                <a16:creationId xmlns:a16="http://schemas.microsoft.com/office/drawing/2014/main" id="{93B200B3-7A57-E363-ABB9-3CCF9462DF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FC7EA0-6406-80AC-C3BC-07082D191F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AC7681-4669-4707-927F-82E3958FC023}" type="slidenum">
              <a:rPr lang="en-US" altLang="LID4096"/>
              <a:pPr/>
              <a:t>17</a:t>
            </a:fld>
            <a:endParaRPr lang="en-US" altLang="LID4096"/>
          </a:p>
        </p:txBody>
      </p:sp>
      <p:sp>
        <p:nvSpPr>
          <p:cNvPr id="290818" name="Rectangle 2">
            <a:extLst>
              <a:ext uri="{FF2B5EF4-FFF2-40B4-BE49-F238E27FC236}">
                <a16:creationId xmlns:a16="http://schemas.microsoft.com/office/drawing/2014/main" id="{30D68FBC-A656-417D-229F-1F825ED92CF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>
            <a:extLst>
              <a:ext uri="{FF2B5EF4-FFF2-40B4-BE49-F238E27FC236}">
                <a16:creationId xmlns:a16="http://schemas.microsoft.com/office/drawing/2014/main" id="{507969DB-0EA1-79A4-9475-F95D9BA04D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BF4A183-2419-87A0-6C45-FEF324C33B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E656C9-6FDD-4AE0-A703-EF11C6861AF3}" type="slidenum">
              <a:rPr lang="en-US" altLang="LID4096"/>
              <a:pPr/>
              <a:t>18</a:t>
            </a:fld>
            <a:endParaRPr lang="en-US" altLang="LID4096"/>
          </a:p>
        </p:txBody>
      </p:sp>
      <p:sp>
        <p:nvSpPr>
          <p:cNvPr id="292866" name="Rectangle 2">
            <a:extLst>
              <a:ext uri="{FF2B5EF4-FFF2-40B4-BE49-F238E27FC236}">
                <a16:creationId xmlns:a16="http://schemas.microsoft.com/office/drawing/2014/main" id="{0DB86B4C-6D8C-0D2B-B98D-693AF6C589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>
            <a:extLst>
              <a:ext uri="{FF2B5EF4-FFF2-40B4-BE49-F238E27FC236}">
                <a16:creationId xmlns:a16="http://schemas.microsoft.com/office/drawing/2014/main" id="{9E3C2A0E-D22D-EA9F-0E37-CADE1EDE44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FAAECC9-2B7F-0238-4C10-0D7391924F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E6ABE1-F4B0-41CA-947E-BEFBAD702659}" type="slidenum">
              <a:rPr lang="en-US" altLang="LID4096"/>
              <a:pPr/>
              <a:t>19</a:t>
            </a:fld>
            <a:endParaRPr lang="en-US" altLang="LID4096"/>
          </a:p>
        </p:txBody>
      </p:sp>
      <p:sp>
        <p:nvSpPr>
          <p:cNvPr id="294914" name="Rectangle 2">
            <a:extLst>
              <a:ext uri="{FF2B5EF4-FFF2-40B4-BE49-F238E27FC236}">
                <a16:creationId xmlns:a16="http://schemas.microsoft.com/office/drawing/2014/main" id="{06D19A5C-1279-5D6A-2AAC-C7E22A04179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>
            <a:extLst>
              <a:ext uri="{FF2B5EF4-FFF2-40B4-BE49-F238E27FC236}">
                <a16:creationId xmlns:a16="http://schemas.microsoft.com/office/drawing/2014/main" id="{5222CEFD-6162-1A1E-76D6-DFBEDFA64F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92587A8-CEE3-DF7F-57CF-0FD93345B2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750840-DA2C-4915-9845-F02D4197BE17}" type="slidenum">
              <a:rPr lang="en-US" altLang="LID4096"/>
              <a:pPr/>
              <a:t>20</a:t>
            </a:fld>
            <a:endParaRPr lang="en-US" altLang="LID4096"/>
          </a:p>
        </p:txBody>
      </p:sp>
      <p:sp>
        <p:nvSpPr>
          <p:cNvPr id="260098" name="Rectangle 2">
            <a:extLst>
              <a:ext uri="{FF2B5EF4-FFF2-40B4-BE49-F238E27FC236}">
                <a16:creationId xmlns:a16="http://schemas.microsoft.com/office/drawing/2014/main" id="{0DAF1A37-1685-616C-D8CC-365B3A145ED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>
            <a:extLst>
              <a:ext uri="{FF2B5EF4-FFF2-40B4-BE49-F238E27FC236}">
                <a16:creationId xmlns:a16="http://schemas.microsoft.com/office/drawing/2014/main" id="{A880681E-7E2E-16F9-6623-252A87058F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0CA7B2D-AEFF-F2C3-7111-BA9DA2C548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88AE37-E8E9-4C6B-9DC7-33DA90064570}" type="slidenum">
              <a:rPr lang="en-US" altLang="LID4096"/>
              <a:pPr/>
              <a:t>26</a:t>
            </a:fld>
            <a:endParaRPr lang="en-US" altLang="LID4096"/>
          </a:p>
        </p:txBody>
      </p:sp>
      <p:sp>
        <p:nvSpPr>
          <p:cNvPr id="171010" name="Rectangle 2">
            <a:extLst>
              <a:ext uri="{FF2B5EF4-FFF2-40B4-BE49-F238E27FC236}">
                <a16:creationId xmlns:a16="http://schemas.microsoft.com/office/drawing/2014/main" id="{39D807CF-C48A-7E10-DB5C-CEA6349E3F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FAB3976E-BD03-A72C-F02E-18F122FEC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5CBA1A3-2CAA-77BE-8893-9CBBD8805C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E51A9-12CC-4561-B46D-4968B6C56FEA}" type="slidenum">
              <a:rPr lang="en-US" altLang="LID4096"/>
              <a:pPr/>
              <a:t>28</a:t>
            </a:fld>
            <a:endParaRPr lang="en-US" altLang="LID4096"/>
          </a:p>
        </p:txBody>
      </p:sp>
      <p:sp>
        <p:nvSpPr>
          <p:cNvPr id="276482" name="Rectangle 2">
            <a:extLst>
              <a:ext uri="{FF2B5EF4-FFF2-40B4-BE49-F238E27FC236}">
                <a16:creationId xmlns:a16="http://schemas.microsoft.com/office/drawing/2014/main" id="{511B0FF0-2E2F-1402-21D7-FC9EFF72331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>
            <a:extLst>
              <a:ext uri="{FF2B5EF4-FFF2-40B4-BE49-F238E27FC236}">
                <a16:creationId xmlns:a16="http://schemas.microsoft.com/office/drawing/2014/main" id="{AAF7FDBD-AA43-CAC5-EE77-B6DFB3D0B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FF9468-DF83-8005-4F18-C1CBBF1EB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3D99E9-51E4-4EDE-9347-BAECC7037697}" type="slidenum">
              <a:rPr lang="en-US" altLang="LID4096"/>
              <a:pPr/>
              <a:t>29</a:t>
            </a:fld>
            <a:endParaRPr lang="en-US" altLang="LID4096"/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6304945E-2E11-B0D4-4A81-3DE129D37FA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7BD73CCE-4ACD-2199-E0CA-A7039C065E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DA67D0B-676F-DB52-D53C-5B23A0EACB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91C748-3B02-4F5E-9034-49722577DD41}" type="slidenum">
              <a:rPr lang="en-US" altLang="LID4096"/>
              <a:pPr/>
              <a:t>30</a:t>
            </a:fld>
            <a:endParaRPr lang="en-US" altLang="LID4096"/>
          </a:p>
        </p:txBody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B98F9744-9ECE-E1D9-3B3B-CB4C2886143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DFEAE0C0-4EC1-B4E5-5730-B4BC109649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B7AF3FA-3009-A828-ED39-7D041096A7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A38D19-099C-4B0B-A5B8-FC47462E73DA}" type="slidenum">
              <a:rPr lang="en-US" altLang="LID4096"/>
              <a:pPr/>
              <a:t>31</a:t>
            </a:fld>
            <a:endParaRPr lang="en-US" altLang="LID4096"/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5C62C1AE-B92B-2D14-527C-D487A738A34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B9BB11F4-84E4-8BDD-CF38-5F155BD636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9E82126-CDE1-73CD-1E20-DB0D942F79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131554-DAE1-4195-83B2-FB0C74B17AE3}" type="slidenum">
              <a:rPr lang="en-US" altLang="LID4096"/>
              <a:pPr/>
              <a:t>32</a:t>
            </a:fld>
            <a:endParaRPr lang="en-US" altLang="LID4096"/>
          </a:p>
        </p:txBody>
      </p:sp>
      <p:sp>
        <p:nvSpPr>
          <p:cNvPr id="146434" name="Rectangle 2">
            <a:extLst>
              <a:ext uri="{FF2B5EF4-FFF2-40B4-BE49-F238E27FC236}">
                <a16:creationId xmlns:a16="http://schemas.microsoft.com/office/drawing/2014/main" id="{261A6581-4E8D-BE9A-7705-DB644B5299C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B62A8A76-50D8-2459-0C22-6819FCC956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4BD770A-D2B9-35F6-A1FF-ADB8FCDD22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1890AD-CB4C-4AE2-926A-7882FD50C9A4}" type="slidenum">
              <a:rPr lang="en-US" altLang="LID4096"/>
              <a:pPr/>
              <a:t>33</a:t>
            </a:fld>
            <a:endParaRPr lang="en-US" altLang="LID4096"/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3B4BA9FD-2E64-30B5-B3AA-DD5B5329FA2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84B573FD-D181-B203-7ADD-B91F55AB94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0C752E8-6598-C5BF-8AF4-EB9E07E1AF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087E9B-55CA-4B14-9DB5-1176903B98D5}" type="slidenum">
              <a:rPr lang="en-US" altLang="LID4096"/>
              <a:pPr/>
              <a:t>35</a:t>
            </a:fld>
            <a:endParaRPr lang="en-US" altLang="LID4096"/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64FD1368-7817-BB1F-BB38-D997057357D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3F4E1A08-F6D6-9F9E-8120-223EC45E2B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  <a:p>
            <a:r>
              <a:rPr lang="en-US" altLang="LID4096"/>
              <a:t>Existing tools</a:t>
            </a:r>
          </a:p>
          <a:p>
            <a:r>
              <a:rPr lang="en-US" altLang="LID4096"/>
              <a:t>Community Bar</a:t>
            </a:r>
          </a:p>
          <a:p>
            <a:r>
              <a:rPr lang="en-US" altLang="LID4096"/>
              <a:t>Theory and Design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9E94637-BC8A-ADD9-EC83-81716AFBBC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F7D030-E188-4B3F-A442-E516B374E13E}" type="slidenum">
              <a:rPr lang="en-US" altLang="LID4096"/>
              <a:pPr/>
              <a:t>36</a:t>
            </a:fld>
            <a:endParaRPr lang="en-US" altLang="LID4096"/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08F2DE31-53C1-7E18-7427-5A2BCEDBB8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66DCD1D0-F500-972A-3595-80363916A3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6F72600-6566-B5D9-7708-17131CBAC2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BE36AF-23E3-4485-B4F7-68A25D42158D}" type="slidenum">
              <a:rPr lang="en-US" altLang="LID4096"/>
              <a:pPr/>
              <a:t>37</a:t>
            </a:fld>
            <a:endParaRPr lang="en-US" altLang="LID4096"/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C8F0B802-BADC-47CA-D523-64D701C5DF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DC94EC12-6F12-44F7-A345-A65A0816A4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F803C6E-ECC2-AF8F-7448-B4E973D3F4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A13338-0644-479C-A8A3-C23C444094E8}" type="slidenum">
              <a:rPr lang="en-US" altLang="LID4096"/>
              <a:pPr/>
              <a:t>38</a:t>
            </a:fld>
            <a:endParaRPr lang="en-US" altLang="LID4096"/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67E7DC59-047C-FF7A-2748-96A113AB94D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DAF75181-7AEF-54E7-595F-8B2E481B48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F0776C4-5FBD-2506-F44D-AAD75258AD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7645C8-AE68-46A3-AF23-8B5FFE0D0D07}" type="slidenum">
              <a:rPr lang="en-US" altLang="LID4096"/>
              <a:pPr/>
              <a:t>39</a:t>
            </a:fld>
            <a:endParaRPr lang="en-US" altLang="LID4096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EE481D4F-E5B7-53B1-914A-6A8096FD92D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48E0802-652E-580C-AEF5-9A15B05CE9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0737-DFE9-F510-31B9-5625D8FCC6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36648A-A9ED-709B-A93D-78CB5296D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73845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33C50-237C-47A7-3AF6-AF81D35EF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C3F90-1CB7-D7B3-88B8-F6DBA943A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776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0EC70-34F0-3FD1-C3AB-073E6CBCA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E084E-7320-775A-49CE-4E00AB6CB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4375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E0819-4683-F2F0-B67B-1951450B3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E7514-9339-3A3D-FB35-E58856D78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9263" y="1585913"/>
            <a:ext cx="4060825" cy="487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4E12E8-1070-BAB5-59CD-4DE04B1E6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2488" y="1585913"/>
            <a:ext cx="4062412" cy="487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8726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1EA3-F583-072F-5BBB-3ECDA3EC7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3F923-C79F-129D-D980-52F8BAAC7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015A4B-92D9-1FC5-ACFF-22D81E90A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34592-DF14-6284-69F8-D045B12F8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F511B4-EBEB-4513-B79C-9B4DBACB51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85646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5F250-7945-3230-AAC0-F614CC3E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5146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4006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090AD-6923-F9DF-5CAB-9881A21B1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0AB56-95DD-2426-D1D9-B78E4D0C8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EE1DD-0313-064D-F92E-7001B2E80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3144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A847A-C292-D3B0-419F-EE045B25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CA3CD8-63C1-56CC-2784-815F9B636B5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73328-825A-C9D9-415E-EFEC3114E0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0905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2CD3D-66DD-AE62-606C-27D1E71E9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6B733E-457F-0CFA-19CF-440B70A1E4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92668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76E059-36A8-6722-CBAF-E93C7A83D6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56388" y="660400"/>
            <a:ext cx="2068512" cy="5800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FE4C19-A122-206C-66BB-1D911ACCC1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49263" y="660400"/>
            <a:ext cx="6054725" cy="58007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83301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82804-AC32-713B-4B1E-0E0333426719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660400"/>
            <a:ext cx="8250238" cy="55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882E7-9CB4-C408-41A9-E7326EA81C9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49263" y="1585913"/>
            <a:ext cx="4060825" cy="2360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5C6567-03EC-7D9F-B47A-9A39A7621DE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62488" y="1585913"/>
            <a:ext cx="4062412" cy="2360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38DC42-11FA-AF49-12C5-25AE8EC0E0B7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49263" y="4098925"/>
            <a:ext cx="4060825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F7C4A-EA4A-01DC-8935-C5C79FBD99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62488" y="4098925"/>
            <a:ext cx="4062412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55900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82C07-CB22-359A-FFF3-2705F8FFD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0400"/>
            <a:ext cx="8250238" cy="55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C0614-D220-AF7F-0113-815C56F18A0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49263" y="1585913"/>
            <a:ext cx="4060825" cy="487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275EE-D89A-D474-10D5-46C6F6528B74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62488" y="1585913"/>
            <a:ext cx="4062412" cy="2360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A7F266-537C-CC77-CE11-DB016C37A5E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62488" y="4098925"/>
            <a:ext cx="4062412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80775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6F5F532-B639-920C-2552-1C74B0E4C9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60400"/>
            <a:ext cx="8250238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D20C635-2D9B-BD34-BCB1-97D32FB713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49263" y="1585913"/>
            <a:ext cx="8275637" cy="487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8" name="Line 4">
            <a:extLst>
              <a:ext uri="{FF2B5EF4-FFF2-40B4-BE49-F238E27FC236}">
                <a16:creationId xmlns:a16="http://schemas.microsoft.com/office/drawing/2014/main" id="{C256A664-8345-8665-B396-301CB200D2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8305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830CA197-A0A6-469F-7DA6-88F75610995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1219200"/>
            <a:ext cx="8305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2800" b="1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 sz="2400" kern="1200">
          <a:solidFill>
            <a:srgbClr val="000066"/>
          </a:solidFill>
          <a:latin typeface="+mn-lt"/>
          <a:ea typeface="+mn-ea"/>
          <a:cs typeface="+mn-cs"/>
        </a:defRPr>
      </a:lvl1pPr>
      <a:lvl2pPr marL="461963" indent="-4763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rgbClr val="000066"/>
          </a:solidFill>
          <a:latin typeface="+mn-lt"/>
          <a:ea typeface="+mn-ea"/>
          <a:cs typeface="+mn-cs"/>
        </a:defRPr>
      </a:lvl2pPr>
      <a:lvl3pPr marL="914400" algn="l" rtl="0" fontAlgn="base">
        <a:spcBef>
          <a:spcPct val="20000"/>
        </a:spcBef>
        <a:spcAft>
          <a:spcPct val="0"/>
        </a:spcAft>
        <a:buChar char="•"/>
        <a:defRPr kern="1200">
          <a:solidFill>
            <a:srgbClr val="000066"/>
          </a:solidFill>
          <a:latin typeface="+mn-lt"/>
          <a:ea typeface="+mn-ea"/>
          <a:cs typeface="+mn-cs"/>
        </a:defRPr>
      </a:lvl3pPr>
      <a:lvl4pPr marL="1376363" indent="-4763" algn="l" rtl="0" fontAlgn="base">
        <a:spcBef>
          <a:spcPct val="20000"/>
        </a:spcBef>
        <a:spcAft>
          <a:spcPct val="0"/>
        </a:spcAft>
        <a:buChar char="–"/>
        <a:defRPr sz="1600" kern="1200">
          <a:solidFill>
            <a:srgbClr val="000066"/>
          </a:solidFill>
          <a:latin typeface="+mn-lt"/>
          <a:ea typeface="+mn-ea"/>
          <a:cs typeface="+mn-cs"/>
        </a:defRPr>
      </a:lvl4pPr>
      <a:lvl5pPr marL="1828800" algn="l" rtl="0" fontAlgn="base">
        <a:spcBef>
          <a:spcPct val="20000"/>
        </a:spcBef>
        <a:spcAft>
          <a:spcPct val="0"/>
        </a:spcAft>
        <a:buChar char="»"/>
        <a:defRPr sz="1600" kern="1200">
          <a:solidFill>
            <a:srgbClr val="0000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wmf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wmf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wmf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Gregor%20McEwan\Desktop\Projects\CollabTech-paper\CB-MI-presentation\CommunityBar-mpeg-4.avi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png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png"/><Relationship Id="rId4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8.emf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9.emf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8.em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19.emf"/><Relationship Id="rId4" Type="http://schemas.openxmlformats.org/officeDocument/2006/relationships/image" Target="../media/image21.emf"/><Relationship Id="rId9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wmf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eg"/><Relationship Id="rId5" Type="http://schemas.openxmlformats.org/officeDocument/2006/relationships/image" Target="../media/image26.png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eg"/><Relationship Id="rId5" Type="http://schemas.openxmlformats.org/officeDocument/2006/relationships/image" Target="../media/image26.pn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4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wmf"/><Relationship Id="rId5" Type="http://schemas.openxmlformats.org/officeDocument/2006/relationships/image" Target="../media/image52.png"/><Relationship Id="rId4" Type="http://schemas.openxmlformats.org/officeDocument/2006/relationships/image" Target="../media/image51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E9CEE1C-9F92-EF57-2FD5-F3E4E1A7C4A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0500" y="222250"/>
            <a:ext cx="8655050" cy="3790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0066"/>
                </a:solidFill>
              </a14:hiddenFill>
            </a:ext>
          </a:extLst>
        </p:spPr>
        <p:txBody>
          <a:bodyPr anchor="ctr"/>
          <a:lstStyle/>
          <a:p>
            <a:pPr algn="l">
              <a:lnSpc>
                <a:spcPct val="120000"/>
              </a:lnSpc>
            </a:pPr>
            <a:r>
              <a:rPr lang="en-US" altLang="LID4096" sz="4400"/>
              <a:t>Groupware Plugins:</a:t>
            </a:r>
            <a:br>
              <a:rPr lang="en-US" altLang="LID4096" sz="4400"/>
            </a:br>
            <a:r>
              <a:rPr lang="en-US" altLang="LID4096" sz="1400"/>
              <a:t>A Case Study of Extending Collaboration Functionality through Media Items</a:t>
            </a:r>
            <a:endParaRPr lang="en-US" altLang="LID4096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098294F-93C9-A704-63D8-F3018BCD82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0500" y="3932238"/>
            <a:ext cx="7969250" cy="1752600"/>
          </a:xfrm>
        </p:spPr>
        <p:txBody>
          <a:bodyPr/>
          <a:lstStyle/>
          <a:p>
            <a:pPr algn="l"/>
            <a:r>
              <a:rPr lang="en-US" altLang="LID4096" u="sng"/>
              <a:t>Gregor McEwan</a:t>
            </a:r>
            <a:r>
              <a:rPr lang="en-US" altLang="LID4096"/>
              <a:t>, Saul Greenberg, </a:t>
            </a:r>
          </a:p>
          <a:p>
            <a:pPr algn="l"/>
            <a:r>
              <a:rPr lang="en-US" altLang="LID4096"/>
              <a:t>Michael Rounding, Michael Boyle</a:t>
            </a:r>
          </a:p>
          <a:p>
            <a:pPr algn="l"/>
            <a:endParaRPr lang="en-US" altLang="LID4096" sz="2000"/>
          </a:p>
          <a:p>
            <a:pPr algn="l"/>
            <a:r>
              <a:rPr lang="en-US" altLang="LID4096" sz="2000"/>
              <a:t>University of Calgary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D4685C22-B714-DF0D-45C9-DA8A109FD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28600"/>
            <a:ext cx="57467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26ECF06-00FA-CE6A-1443-F72D28943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Message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0F42F25-2B75-5DC2-D420-39D3F8461C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7325" y="1470025"/>
            <a:ext cx="7893050" cy="5154613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altLang="LID4096"/>
              <a:t>Plugins can allow people to extend and customise groupware for their own collaborative needs.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BE0B5FE9-5C1F-AFD8-435A-6906050CD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8600"/>
            <a:ext cx="57467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7" name="Line 7">
            <a:extLst>
              <a:ext uri="{FF2B5EF4-FFF2-40B4-BE49-F238E27FC236}">
                <a16:creationId xmlns:a16="http://schemas.microsoft.com/office/drawing/2014/main" id="{F470DF34-411E-05C0-F608-1A7229A528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7223125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5128" name="Line 8">
            <a:extLst>
              <a:ext uri="{FF2B5EF4-FFF2-40B4-BE49-F238E27FC236}">
                <a16:creationId xmlns:a16="http://schemas.microsoft.com/office/drawing/2014/main" id="{72F126CD-3BDB-576F-B854-105317A9A14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7199313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>
            <a:extLst>
              <a:ext uri="{FF2B5EF4-FFF2-40B4-BE49-F238E27FC236}">
                <a16:creationId xmlns:a16="http://schemas.microsoft.com/office/drawing/2014/main" id="{BE07350D-3971-7B02-A205-BBF946B1D9AE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LID4096"/>
              <a:t>Scenario</a:t>
            </a:r>
          </a:p>
        </p:txBody>
      </p:sp>
      <p:pic>
        <p:nvPicPr>
          <p:cNvPr id="283651" name="Picture 3">
            <a:extLst>
              <a:ext uri="{FF2B5EF4-FFF2-40B4-BE49-F238E27FC236}">
                <a16:creationId xmlns:a16="http://schemas.microsoft.com/office/drawing/2014/main" id="{87A71BB7-6795-6DAF-F7A8-D3142FD4E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397000"/>
            <a:ext cx="1920875" cy="158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3652" name="Picture 4">
            <a:extLst>
              <a:ext uri="{FF2B5EF4-FFF2-40B4-BE49-F238E27FC236}">
                <a16:creationId xmlns:a16="http://schemas.microsoft.com/office/drawing/2014/main" id="{DE33E324-05DA-6C53-ABB4-B15B74599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63" y="1409700"/>
            <a:ext cx="186055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3653" name="Picture 5">
            <a:extLst>
              <a:ext uri="{FF2B5EF4-FFF2-40B4-BE49-F238E27FC236}">
                <a16:creationId xmlns:a16="http://schemas.microsoft.com/office/drawing/2014/main" id="{38989ECB-97C6-5F3C-CE5B-1E004B185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4321175"/>
            <a:ext cx="191135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3654" name="Text Box 6">
            <a:extLst>
              <a:ext uri="{FF2B5EF4-FFF2-40B4-BE49-F238E27FC236}">
                <a16:creationId xmlns:a16="http://schemas.microsoft.com/office/drawing/2014/main" id="{93EDDB83-1FAB-D259-001C-532004D99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3054350"/>
            <a:ext cx="1182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Mike R.</a:t>
            </a:r>
          </a:p>
        </p:txBody>
      </p:sp>
      <p:sp>
        <p:nvSpPr>
          <p:cNvPr id="283655" name="Text Box 7">
            <a:extLst>
              <a:ext uri="{FF2B5EF4-FFF2-40B4-BE49-F238E27FC236}">
                <a16:creationId xmlns:a16="http://schemas.microsoft.com/office/drawing/2014/main" id="{8106627C-48E9-2A71-F220-CD563B5FB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" y="5907088"/>
            <a:ext cx="1182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Mike B.</a:t>
            </a:r>
          </a:p>
        </p:txBody>
      </p:sp>
      <p:sp>
        <p:nvSpPr>
          <p:cNvPr id="283656" name="Text Box 8">
            <a:extLst>
              <a:ext uri="{FF2B5EF4-FFF2-40B4-BE49-F238E27FC236}">
                <a16:creationId xmlns:a16="http://schemas.microsoft.com/office/drawing/2014/main" id="{2DB2ABE0-083E-0B86-C9BC-8EF39B3F4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763" y="2867025"/>
            <a:ext cx="725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Saul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>
            <a:extLst>
              <a:ext uri="{FF2B5EF4-FFF2-40B4-BE49-F238E27FC236}">
                <a16:creationId xmlns:a16="http://schemas.microsoft.com/office/drawing/2014/main" id="{301B5E05-FB5B-7549-C978-24971699A72B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LID4096"/>
              <a:t>Scenario</a:t>
            </a:r>
          </a:p>
        </p:txBody>
      </p:sp>
      <p:pic>
        <p:nvPicPr>
          <p:cNvPr id="284675" name="Picture 3">
            <a:extLst>
              <a:ext uri="{FF2B5EF4-FFF2-40B4-BE49-F238E27FC236}">
                <a16:creationId xmlns:a16="http://schemas.microsoft.com/office/drawing/2014/main" id="{9C0688B9-1A65-E545-7B1E-7DCC5AEE4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397000"/>
            <a:ext cx="1920875" cy="158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4676" name="Picture 4">
            <a:extLst>
              <a:ext uri="{FF2B5EF4-FFF2-40B4-BE49-F238E27FC236}">
                <a16:creationId xmlns:a16="http://schemas.microsoft.com/office/drawing/2014/main" id="{AC1169CC-008F-F518-7910-1A5B3C6F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63" y="1409700"/>
            <a:ext cx="186055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4677" name="Picture 5">
            <a:extLst>
              <a:ext uri="{FF2B5EF4-FFF2-40B4-BE49-F238E27FC236}">
                <a16:creationId xmlns:a16="http://schemas.microsoft.com/office/drawing/2014/main" id="{20880CFE-0AE8-ECE3-82E3-CF33F6DC5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4321175"/>
            <a:ext cx="191135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4678" name="Text Box 6">
            <a:extLst>
              <a:ext uri="{FF2B5EF4-FFF2-40B4-BE49-F238E27FC236}">
                <a16:creationId xmlns:a16="http://schemas.microsoft.com/office/drawing/2014/main" id="{19622BF2-837D-2F0D-3643-7C648E49B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3054350"/>
            <a:ext cx="1182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Mike R.</a:t>
            </a:r>
          </a:p>
        </p:txBody>
      </p:sp>
      <p:sp>
        <p:nvSpPr>
          <p:cNvPr id="284679" name="Text Box 7">
            <a:extLst>
              <a:ext uri="{FF2B5EF4-FFF2-40B4-BE49-F238E27FC236}">
                <a16:creationId xmlns:a16="http://schemas.microsoft.com/office/drawing/2014/main" id="{62822B78-EC04-2AE5-CC13-38EC1433C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" y="5907088"/>
            <a:ext cx="1182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Mike B.</a:t>
            </a:r>
          </a:p>
        </p:txBody>
      </p:sp>
      <p:sp>
        <p:nvSpPr>
          <p:cNvPr id="284680" name="Text Box 8">
            <a:extLst>
              <a:ext uri="{FF2B5EF4-FFF2-40B4-BE49-F238E27FC236}">
                <a16:creationId xmlns:a16="http://schemas.microsoft.com/office/drawing/2014/main" id="{484F829E-2FA7-1EEE-3D2C-1CF8E1167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763" y="2867025"/>
            <a:ext cx="725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Saul</a:t>
            </a:r>
          </a:p>
        </p:txBody>
      </p:sp>
      <p:sp>
        <p:nvSpPr>
          <p:cNvPr id="284681" name="Text Box 9">
            <a:extLst>
              <a:ext uri="{FF2B5EF4-FFF2-40B4-BE49-F238E27FC236}">
                <a16:creationId xmlns:a16="http://schemas.microsoft.com/office/drawing/2014/main" id="{DBC05A07-3BEE-C83E-1ED3-9509F234E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238" y="3382963"/>
            <a:ext cx="989012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Server</a:t>
            </a:r>
          </a:p>
        </p:txBody>
      </p:sp>
      <p:sp>
        <p:nvSpPr>
          <p:cNvPr id="284682" name="Line 10">
            <a:extLst>
              <a:ext uri="{FF2B5EF4-FFF2-40B4-BE49-F238E27FC236}">
                <a16:creationId xmlns:a16="http://schemas.microsoft.com/office/drawing/2014/main" id="{2820334C-EF48-233B-33D0-28B99F51E5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24413" y="2616200"/>
            <a:ext cx="654050" cy="708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84683" name="Line 11">
            <a:extLst>
              <a:ext uri="{FF2B5EF4-FFF2-40B4-BE49-F238E27FC236}">
                <a16:creationId xmlns:a16="http://schemas.microsoft.com/office/drawing/2014/main" id="{3BBBE31C-1D63-37F7-0A20-D141A52B20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6075" y="2578100"/>
            <a:ext cx="892175" cy="787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84684" name="Line 12">
            <a:extLst>
              <a:ext uri="{FF2B5EF4-FFF2-40B4-BE49-F238E27FC236}">
                <a16:creationId xmlns:a16="http://schemas.microsoft.com/office/drawing/2014/main" id="{E8D944B3-075C-F0C6-E3D7-3B66C0074C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63850" y="3843338"/>
            <a:ext cx="928688" cy="781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284689" name="Picture 17">
            <a:extLst>
              <a:ext uri="{FF2B5EF4-FFF2-40B4-BE49-F238E27FC236}">
                <a16:creationId xmlns:a16="http://schemas.microsoft.com/office/drawing/2014/main" id="{ED815DE1-7673-68E9-9EFA-D22D1D683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1657350"/>
            <a:ext cx="1300162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4690" name="Picture 18">
            <a:extLst>
              <a:ext uri="{FF2B5EF4-FFF2-40B4-BE49-F238E27FC236}">
                <a16:creationId xmlns:a16="http://schemas.microsoft.com/office/drawing/2014/main" id="{B1A45A7A-F629-D79B-728A-E8AF56605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1641475"/>
            <a:ext cx="1249362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4691" name="Picture 19">
            <a:extLst>
              <a:ext uri="{FF2B5EF4-FFF2-40B4-BE49-F238E27FC236}">
                <a16:creationId xmlns:a16="http://schemas.microsoft.com/office/drawing/2014/main" id="{7963B39A-28D3-FBC2-2C07-859B1A48F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075" y="4654550"/>
            <a:ext cx="125095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>
            <a:extLst>
              <a:ext uri="{FF2B5EF4-FFF2-40B4-BE49-F238E27FC236}">
                <a16:creationId xmlns:a16="http://schemas.microsoft.com/office/drawing/2014/main" id="{1E40E9CC-A523-1E5A-E039-7A4C01923A02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LID4096"/>
              <a:t>Scenario</a:t>
            </a:r>
          </a:p>
        </p:txBody>
      </p:sp>
      <p:pic>
        <p:nvPicPr>
          <p:cNvPr id="285699" name="Picture 3">
            <a:extLst>
              <a:ext uri="{FF2B5EF4-FFF2-40B4-BE49-F238E27FC236}">
                <a16:creationId xmlns:a16="http://schemas.microsoft.com/office/drawing/2014/main" id="{2387592E-3C89-FE80-2553-ADD2FF0CB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397000"/>
            <a:ext cx="1920875" cy="158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5700" name="Picture 4">
            <a:extLst>
              <a:ext uri="{FF2B5EF4-FFF2-40B4-BE49-F238E27FC236}">
                <a16:creationId xmlns:a16="http://schemas.microsoft.com/office/drawing/2014/main" id="{623F5FDD-E4A5-3152-8A93-E1D02DAF7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63" y="1409700"/>
            <a:ext cx="186055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5701" name="Picture 5">
            <a:extLst>
              <a:ext uri="{FF2B5EF4-FFF2-40B4-BE49-F238E27FC236}">
                <a16:creationId xmlns:a16="http://schemas.microsoft.com/office/drawing/2014/main" id="{463B767D-2160-AEEA-7E8D-840ADAD54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4321175"/>
            <a:ext cx="191135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5702" name="Text Box 6">
            <a:extLst>
              <a:ext uri="{FF2B5EF4-FFF2-40B4-BE49-F238E27FC236}">
                <a16:creationId xmlns:a16="http://schemas.microsoft.com/office/drawing/2014/main" id="{95CE3394-6944-A569-0A3B-3F055FA7E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3054350"/>
            <a:ext cx="1182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Mike R.</a:t>
            </a:r>
          </a:p>
        </p:txBody>
      </p:sp>
      <p:sp>
        <p:nvSpPr>
          <p:cNvPr id="285703" name="Text Box 7">
            <a:extLst>
              <a:ext uri="{FF2B5EF4-FFF2-40B4-BE49-F238E27FC236}">
                <a16:creationId xmlns:a16="http://schemas.microsoft.com/office/drawing/2014/main" id="{45200CCD-41FD-A6B7-2A3E-DA94CDE24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" y="5907088"/>
            <a:ext cx="1182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Mike B.</a:t>
            </a:r>
          </a:p>
        </p:txBody>
      </p:sp>
      <p:sp>
        <p:nvSpPr>
          <p:cNvPr id="285704" name="Text Box 8">
            <a:extLst>
              <a:ext uri="{FF2B5EF4-FFF2-40B4-BE49-F238E27FC236}">
                <a16:creationId xmlns:a16="http://schemas.microsoft.com/office/drawing/2014/main" id="{493C209A-9D10-F4A1-F4B7-8261C43A6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763" y="2867025"/>
            <a:ext cx="725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Saul</a:t>
            </a:r>
          </a:p>
        </p:txBody>
      </p:sp>
      <p:sp>
        <p:nvSpPr>
          <p:cNvPr id="285705" name="Text Box 9">
            <a:extLst>
              <a:ext uri="{FF2B5EF4-FFF2-40B4-BE49-F238E27FC236}">
                <a16:creationId xmlns:a16="http://schemas.microsoft.com/office/drawing/2014/main" id="{8B7A69C2-0DB0-399E-03C7-7CF37C7BF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238" y="3382963"/>
            <a:ext cx="989012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Server</a:t>
            </a:r>
          </a:p>
        </p:txBody>
      </p:sp>
      <p:sp>
        <p:nvSpPr>
          <p:cNvPr id="285706" name="Line 10">
            <a:extLst>
              <a:ext uri="{FF2B5EF4-FFF2-40B4-BE49-F238E27FC236}">
                <a16:creationId xmlns:a16="http://schemas.microsoft.com/office/drawing/2014/main" id="{07E216F5-82DF-7DFA-7016-EF232612FB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24413" y="2616200"/>
            <a:ext cx="654050" cy="708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85707" name="Line 11">
            <a:extLst>
              <a:ext uri="{FF2B5EF4-FFF2-40B4-BE49-F238E27FC236}">
                <a16:creationId xmlns:a16="http://schemas.microsoft.com/office/drawing/2014/main" id="{0233AD7E-7D2A-E515-94F5-8B400527A4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6075" y="2578100"/>
            <a:ext cx="892175" cy="787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85708" name="Line 12">
            <a:extLst>
              <a:ext uri="{FF2B5EF4-FFF2-40B4-BE49-F238E27FC236}">
                <a16:creationId xmlns:a16="http://schemas.microsoft.com/office/drawing/2014/main" id="{C5BCBDE3-9657-5017-9BFB-16363C1FBB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63850" y="3843338"/>
            <a:ext cx="928688" cy="781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285709" name="Picture 13">
            <a:extLst>
              <a:ext uri="{FF2B5EF4-FFF2-40B4-BE49-F238E27FC236}">
                <a16:creationId xmlns:a16="http://schemas.microsoft.com/office/drawing/2014/main" id="{170BDBDF-FF49-4B61-9B0E-E799E5F234CB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5800" y="3443288"/>
            <a:ext cx="1771650" cy="2362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5713" name="Picture 17">
            <a:extLst>
              <a:ext uri="{FF2B5EF4-FFF2-40B4-BE49-F238E27FC236}">
                <a16:creationId xmlns:a16="http://schemas.microsoft.com/office/drawing/2014/main" id="{9614F3D5-AB57-576E-B52C-3F776FBE4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1657350"/>
            <a:ext cx="1300162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5714" name="Picture 18">
            <a:extLst>
              <a:ext uri="{FF2B5EF4-FFF2-40B4-BE49-F238E27FC236}">
                <a16:creationId xmlns:a16="http://schemas.microsoft.com/office/drawing/2014/main" id="{9B517DA1-955E-BB6E-BBD7-5DFF7E68C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1641475"/>
            <a:ext cx="1249362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5715" name="Picture 19">
            <a:extLst>
              <a:ext uri="{FF2B5EF4-FFF2-40B4-BE49-F238E27FC236}">
                <a16:creationId xmlns:a16="http://schemas.microsoft.com/office/drawing/2014/main" id="{D592645A-CFDC-EDC8-72ED-401F7689C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075" y="4654550"/>
            <a:ext cx="125095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>
            <a:extLst>
              <a:ext uri="{FF2B5EF4-FFF2-40B4-BE49-F238E27FC236}">
                <a16:creationId xmlns:a16="http://schemas.microsoft.com/office/drawing/2014/main" id="{31EF333D-5858-CB13-C47C-93F95655BB46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LID4096"/>
              <a:t>Scenario</a:t>
            </a:r>
          </a:p>
        </p:txBody>
      </p:sp>
      <p:pic>
        <p:nvPicPr>
          <p:cNvPr id="231427" name="Picture 3">
            <a:extLst>
              <a:ext uri="{FF2B5EF4-FFF2-40B4-BE49-F238E27FC236}">
                <a16:creationId xmlns:a16="http://schemas.microsoft.com/office/drawing/2014/main" id="{41AD70A0-6428-2D6F-84D8-0AA545B44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397000"/>
            <a:ext cx="1920875" cy="158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1428" name="Picture 4">
            <a:extLst>
              <a:ext uri="{FF2B5EF4-FFF2-40B4-BE49-F238E27FC236}">
                <a16:creationId xmlns:a16="http://schemas.microsoft.com/office/drawing/2014/main" id="{3725D615-1CF5-8B6C-F647-3B8FF4DB3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63" y="1409700"/>
            <a:ext cx="186055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1429" name="Picture 5">
            <a:extLst>
              <a:ext uri="{FF2B5EF4-FFF2-40B4-BE49-F238E27FC236}">
                <a16:creationId xmlns:a16="http://schemas.microsoft.com/office/drawing/2014/main" id="{43D797B4-36E8-E608-65AC-0A0F716A8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4321175"/>
            <a:ext cx="191135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1431" name="Text Box 7">
            <a:extLst>
              <a:ext uri="{FF2B5EF4-FFF2-40B4-BE49-F238E27FC236}">
                <a16:creationId xmlns:a16="http://schemas.microsoft.com/office/drawing/2014/main" id="{114AF764-744D-6281-4022-5F0D2445A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3054350"/>
            <a:ext cx="1182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Mike R.</a:t>
            </a:r>
          </a:p>
        </p:txBody>
      </p:sp>
      <p:sp>
        <p:nvSpPr>
          <p:cNvPr id="231432" name="Text Box 8">
            <a:extLst>
              <a:ext uri="{FF2B5EF4-FFF2-40B4-BE49-F238E27FC236}">
                <a16:creationId xmlns:a16="http://schemas.microsoft.com/office/drawing/2014/main" id="{1C0AC9F1-5B07-0A02-8292-B8DE33B74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" y="5907088"/>
            <a:ext cx="1182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Mike B.</a:t>
            </a:r>
          </a:p>
        </p:txBody>
      </p:sp>
      <p:sp>
        <p:nvSpPr>
          <p:cNvPr id="231433" name="Text Box 9">
            <a:extLst>
              <a:ext uri="{FF2B5EF4-FFF2-40B4-BE49-F238E27FC236}">
                <a16:creationId xmlns:a16="http://schemas.microsoft.com/office/drawing/2014/main" id="{662B2690-D0A5-ACF9-B842-AD363B223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763" y="2867025"/>
            <a:ext cx="725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Saul</a:t>
            </a:r>
          </a:p>
        </p:txBody>
      </p:sp>
      <p:sp>
        <p:nvSpPr>
          <p:cNvPr id="231437" name="Text Box 13">
            <a:extLst>
              <a:ext uri="{FF2B5EF4-FFF2-40B4-BE49-F238E27FC236}">
                <a16:creationId xmlns:a16="http://schemas.microsoft.com/office/drawing/2014/main" id="{69C72D55-9E35-0E1D-A76A-A62089EF2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238" y="3382963"/>
            <a:ext cx="989012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Server</a:t>
            </a:r>
          </a:p>
        </p:txBody>
      </p:sp>
      <p:sp>
        <p:nvSpPr>
          <p:cNvPr id="231438" name="Line 14">
            <a:extLst>
              <a:ext uri="{FF2B5EF4-FFF2-40B4-BE49-F238E27FC236}">
                <a16:creationId xmlns:a16="http://schemas.microsoft.com/office/drawing/2014/main" id="{0DEAE752-1D37-8276-2E61-BAFED17643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24413" y="2616200"/>
            <a:ext cx="654050" cy="708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1439" name="Line 15">
            <a:extLst>
              <a:ext uri="{FF2B5EF4-FFF2-40B4-BE49-F238E27FC236}">
                <a16:creationId xmlns:a16="http://schemas.microsoft.com/office/drawing/2014/main" id="{8B874F92-4DEA-5707-0616-390166C26B1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6075" y="2578100"/>
            <a:ext cx="892175" cy="787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1440" name="Line 16">
            <a:extLst>
              <a:ext uri="{FF2B5EF4-FFF2-40B4-BE49-F238E27FC236}">
                <a16:creationId xmlns:a16="http://schemas.microsoft.com/office/drawing/2014/main" id="{25B25772-F2D8-EF76-B66D-A02AD94887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63850" y="3843338"/>
            <a:ext cx="928688" cy="781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231444" name="Picture 20">
            <a:extLst>
              <a:ext uri="{FF2B5EF4-FFF2-40B4-BE49-F238E27FC236}">
                <a16:creationId xmlns:a16="http://schemas.microsoft.com/office/drawing/2014/main" id="{41D462F4-688C-9AA0-9583-ABE56D6022C4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5800" y="3443288"/>
            <a:ext cx="1771650" cy="2362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31446" name="Group 22">
            <a:extLst>
              <a:ext uri="{FF2B5EF4-FFF2-40B4-BE49-F238E27FC236}">
                <a16:creationId xmlns:a16="http://schemas.microsoft.com/office/drawing/2014/main" id="{3B507678-895B-021C-8504-80E00632D454}"/>
              </a:ext>
            </a:extLst>
          </p:cNvPr>
          <p:cNvGrpSpPr>
            <a:grpSpLocks/>
          </p:cNvGrpSpPr>
          <p:nvPr/>
        </p:nvGrpSpPr>
        <p:grpSpPr bwMode="auto">
          <a:xfrm>
            <a:off x="6934200" y="3305175"/>
            <a:ext cx="1938338" cy="2660650"/>
            <a:chOff x="4101" y="1986"/>
            <a:chExt cx="1307" cy="1539"/>
          </a:xfrm>
        </p:grpSpPr>
        <p:sp>
          <p:nvSpPr>
            <p:cNvPr id="231441" name="Line 17">
              <a:extLst>
                <a:ext uri="{FF2B5EF4-FFF2-40B4-BE49-F238E27FC236}">
                  <a16:creationId xmlns:a16="http://schemas.microsoft.com/office/drawing/2014/main" id="{631014B5-35D6-EA39-3EED-F27F3EDBDE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1" y="1986"/>
              <a:ext cx="1272" cy="153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31442" name="Line 18">
              <a:extLst>
                <a:ext uri="{FF2B5EF4-FFF2-40B4-BE49-F238E27FC236}">
                  <a16:creationId xmlns:a16="http://schemas.microsoft.com/office/drawing/2014/main" id="{7FD87F01-819F-533C-829E-E71CA3E382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9" y="1986"/>
              <a:ext cx="1299" cy="1539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pic>
        <p:nvPicPr>
          <p:cNvPr id="231449" name="Picture 25">
            <a:extLst>
              <a:ext uri="{FF2B5EF4-FFF2-40B4-BE49-F238E27FC236}">
                <a16:creationId xmlns:a16="http://schemas.microsoft.com/office/drawing/2014/main" id="{D76B62B9-5242-D07F-31DB-AC76C026A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1657350"/>
            <a:ext cx="1300162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1450" name="Picture 26">
            <a:extLst>
              <a:ext uri="{FF2B5EF4-FFF2-40B4-BE49-F238E27FC236}">
                <a16:creationId xmlns:a16="http://schemas.microsoft.com/office/drawing/2014/main" id="{06D93B7E-37B5-745C-70D1-0449FE90C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1641475"/>
            <a:ext cx="1249362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1451" name="Picture 27">
            <a:extLst>
              <a:ext uri="{FF2B5EF4-FFF2-40B4-BE49-F238E27FC236}">
                <a16:creationId xmlns:a16="http://schemas.microsoft.com/office/drawing/2014/main" id="{5543A631-6EC5-FA14-8DC7-08A29E366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075" y="4654550"/>
            <a:ext cx="125095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>
            <a:extLst>
              <a:ext uri="{FF2B5EF4-FFF2-40B4-BE49-F238E27FC236}">
                <a16:creationId xmlns:a16="http://schemas.microsoft.com/office/drawing/2014/main" id="{7B408791-437E-35A2-9829-86D29C2864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Single user systems use plugins</a:t>
            </a:r>
          </a:p>
        </p:txBody>
      </p:sp>
      <p:sp>
        <p:nvSpPr>
          <p:cNvPr id="248835" name="Rectangle 3">
            <a:extLst>
              <a:ext uri="{FF2B5EF4-FFF2-40B4-BE49-F238E27FC236}">
                <a16:creationId xmlns:a16="http://schemas.microsoft.com/office/drawing/2014/main" id="{53133D20-3363-7859-7E18-0EE5AE649F6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57613" y="1455738"/>
            <a:ext cx="4679950" cy="4875212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altLang="LID4096" sz="2000"/>
              <a:t>Example: Google Sidebar</a:t>
            </a:r>
          </a:p>
          <a:p>
            <a:pPr lvl="1">
              <a:lnSpc>
                <a:spcPct val="140000"/>
              </a:lnSpc>
            </a:pPr>
            <a:r>
              <a:rPr lang="en-US" altLang="LID4096" sz="1800"/>
              <a:t> personal information in sidebar</a:t>
            </a:r>
          </a:p>
          <a:p>
            <a:pPr lvl="1">
              <a:lnSpc>
                <a:spcPct val="140000"/>
              </a:lnSpc>
              <a:buFontTx/>
              <a:buNone/>
            </a:pPr>
            <a:endParaRPr lang="en-US" altLang="LID4096" sz="1800"/>
          </a:p>
          <a:p>
            <a:pPr lvl="1">
              <a:lnSpc>
                <a:spcPct val="140000"/>
              </a:lnSpc>
            </a:pPr>
            <a:endParaRPr lang="en-US" altLang="LID4096" sz="1800"/>
          </a:p>
          <a:p>
            <a:pPr>
              <a:lnSpc>
                <a:spcPct val="140000"/>
              </a:lnSpc>
            </a:pPr>
            <a:endParaRPr lang="en-US" altLang="LID4096" sz="2000"/>
          </a:p>
        </p:txBody>
      </p:sp>
      <p:pic>
        <p:nvPicPr>
          <p:cNvPr id="248840" name="Picture 8">
            <a:extLst>
              <a:ext uri="{FF2B5EF4-FFF2-40B4-BE49-F238E27FC236}">
                <a16:creationId xmlns:a16="http://schemas.microsoft.com/office/drawing/2014/main" id="{291C64EF-C66A-EBF8-7E36-3CB86F9DDE83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900" y="1301750"/>
            <a:ext cx="830263" cy="555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>
            <a:extLst>
              <a:ext uri="{FF2B5EF4-FFF2-40B4-BE49-F238E27FC236}">
                <a16:creationId xmlns:a16="http://schemas.microsoft.com/office/drawing/2014/main" id="{2E04672D-4E65-8FAF-136A-681853F863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Single user systems use plugins</a:t>
            </a:r>
          </a:p>
        </p:txBody>
      </p:sp>
      <p:sp>
        <p:nvSpPr>
          <p:cNvPr id="279555" name="Rectangle 3">
            <a:extLst>
              <a:ext uri="{FF2B5EF4-FFF2-40B4-BE49-F238E27FC236}">
                <a16:creationId xmlns:a16="http://schemas.microsoft.com/office/drawing/2014/main" id="{A187185C-2AEC-78F4-3E0D-BB1023E0EF2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57613" y="1455738"/>
            <a:ext cx="4679950" cy="4875212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altLang="LID4096" sz="2000"/>
              <a:t>Example: Google Sidebar</a:t>
            </a:r>
          </a:p>
          <a:p>
            <a:pPr lvl="1">
              <a:lnSpc>
                <a:spcPct val="140000"/>
              </a:lnSpc>
            </a:pPr>
            <a:r>
              <a:rPr lang="en-US" altLang="LID4096" sz="1800"/>
              <a:t> personal information in sidebar</a:t>
            </a:r>
          </a:p>
          <a:p>
            <a:pPr lvl="1">
              <a:lnSpc>
                <a:spcPct val="140000"/>
              </a:lnSpc>
            </a:pPr>
            <a:r>
              <a:rPr lang="en-US" altLang="LID4096" sz="1800"/>
              <a:t> expand tooltip for detail</a:t>
            </a:r>
          </a:p>
          <a:p>
            <a:pPr lvl="1">
              <a:lnSpc>
                <a:spcPct val="140000"/>
              </a:lnSpc>
            </a:pPr>
            <a:endParaRPr lang="en-US" altLang="LID4096" sz="1800"/>
          </a:p>
          <a:p>
            <a:pPr>
              <a:lnSpc>
                <a:spcPct val="140000"/>
              </a:lnSpc>
            </a:pPr>
            <a:endParaRPr lang="en-US" altLang="LID4096" sz="2000"/>
          </a:p>
          <a:p>
            <a:pPr>
              <a:lnSpc>
                <a:spcPct val="140000"/>
              </a:lnSpc>
            </a:pPr>
            <a:endParaRPr lang="en-US" altLang="LID4096" sz="2000"/>
          </a:p>
        </p:txBody>
      </p:sp>
      <p:pic>
        <p:nvPicPr>
          <p:cNvPr id="279557" name="Picture 5">
            <a:extLst>
              <a:ext uri="{FF2B5EF4-FFF2-40B4-BE49-F238E27FC236}">
                <a16:creationId xmlns:a16="http://schemas.microsoft.com/office/drawing/2014/main" id="{F2B605B0-57BA-B8E7-6DAE-5F1862456A3C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900" y="1301750"/>
            <a:ext cx="830263" cy="555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9562" name="Picture 10">
            <a:extLst>
              <a:ext uri="{FF2B5EF4-FFF2-40B4-BE49-F238E27FC236}">
                <a16:creationId xmlns:a16="http://schemas.microsoft.com/office/drawing/2014/main" id="{89875CCB-57F5-24AE-DEC7-CBA2918748BB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8225" y="1360488"/>
            <a:ext cx="1933575" cy="1400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B42C8D27-48F0-6445-4434-762597F57B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Single user systems use plugins</a:t>
            </a:r>
          </a:p>
        </p:txBody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9683F00E-13B6-4885-1E85-A5E485F7912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57613" y="1455738"/>
            <a:ext cx="4679950" cy="4875212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altLang="LID4096" sz="2000"/>
              <a:t>Example: Google Sidebar</a:t>
            </a:r>
          </a:p>
          <a:p>
            <a:pPr lvl="1">
              <a:lnSpc>
                <a:spcPct val="140000"/>
              </a:lnSpc>
            </a:pPr>
            <a:r>
              <a:rPr lang="en-US" altLang="LID4096" sz="1800"/>
              <a:t> personal information in sidebar</a:t>
            </a:r>
          </a:p>
          <a:p>
            <a:pPr lvl="1">
              <a:lnSpc>
                <a:spcPct val="140000"/>
              </a:lnSpc>
            </a:pPr>
            <a:r>
              <a:rPr lang="en-US" altLang="LID4096" sz="1800"/>
              <a:t> expand tooltip for detail</a:t>
            </a:r>
          </a:p>
          <a:p>
            <a:pPr lvl="1">
              <a:lnSpc>
                <a:spcPct val="140000"/>
              </a:lnSpc>
              <a:buFontTx/>
              <a:buNone/>
            </a:pPr>
            <a:endParaRPr lang="en-US" altLang="LID4096" sz="1800"/>
          </a:p>
          <a:p>
            <a:pPr>
              <a:lnSpc>
                <a:spcPct val="140000"/>
              </a:lnSpc>
            </a:pPr>
            <a:r>
              <a:rPr lang="en-US" altLang="LID4096" sz="2000"/>
              <a:t>Google provides base application</a:t>
            </a:r>
          </a:p>
          <a:p>
            <a:pPr>
              <a:lnSpc>
                <a:spcPct val="140000"/>
              </a:lnSpc>
            </a:pPr>
            <a:endParaRPr lang="en-US" altLang="LID4096" sz="500"/>
          </a:p>
          <a:p>
            <a:pPr>
              <a:lnSpc>
                <a:spcPct val="140000"/>
              </a:lnSpc>
            </a:pPr>
            <a:endParaRPr lang="en-US" altLang="LID4096" sz="2000"/>
          </a:p>
        </p:txBody>
      </p:sp>
      <p:pic>
        <p:nvPicPr>
          <p:cNvPr id="280584" name="Picture 8">
            <a:extLst>
              <a:ext uri="{FF2B5EF4-FFF2-40B4-BE49-F238E27FC236}">
                <a16:creationId xmlns:a16="http://schemas.microsoft.com/office/drawing/2014/main" id="{C7BA46AD-67F4-E02F-1D33-FA293455760A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075" y="1317625"/>
            <a:ext cx="830263" cy="5540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0587" name="Picture 11">
            <a:extLst>
              <a:ext uri="{FF2B5EF4-FFF2-40B4-BE49-F238E27FC236}">
                <a16:creationId xmlns:a16="http://schemas.microsoft.com/office/drawing/2014/main" id="{78AB4654-DCB2-1B41-371D-70C965310B7D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8225" y="1343025"/>
            <a:ext cx="1933575" cy="1400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0589" name="Rectangle 13">
            <a:extLst>
              <a:ext uri="{FF2B5EF4-FFF2-40B4-BE49-F238E27FC236}">
                <a16:creationId xmlns:a16="http://schemas.microsoft.com/office/drawing/2014/main" id="{81793293-2B73-061A-DEE0-3D627CD7D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388" y="1365250"/>
            <a:ext cx="1571625" cy="13128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0590" name="Rectangle 14">
            <a:extLst>
              <a:ext uri="{FF2B5EF4-FFF2-40B4-BE49-F238E27FC236}">
                <a16:creationId xmlns:a16="http://schemas.microsoft.com/office/drawing/2014/main" id="{D07A6399-93A1-38B4-030C-6595C803F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138" y="1790700"/>
            <a:ext cx="554037" cy="758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>
            <a:extLst>
              <a:ext uri="{FF2B5EF4-FFF2-40B4-BE49-F238E27FC236}">
                <a16:creationId xmlns:a16="http://schemas.microsoft.com/office/drawing/2014/main" id="{DA59BAB9-B326-3C20-716E-E17FE025AF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Single user systems use plugins</a:t>
            </a:r>
          </a:p>
        </p:txBody>
      </p:sp>
      <p:sp>
        <p:nvSpPr>
          <p:cNvPr id="281603" name="Rectangle 3">
            <a:extLst>
              <a:ext uri="{FF2B5EF4-FFF2-40B4-BE49-F238E27FC236}">
                <a16:creationId xmlns:a16="http://schemas.microsoft.com/office/drawing/2014/main" id="{DBE54403-131D-C2D4-B2D4-D07B6B46836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57613" y="1455738"/>
            <a:ext cx="4679950" cy="4875212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altLang="LID4096" sz="2000"/>
              <a:t>Example: Google Sidebar</a:t>
            </a:r>
          </a:p>
          <a:p>
            <a:pPr lvl="1">
              <a:lnSpc>
                <a:spcPct val="140000"/>
              </a:lnSpc>
            </a:pPr>
            <a:r>
              <a:rPr lang="en-US" altLang="LID4096" sz="1800"/>
              <a:t> personal information in sidebar</a:t>
            </a:r>
          </a:p>
          <a:p>
            <a:pPr lvl="1">
              <a:lnSpc>
                <a:spcPct val="140000"/>
              </a:lnSpc>
            </a:pPr>
            <a:r>
              <a:rPr lang="en-US" altLang="LID4096" sz="1800"/>
              <a:t> expand tooltip for detail</a:t>
            </a:r>
          </a:p>
          <a:p>
            <a:pPr lvl="1">
              <a:lnSpc>
                <a:spcPct val="140000"/>
              </a:lnSpc>
            </a:pPr>
            <a:endParaRPr lang="en-US" altLang="LID4096" sz="1800"/>
          </a:p>
          <a:p>
            <a:pPr>
              <a:lnSpc>
                <a:spcPct val="140000"/>
              </a:lnSpc>
            </a:pPr>
            <a:r>
              <a:rPr lang="en-US" altLang="LID4096" sz="2000"/>
              <a:t>Google provides base application</a:t>
            </a:r>
          </a:p>
          <a:p>
            <a:pPr>
              <a:lnSpc>
                <a:spcPct val="140000"/>
              </a:lnSpc>
            </a:pPr>
            <a:endParaRPr lang="en-US" altLang="LID4096" sz="500"/>
          </a:p>
          <a:p>
            <a:pPr>
              <a:lnSpc>
                <a:spcPct val="140000"/>
              </a:lnSpc>
            </a:pPr>
            <a:r>
              <a:rPr lang="en-US" altLang="LID4096" sz="2000"/>
              <a:t>Plugin developer fills in content</a:t>
            </a:r>
          </a:p>
        </p:txBody>
      </p:sp>
      <p:pic>
        <p:nvPicPr>
          <p:cNvPr id="281614" name="Picture 14">
            <a:extLst>
              <a:ext uri="{FF2B5EF4-FFF2-40B4-BE49-F238E27FC236}">
                <a16:creationId xmlns:a16="http://schemas.microsoft.com/office/drawing/2014/main" id="{ADE69DAD-DD07-1C7B-9BC5-65F32217C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363663"/>
            <a:ext cx="19335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1606" name="Picture 6">
            <a:extLst>
              <a:ext uri="{FF2B5EF4-FFF2-40B4-BE49-F238E27FC236}">
                <a16:creationId xmlns:a16="http://schemas.microsoft.com/office/drawing/2014/main" id="{E1FEC27A-8F8E-0545-89A0-E94545327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320800"/>
            <a:ext cx="835025" cy="553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1616" name="Picture 16">
            <a:extLst>
              <a:ext uri="{FF2B5EF4-FFF2-40B4-BE49-F238E27FC236}">
                <a16:creationId xmlns:a16="http://schemas.microsoft.com/office/drawing/2014/main" id="{0F2CE7BC-DFB0-9380-44C5-52C8313B70AC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78288" y="4527550"/>
            <a:ext cx="3001962" cy="21732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1608" name="Picture 8">
            <a:extLst>
              <a:ext uri="{FF2B5EF4-FFF2-40B4-BE49-F238E27FC236}">
                <a16:creationId xmlns:a16="http://schemas.microsoft.com/office/drawing/2014/main" id="{C9C74DCD-8924-4C70-A33B-FB7EC0563116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20888" y="4770438"/>
            <a:ext cx="2073275" cy="1516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1611" name="Line 11">
            <a:extLst>
              <a:ext uri="{FF2B5EF4-FFF2-40B4-BE49-F238E27FC236}">
                <a16:creationId xmlns:a16="http://schemas.microsoft.com/office/drawing/2014/main" id="{9B8DF104-BEBC-C119-29A8-D4BBFA32314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9075" y="1995488"/>
            <a:ext cx="1803400" cy="42767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81612" name="Line 12">
            <a:extLst>
              <a:ext uri="{FF2B5EF4-FFF2-40B4-BE49-F238E27FC236}">
                <a16:creationId xmlns:a16="http://schemas.microsoft.com/office/drawing/2014/main" id="{319B703B-B982-349E-4461-4131406527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988" y="1430338"/>
            <a:ext cx="3040062" cy="33480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>
            <a:extLst>
              <a:ext uri="{FF2B5EF4-FFF2-40B4-BE49-F238E27FC236}">
                <a16:creationId xmlns:a16="http://schemas.microsoft.com/office/drawing/2014/main" id="{EB509A05-CD4B-F3F1-8083-43BA5E1DC8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Plugins for groupware</a:t>
            </a:r>
          </a:p>
        </p:txBody>
      </p:sp>
      <p:sp>
        <p:nvSpPr>
          <p:cNvPr id="196611" name="Rectangle 3">
            <a:extLst>
              <a:ext uri="{FF2B5EF4-FFF2-40B4-BE49-F238E27FC236}">
                <a16:creationId xmlns:a16="http://schemas.microsoft.com/office/drawing/2014/main" id="{E4719F78-67A8-E9A8-A96A-0A3CC194C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3236913"/>
            <a:ext cx="9144000" cy="1052512"/>
          </a:xfrm>
        </p:spPr>
        <p:txBody>
          <a:bodyPr/>
          <a:lstStyle/>
          <a:p>
            <a:pPr algn="ctr"/>
            <a:r>
              <a:rPr lang="en-US" altLang="LID4096" sz="3600"/>
              <a:t>Why not do the same for groupware?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>
            <a:extLst>
              <a:ext uri="{FF2B5EF4-FFF2-40B4-BE49-F238E27FC236}">
                <a16:creationId xmlns:a16="http://schemas.microsoft.com/office/drawing/2014/main" id="{549F16F5-ACB8-8BAD-4E93-A52E0BADA6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60400"/>
            <a:ext cx="6400800" cy="558800"/>
          </a:xfrm>
        </p:spPr>
        <p:txBody>
          <a:bodyPr/>
          <a:lstStyle/>
          <a:p>
            <a:r>
              <a:rPr lang="en-US" altLang="LID4096"/>
              <a:t>Base system: Community Bar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EDF0B0FB-9B7E-6C95-BD45-222885954B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Peripheral side bar</a:t>
            </a:r>
          </a:p>
          <a:p>
            <a:r>
              <a:rPr lang="en-US" altLang="LID4096"/>
              <a:t>Multiple Places</a:t>
            </a:r>
          </a:p>
          <a:p>
            <a:r>
              <a:rPr lang="en-US" altLang="LID4096"/>
              <a:t>Transient tooltip grande</a:t>
            </a:r>
          </a:p>
          <a:p>
            <a:r>
              <a:rPr lang="en-US" altLang="LID4096"/>
              <a:t>Separate full view</a:t>
            </a:r>
          </a:p>
        </p:txBody>
      </p:sp>
      <p:pic>
        <p:nvPicPr>
          <p:cNvPr id="29701" name="Picture 5">
            <a:extLst>
              <a:ext uri="{FF2B5EF4-FFF2-40B4-BE49-F238E27FC236}">
                <a16:creationId xmlns:a16="http://schemas.microsoft.com/office/drawing/2014/main" id="{148A3129-3059-1F60-7104-EEE3BF86B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47625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3" name="Picture 7">
            <a:extLst>
              <a:ext uri="{FF2B5EF4-FFF2-40B4-BE49-F238E27FC236}">
                <a16:creationId xmlns:a16="http://schemas.microsoft.com/office/drawing/2014/main" id="{8C24432A-3E14-BCAC-C84D-C753AE011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88" y="4213225"/>
            <a:ext cx="101917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704" name="Group 8">
            <a:extLst>
              <a:ext uri="{FF2B5EF4-FFF2-40B4-BE49-F238E27FC236}">
                <a16:creationId xmlns:a16="http://schemas.microsoft.com/office/drawing/2014/main" id="{9C4A62C7-E541-41B0-D075-445939F28316}"/>
              </a:ext>
            </a:extLst>
          </p:cNvPr>
          <p:cNvGrpSpPr>
            <a:grpSpLocks/>
          </p:cNvGrpSpPr>
          <p:nvPr/>
        </p:nvGrpSpPr>
        <p:grpSpPr bwMode="auto">
          <a:xfrm>
            <a:off x="7004050" y="0"/>
            <a:ext cx="2139950" cy="6858000"/>
            <a:chOff x="4412" y="0"/>
            <a:chExt cx="1348" cy="4320"/>
          </a:xfrm>
        </p:grpSpPr>
        <p:pic>
          <p:nvPicPr>
            <p:cNvPr id="29705" name="Picture 9">
              <a:extLst>
                <a:ext uri="{FF2B5EF4-FFF2-40B4-BE49-F238E27FC236}">
                  <a16:creationId xmlns:a16="http://schemas.microsoft.com/office/drawing/2014/main" id="{053C87F0-503A-0603-6DB4-62FE82A66F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2" y="0"/>
              <a:ext cx="388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706" name="Line 10">
              <a:extLst>
                <a:ext uri="{FF2B5EF4-FFF2-40B4-BE49-F238E27FC236}">
                  <a16:creationId xmlns:a16="http://schemas.microsoft.com/office/drawing/2014/main" id="{FADE4701-71AE-4655-FC26-ED92A942C7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7" y="188"/>
              <a:ext cx="4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9707" name="Line 11">
              <a:extLst>
                <a:ext uri="{FF2B5EF4-FFF2-40B4-BE49-F238E27FC236}">
                  <a16:creationId xmlns:a16="http://schemas.microsoft.com/office/drawing/2014/main" id="{F9143FAE-2BEA-FE7A-F0C5-53764F98DC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4" y="1786"/>
              <a:ext cx="4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9708" name="Line 12">
              <a:extLst>
                <a:ext uri="{FF2B5EF4-FFF2-40B4-BE49-F238E27FC236}">
                  <a16:creationId xmlns:a16="http://schemas.microsoft.com/office/drawing/2014/main" id="{09C9D5B5-5226-0480-9B0D-DE8CE20713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9" y="1413"/>
              <a:ext cx="4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9709" name="Line 13">
              <a:extLst>
                <a:ext uri="{FF2B5EF4-FFF2-40B4-BE49-F238E27FC236}">
                  <a16:creationId xmlns:a16="http://schemas.microsoft.com/office/drawing/2014/main" id="{9B5061A2-4E9B-F318-B53E-5D34F941ED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4" y="2624"/>
              <a:ext cx="4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9710" name="Line 14">
              <a:extLst>
                <a:ext uri="{FF2B5EF4-FFF2-40B4-BE49-F238E27FC236}">
                  <a16:creationId xmlns:a16="http://schemas.microsoft.com/office/drawing/2014/main" id="{5BFFB12F-EE48-36AA-C422-F098DEF249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2" y="4284"/>
              <a:ext cx="4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9711" name="Text Box 15">
              <a:extLst>
                <a:ext uri="{FF2B5EF4-FFF2-40B4-BE49-F238E27FC236}">
                  <a16:creationId xmlns:a16="http://schemas.microsoft.com/office/drawing/2014/main" id="{C84F92FA-11F2-89F5-7D0A-3F3F0D0F38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4" y="3108"/>
              <a:ext cx="9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LID4096" sz="1800">
                  <a:latin typeface="Verdana" panose="020B0604030504040204" pitchFamily="34" charset="0"/>
                </a:rPr>
                <a:t>Place</a:t>
              </a:r>
            </a:p>
            <a:p>
              <a:pPr algn="ctr"/>
              <a:r>
                <a:rPr lang="en-US" altLang="LID4096" sz="1800">
                  <a:latin typeface="Verdana" panose="020B0604030504040204" pitchFamily="34" charset="0"/>
                </a:rPr>
                <a:t>“mike test”</a:t>
              </a:r>
            </a:p>
          </p:txBody>
        </p:sp>
        <p:sp>
          <p:nvSpPr>
            <p:cNvPr id="29712" name="Line 16">
              <a:extLst>
                <a:ext uri="{FF2B5EF4-FFF2-40B4-BE49-F238E27FC236}">
                  <a16:creationId xmlns:a16="http://schemas.microsoft.com/office/drawing/2014/main" id="{0C00FB90-5035-2D6A-4303-13E4C90606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7" y="2630"/>
              <a:ext cx="0" cy="4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9713" name="Line 17">
              <a:extLst>
                <a:ext uri="{FF2B5EF4-FFF2-40B4-BE49-F238E27FC236}">
                  <a16:creationId xmlns:a16="http://schemas.microsoft.com/office/drawing/2014/main" id="{B48AF8E3-B7D5-6AEA-63F0-3FA3BA7B90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5" y="3520"/>
              <a:ext cx="0" cy="7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9714" name="Text Box 18">
              <a:extLst>
                <a:ext uri="{FF2B5EF4-FFF2-40B4-BE49-F238E27FC236}">
                  <a16:creationId xmlns:a16="http://schemas.microsoft.com/office/drawing/2014/main" id="{38BBEA3E-C6D0-8BC5-F253-2A07E7BF90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7" y="1993"/>
              <a:ext cx="98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LID4096" sz="1800">
                  <a:latin typeface="Verdana" panose="020B0604030504040204" pitchFamily="34" charset="0"/>
                </a:rPr>
                <a:t>Place</a:t>
              </a:r>
            </a:p>
            <a:p>
              <a:pPr algn="ctr"/>
              <a:r>
                <a:rPr lang="en-US" altLang="LID4096" sz="1800">
                  <a:latin typeface="Verdana" panose="020B0604030504040204" pitchFamily="34" charset="0"/>
                </a:rPr>
                <a:t>“ilab”</a:t>
              </a:r>
            </a:p>
          </p:txBody>
        </p:sp>
        <p:sp>
          <p:nvSpPr>
            <p:cNvPr id="29715" name="Line 19">
              <a:extLst>
                <a:ext uri="{FF2B5EF4-FFF2-40B4-BE49-F238E27FC236}">
                  <a16:creationId xmlns:a16="http://schemas.microsoft.com/office/drawing/2014/main" id="{8CD830E6-9590-0A11-AB67-BC0928C87D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3" y="1788"/>
              <a:ext cx="0" cy="2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9716" name="Line 20">
              <a:extLst>
                <a:ext uri="{FF2B5EF4-FFF2-40B4-BE49-F238E27FC236}">
                  <a16:creationId xmlns:a16="http://schemas.microsoft.com/office/drawing/2014/main" id="{4BA4220E-56F3-ACCE-A447-8C189B9000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7" y="2402"/>
              <a:ext cx="0" cy="2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9717" name="Text Box 21">
              <a:extLst>
                <a:ext uri="{FF2B5EF4-FFF2-40B4-BE49-F238E27FC236}">
                  <a16:creationId xmlns:a16="http://schemas.microsoft.com/office/drawing/2014/main" id="{C7840340-154B-98E7-CE8B-7F6895E0B0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6" y="1375"/>
              <a:ext cx="98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LID4096" sz="1800">
                  <a:latin typeface="Verdana" panose="020B0604030504040204" pitchFamily="34" charset="0"/>
                </a:rPr>
                <a:t>Place</a:t>
              </a:r>
            </a:p>
            <a:p>
              <a:pPr algn="ctr"/>
              <a:r>
                <a:rPr lang="en-US" altLang="LID4096" sz="1800">
                  <a:latin typeface="Verdana" panose="020B0604030504040204" pitchFamily="34" charset="0"/>
                </a:rPr>
                <a:t>“G-place”</a:t>
              </a:r>
            </a:p>
          </p:txBody>
        </p:sp>
        <p:sp>
          <p:nvSpPr>
            <p:cNvPr id="29718" name="Text Box 22">
              <a:extLst>
                <a:ext uri="{FF2B5EF4-FFF2-40B4-BE49-F238E27FC236}">
                  <a16:creationId xmlns:a16="http://schemas.microsoft.com/office/drawing/2014/main" id="{CDF7F47C-3CCA-AE5C-547A-EF8F57D6D4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1" y="433"/>
              <a:ext cx="989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LID4096" sz="1600">
                  <a:latin typeface="Verdana" panose="020B0604030504040204" pitchFamily="34" charset="0"/>
                </a:rPr>
                <a:t>Place</a:t>
              </a:r>
            </a:p>
            <a:p>
              <a:pPr algn="ctr"/>
              <a:r>
                <a:rPr lang="en-US" altLang="LID4096" sz="1600">
                  <a:latin typeface="Verdana" panose="020B0604030504040204" pitchFamily="34" charset="0"/>
                </a:rPr>
                <a:t>“CSCW class”</a:t>
              </a:r>
            </a:p>
          </p:txBody>
        </p:sp>
        <p:sp>
          <p:nvSpPr>
            <p:cNvPr id="29719" name="Line 23">
              <a:extLst>
                <a:ext uri="{FF2B5EF4-FFF2-40B4-BE49-F238E27FC236}">
                  <a16:creationId xmlns:a16="http://schemas.microsoft.com/office/drawing/2014/main" id="{55B9ED55-0912-700D-DA23-A5A22CF215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7" y="807"/>
              <a:ext cx="0" cy="6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9720" name="Line 24">
              <a:extLst>
                <a:ext uri="{FF2B5EF4-FFF2-40B4-BE49-F238E27FC236}">
                  <a16:creationId xmlns:a16="http://schemas.microsoft.com/office/drawing/2014/main" id="{BB6878AE-B720-DD6F-715A-0189F99BAA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71" y="184"/>
              <a:ext cx="0" cy="2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9721" name="Line 25">
            <a:extLst>
              <a:ext uri="{FF2B5EF4-FFF2-40B4-BE49-F238E27FC236}">
                <a16:creationId xmlns:a16="http://schemas.microsoft.com/office/drawing/2014/main" id="{F340B07C-3954-4296-647D-620A7FA06A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5927725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9722" name="Line 26">
            <a:extLst>
              <a:ext uri="{FF2B5EF4-FFF2-40B4-BE49-F238E27FC236}">
                <a16:creationId xmlns:a16="http://schemas.microsoft.com/office/drawing/2014/main" id="{A970DD15-CA1C-2BDC-8A1F-0082B6D8895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5919788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7" name="Rectangle 5">
            <a:extLst>
              <a:ext uri="{FF2B5EF4-FFF2-40B4-BE49-F238E27FC236}">
                <a16:creationId xmlns:a16="http://schemas.microsoft.com/office/drawing/2014/main" id="{B740920C-A844-AD17-5A0E-7D50C6CAF0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[video]</a:t>
            </a:r>
          </a:p>
        </p:txBody>
      </p:sp>
      <p:pic>
        <p:nvPicPr>
          <p:cNvPr id="197641" name="CommunityBar-mpeg-4.avi">
            <a:hlinkClick r:id="" action="ppaction://media"/>
            <a:extLst>
              <a:ext uri="{FF2B5EF4-FFF2-40B4-BE49-F238E27FC236}">
                <a16:creationId xmlns:a16="http://schemas.microsoft.com/office/drawing/2014/main" id="{81893155-3122-A2A8-CB05-6A0EC881318A}"/>
              </a:ext>
            </a:extLst>
          </p:cNvPr>
          <p:cNvPicPr>
            <a:picLocks noRot="1" noChangeAspect="1" noChangeArrowheads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7643" name="Text Box 11">
            <a:extLst>
              <a:ext uri="{FF2B5EF4-FFF2-40B4-BE49-F238E27FC236}">
                <a16:creationId xmlns:a16="http://schemas.microsoft.com/office/drawing/2014/main" id="{B2E90788-D96C-8E6A-33AE-ED8D48F0F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650" y="5157788"/>
            <a:ext cx="2784475" cy="822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i="1"/>
              <a:t>Video not included here…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76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976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64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764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7" name="Rectangle 5">
            <a:extLst>
              <a:ext uri="{FF2B5EF4-FFF2-40B4-BE49-F238E27FC236}">
                <a16:creationId xmlns:a16="http://schemas.microsoft.com/office/drawing/2014/main" id="{B740920C-A844-AD17-5A0E-7D50C6CAF0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[video]</a:t>
            </a:r>
          </a:p>
        </p:txBody>
      </p:sp>
      <p:pic>
        <p:nvPicPr>
          <p:cNvPr id="3" name="2005-CommunityBarVideo-ECSCW">
            <a:hlinkClick r:id="" action="ppaction://media"/>
            <a:extLst>
              <a:ext uri="{FF2B5EF4-FFF2-40B4-BE49-F238E27FC236}">
                <a16:creationId xmlns:a16="http://schemas.microsoft.com/office/drawing/2014/main" id="{ECA1D0FB-23F9-3820-0A2F-573EDCF4D0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8318" y="563216"/>
            <a:ext cx="7756007" cy="581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5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8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50BA4421-E9A7-62FA-5F3C-7984F368B3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Media Item Views</a:t>
            </a:r>
          </a:p>
        </p:txBody>
      </p:sp>
      <p:grpSp>
        <p:nvGrpSpPr>
          <p:cNvPr id="210968" name="Group 24">
            <a:extLst>
              <a:ext uri="{FF2B5EF4-FFF2-40B4-BE49-F238E27FC236}">
                <a16:creationId xmlns:a16="http://schemas.microsoft.com/office/drawing/2014/main" id="{0F823C00-98F6-20B6-092E-807811F7B3EE}"/>
              </a:ext>
            </a:extLst>
          </p:cNvPr>
          <p:cNvGrpSpPr>
            <a:grpSpLocks/>
          </p:cNvGrpSpPr>
          <p:nvPr/>
        </p:nvGrpSpPr>
        <p:grpSpPr bwMode="auto">
          <a:xfrm>
            <a:off x="6935788" y="1265238"/>
            <a:ext cx="2012950" cy="2692400"/>
            <a:chOff x="4369" y="797"/>
            <a:chExt cx="1268" cy="1696"/>
          </a:xfrm>
        </p:grpSpPr>
        <p:grpSp>
          <p:nvGrpSpPr>
            <p:cNvPr id="210964" name="Group 20">
              <a:extLst>
                <a:ext uri="{FF2B5EF4-FFF2-40B4-BE49-F238E27FC236}">
                  <a16:creationId xmlns:a16="http://schemas.microsoft.com/office/drawing/2014/main" id="{DAC10222-8218-E595-070C-AA83C243AD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9" y="810"/>
              <a:ext cx="1268" cy="1627"/>
              <a:chOff x="4369" y="810"/>
              <a:chExt cx="1268" cy="1627"/>
            </a:xfrm>
          </p:grpSpPr>
          <p:pic>
            <p:nvPicPr>
              <p:cNvPr id="210958" name="Picture 14">
                <a:extLst>
                  <a:ext uri="{FF2B5EF4-FFF2-40B4-BE49-F238E27FC236}">
                    <a16:creationId xmlns:a16="http://schemas.microsoft.com/office/drawing/2014/main" id="{7F71D89A-C58F-DAE0-F0BE-AFE7A02D7F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9" y="810"/>
                <a:ext cx="1268" cy="16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959" name="Picture 15">
                <a:extLst>
                  <a:ext uri="{FF2B5EF4-FFF2-40B4-BE49-F238E27FC236}">
                    <a16:creationId xmlns:a16="http://schemas.microsoft.com/office/drawing/2014/main" id="{FF3D3F5A-EE19-9115-575C-15A235C801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" y="1115"/>
                <a:ext cx="1151" cy="10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10966" name="Rectangle 22">
              <a:extLst>
                <a:ext uri="{FF2B5EF4-FFF2-40B4-BE49-F238E27FC236}">
                  <a16:creationId xmlns:a16="http://schemas.microsoft.com/office/drawing/2014/main" id="{E8D94E81-F646-1F0B-3921-10DC275262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1" y="2139"/>
              <a:ext cx="1143" cy="35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0967" name="Rectangle 23">
              <a:extLst>
                <a:ext uri="{FF2B5EF4-FFF2-40B4-BE49-F238E27FC236}">
                  <a16:creationId xmlns:a16="http://schemas.microsoft.com/office/drawing/2014/main" id="{DAE631DA-4292-FBDE-79D3-6B7F99B670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3" y="797"/>
              <a:ext cx="1143" cy="309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>
            <a:extLst>
              <a:ext uri="{FF2B5EF4-FFF2-40B4-BE49-F238E27FC236}">
                <a16:creationId xmlns:a16="http://schemas.microsoft.com/office/drawing/2014/main" id="{8CA026E0-176E-1D1E-09D8-85ED39D9E6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Media Item Views</a:t>
            </a:r>
          </a:p>
        </p:txBody>
      </p:sp>
      <p:pic>
        <p:nvPicPr>
          <p:cNvPr id="287747" name="Picture 3">
            <a:extLst>
              <a:ext uri="{FF2B5EF4-FFF2-40B4-BE49-F238E27FC236}">
                <a16:creationId xmlns:a16="http://schemas.microsoft.com/office/drawing/2014/main" id="{7B481165-61D2-8A11-2CBE-5B15BF3E8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1358900"/>
            <a:ext cx="18161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7751" name="Group 7">
            <a:extLst>
              <a:ext uri="{FF2B5EF4-FFF2-40B4-BE49-F238E27FC236}">
                <a16:creationId xmlns:a16="http://schemas.microsoft.com/office/drawing/2014/main" id="{197AEEA5-3BB9-8B98-3B6A-CAFC247E556F}"/>
              </a:ext>
            </a:extLst>
          </p:cNvPr>
          <p:cNvGrpSpPr>
            <a:grpSpLocks/>
          </p:cNvGrpSpPr>
          <p:nvPr/>
        </p:nvGrpSpPr>
        <p:grpSpPr bwMode="auto">
          <a:xfrm>
            <a:off x="6935788" y="1320800"/>
            <a:ext cx="2012950" cy="2692400"/>
            <a:chOff x="4369" y="797"/>
            <a:chExt cx="1268" cy="1696"/>
          </a:xfrm>
        </p:grpSpPr>
        <p:grpSp>
          <p:nvGrpSpPr>
            <p:cNvPr id="287752" name="Group 8">
              <a:extLst>
                <a:ext uri="{FF2B5EF4-FFF2-40B4-BE49-F238E27FC236}">
                  <a16:creationId xmlns:a16="http://schemas.microsoft.com/office/drawing/2014/main" id="{80AAA7F4-83BD-C0A4-6EAE-DC45EC1940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9" y="810"/>
              <a:ext cx="1268" cy="1627"/>
              <a:chOff x="4369" y="810"/>
              <a:chExt cx="1268" cy="1627"/>
            </a:xfrm>
          </p:grpSpPr>
          <p:pic>
            <p:nvPicPr>
              <p:cNvPr id="287753" name="Picture 9">
                <a:extLst>
                  <a:ext uri="{FF2B5EF4-FFF2-40B4-BE49-F238E27FC236}">
                    <a16:creationId xmlns:a16="http://schemas.microsoft.com/office/drawing/2014/main" id="{B7A9CD03-FF94-6C80-6038-58D7C103FC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9" y="810"/>
                <a:ext cx="1268" cy="16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7754" name="Picture 10">
                <a:extLst>
                  <a:ext uri="{FF2B5EF4-FFF2-40B4-BE49-F238E27FC236}">
                    <a16:creationId xmlns:a16="http://schemas.microsoft.com/office/drawing/2014/main" id="{E059564C-74AA-9D03-9545-7FF33B52F9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" y="1115"/>
                <a:ext cx="1151" cy="10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87755" name="Rectangle 11">
              <a:extLst>
                <a:ext uri="{FF2B5EF4-FFF2-40B4-BE49-F238E27FC236}">
                  <a16:creationId xmlns:a16="http://schemas.microsoft.com/office/drawing/2014/main" id="{A53D5FCE-160F-CD7F-4164-7227E75EA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1" y="2139"/>
              <a:ext cx="1143" cy="35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756" name="Rectangle 12">
              <a:extLst>
                <a:ext uri="{FF2B5EF4-FFF2-40B4-BE49-F238E27FC236}">
                  <a16:creationId xmlns:a16="http://schemas.microsoft.com/office/drawing/2014/main" id="{9ECC8774-8CFC-C9F8-6B42-D90E41BD7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3" y="797"/>
              <a:ext cx="1143" cy="309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>
            <a:extLst>
              <a:ext uri="{FF2B5EF4-FFF2-40B4-BE49-F238E27FC236}">
                <a16:creationId xmlns:a16="http://schemas.microsoft.com/office/drawing/2014/main" id="{A84E16F9-D5C7-A97C-D409-B5776D8AFC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Media Item Views</a:t>
            </a:r>
          </a:p>
        </p:txBody>
      </p:sp>
      <p:pic>
        <p:nvPicPr>
          <p:cNvPr id="289795" name="Picture 3">
            <a:extLst>
              <a:ext uri="{FF2B5EF4-FFF2-40B4-BE49-F238E27FC236}">
                <a16:creationId xmlns:a16="http://schemas.microsoft.com/office/drawing/2014/main" id="{DB795E02-0A24-CED9-33A6-91BFAAD86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1358900"/>
            <a:ext cx="18161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9797" name="Picture 5">
            <a:extLst>
              <a:ext uri="{FF2B5EF4-FFF2-40B4-BE49-F238E27FC236}">
                <a16:creationId xmlns:a16="http://schemas.microsoft.com/office/drawing/2014/main" id="{F84BB048-32F9-F885-7BAF-93CB8A650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58900"/>
            <a:ext cx="46355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9799" name="Group 7">
            <a:extLst>
              <a:ext uri="{FF2B5EF4-FFF2-40B4-BE49-F238E27FC236}">
                <a16:creationId xmlns:a16="http://schemas.microsoft.com/office/drawing/2014/main" id="{1ABE5943-90A2-212F-D5D2-1475D5DFFD53}"/>
              </a:ext>
            </a:extLst>
          </p:cNvPr>
          <p:cNvGrpSpPr>
            <a:grpSpLocks/>
          </p:cNvGrpSpPr>
          <p:nvPr/>
        </p:nvGrpSpPr>
        <p:grpSpPr bwMode="auto">
          <a:xfrm>
            <a:off x="6935788" y="1320800"/>
            <a:ext cx="2012950" cy="2692400"/>
            <a:chOff x="4369" y="797"/>
            <a:chExt cx="1268" cy="1696"/>
          </a:xfrm>
        </p:grpSpPr>
        <p:grpSp>
          <p:nvGrpSpPr>
            <p:cNvPr id="289800" name="Group 8">
              <a:extLst>
                <a:ext uri="{FF2B5EF4-FFF2-40B4-BE49-F238E27FC236}">
                  <a16:creationId xmlns:a16="http://schemas.microsoft.com/office/drawing/2014/main" id="{FA5F774A-2355-8F6B-93E2-5955239B35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9" y="810"/>
              <a:ext cx="1268" cy="1627"/>
              <a:chOff x="4369" y="810"/>
              <a:chExt cx="1268" cy="1627"/>
            </a:xfrm>
          </p:grpSpPr>
          <p:pic>
            <p:nvPicPr>
              <p:cNvPr id="289801" name="Picture 9">
                <a:extLst>
                  <a:ext uri="{FF2B5EF4-FFF2-40B4-BE49-F238E27FC236}">
                    <a16:creationId xmlns:a16="http://schemas.microsoft.com/office/drawing/2014/main" id="{BD2A1890-7014-9AC1-011A-BA234B9065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9" y="810"/>
                <a:ext cx="1268" cy="16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9802" name="Picture 10">
                <a:extLst>
                  <a:ext uri="{FF2B5EF4-FFF2-40B4-BE49-F238E27FC236}">
                    <a16:creationId xmlns:a16="http://schemas.microsoft.com/office/drawing/2014/main" id="{B09B5D71-E57C-2D11-7641-C335D7FB43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" y="1115"/>
                <a:ext cx="1151" cy="10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89803" name="Rectangle 11">
              <a:extLst>
                <a:ext uri="{FF2B5EF4-FFF2-40B4-BE49-F238E27FC236}">
                  <a16:creationId xmlns:a16="http://schemas.microsoft.com/office/drawing/2014/main" id="{ED2FD55F-F8E6-832E-5B9B-2E31D95DEE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1" y="2139"/>
              <a:ext cx="1143" cy="35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9804" name="Rectangle 12">
              <a:extLst>
                <a:ext uri="{FF2B5EF4-FFF2-40B4-BE49-F238E27FC236}">
                  <a16:creationId xmlns:a16="http://schemas.microsoft.com/office/drawing/2014/main" id="{432B4B59-0C28-805F-B591-8E39F6AA9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3" y="797"/>
              <a:ext cx="1143" cy="309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>
            <a:extLst>
              <a:ext uri="{FF2B5EF4-FFF2-40B4-BE49-F238E27FC236}">
                <a16:creationId xmlns:a16="http://schemas.microsoft.com/office/drawing/2014/main" id="{C81B7416-9A15-66DF-ECEB-4DEF68D76E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Media Item Views</a:t>
            </a:r>
          </a:p>
        </p:txBody>
      </p:sp>
      <p:pic>
        <p:nvPicPr>
          <p:cNvPr id="291843" name="Picture 3">
            <a:extLst>
              <a:ext uri="{FF2B5EF4-FFF2-40B4-BE49-F238E27FC236}">
                <a16:creationId xmlns:a16="http://schemas.microsoft.com/office/drawing/2014/main" id="{4C6C5B56-98DB-685B-AF04-1A5FD47DD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1358900"/>
            <a:ext cx="18161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1845" name="Picture 5">
            <a:extLst>
              <a:ext uri="{FF2B5EF4-FFF2-40B4-BE49-F238E27FC236}">
                <a16:creationId xmlns:a16="http://schemas.microsoft.com/office/drawing/2014/main" id="{073D2D5B-2A21-08F9-CBE8-82AB50BC1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58900"/>
            <a:ext cx="46355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1847" name="Group 7">
            <a:extLst>
              <a:ext uri="{FF2B5EF4-FFF2-40B4-BE49-F238E27FC236}">
                <a16:creationId xmlns:a16="http://schemas.microsoft.com/office/drawing/2014/main" id="{33A553A8-2192-60E7-A518-6C34C93FF0F7}"/>
              </a:ext>
            </a:extLst>
          </p:cNvPr>
          <p:cNvGrpSpPr>
            <a:grpSpLocks/>
          </p:cNvGrpSpPr>
          <p:nvPr/>
        </p:nvGrpSpPr>
        <p:grpSpPr bwMode="auto">
          <a:xfrm>
            <a:off x="6935788" y="1320800"/>
            <a:ext cx="2012950" cy="2692400"/>
            <a:chOff x="4369" y="797"/>
            <a:chExt cx="1268" cy="1696"/>
          </a:xfrm>
        </p:grpSpPr>
        <p:grpSp>
          <p:nvGrpSpPr>
            <p:cNvPr id="291848" name="Group 8">
              <a:extLst>
                <a:ext uri="{FF2B5EF4-FFF2-40B4-BE49-F238E27FC236}">
                  <a16:creationId xmlns:a16="http://schemas.microsoft.com/office/drawing/2014/main" id="{277644F9-BF57-6F64-FE1D-CED18AC1DF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9" y="810"/>
              <a:ext cx="1268" cy="1627"/>
              <a:chOff x="4369" y="810"/>
              <a:chExt cx="1268" cy="1627"/>
            </a:xfrm>
          </p:grpSpPr>
          <p:pic>
            <p:nvPicPr>
              <p:cNvPr id="291849" name="Picture 9">
                <a:extLst>
                  <a:ext uri="{FF2B5EF4-FFF2-40B4-BE49-F238E27FC236}">
                    <a16:creationId xmlns:a16="http://schemas.microsoft.com/office/drawing/2014/main" id="{36DBFC32-8935-CD69-F66A-5AB7395D75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9" y="810"/>
                <a:ext cx="1268" cy="16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1850" name="Picture 10">
                <a:extLst>
                  <a:ext uri="{FF2B5EF4-FFF2-40B4-BE49-F238E27FC236}">
                    <a16:creationId xmlns:a16="http://schemas.microsoft.com/office/drawing/2014/main" id="{0BC8AA16-8232-7583-B11E-98163A99E4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" y="1115"/>
                <a:ext cx="1151" cy="10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91851" name="Rectangle 11">
              <a:extLst>
                <a:ext uri="{FF2B5EF4-FFF2-40B4-BE49-F238E27FC236}">
                  <a16:creationId xmlns:a16="http://schemas.microsoft.com/office/drawing/2014/main" id="{25BDB7EC-B75A-23DF-7724-B049425147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1" y="2139"/>
              <a:ext cx="1143" cy="35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91852" name="Rectangle 12">
              <a:extLst>
                <a:ext uri="{FF2B5EF4-FFF2-40B4-BE49-F238E27FC236}">
                  <a16:creationId xmlns:a16="http://schemas.microsoft.com/office/drawing/2014/main" id="{E10B39C4-948C-D7FF-E19B-17F8A76FC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3" y="797"/>
              <a:ext cx="1143" cy="309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91853" name="Group 13">
            <a:extLst>
              <a:ext uri="{FF2B5EF4-FFF2-40B4-BE49-F238E27FC236}">
                <a16:creationId xmlns:a16="http://schemas.microsoft.com/office/drawing/2014/main" id="{C70662B9-1605-0323-FF36-4B9BF0C32DBE}"/>
              </a:ext>
            </a:extLst>
          </p:cNvPr>
          <p:cNvGrpSpPr>
            <a:grpSpLocks/>
          </p:cNvGrpSpPr>
          <p:nvPr/>
        </p:nvGrpSpPr>
        <p:grpSpPr bwMode="auto">
          <a:xfrm>
            <a:off x="6958013" y="3952875"/>
            <a:ext cx="2012950" cy="2749550"/>
            <a:chOff x="4368" y="2507"/>
            <a:chExt cx="1268" cy="1732"/>
          </a:xfrm>
        </p:grpSpPr>
        <p:grpSp>
          <p:nvGrpSpPr>
            <p:cNvPr id="291854" name="Group 14">
              <a:extLst>
                <a:ext uri="{FF2B5EF4-FFF2-40B4-BE49-F238E27FC236}">
                  <a16:creationId xmlns:a16="http://schemas.microsoft.com/office/drawing/2014/main" id="{E988BC19-49A1-5FC9-90C0-6B9308253E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8" y="2556"/>
              <a:ext cx="1268" cy="1627"/>
              <a:chOff x="4368" y="2573"/>
              <a:chExt cx="1268" cy="1627"/>
            </a:xfrm>
          </p:grpSpPr>
          <p:pic>
            <p:nvPicPr>
              <p:cNvPr id="291855" name="Picture 15">
                <a:extLst>
                  <a:ext uri="{FF2B5EF4-FFF2-40B4-BE49-F238E27FC236}">
                    <a16:creationId xmlns:a16="http://schemas.microsoft.com/office/drawing/2014/main" id="{54489A3E-5A9C-4E20-B7B6-14798248E0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8" y="2573"/>
                <a:ext cx="1268" cy="16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91856" name="Picture 16">
                <a:extLst>
                  <a:ext uri="{FF2B5EF4-FFF2-40B4-BE49-F238E27FC236}">
                    <a16:creationId xmlns:a16="http://schemas.microsoft.com/office/drawing/2014/main" id="{C91ABD05-C831-370A-24D1-E60C4B847F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1" y="2885"/>
                <a:ext cx="1144" cy="10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91857" name="Rectangle 17">
              <a:extLst>
                <a:ext uri="{FF2B5EF4-FFF2-40B4-BE49-F238E27FC236}">
                  <a16:creationId xmlns:a16="http://schemas.microsoft.com/office/drawing/2014/main" id="{643470ED-3B65-95C0-0989-78404EBF0E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1" y="3882"/>
              <a:ext cx="1146" cy="35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91858" name="Rectangle 18">
              <a:extLst>
                <a:ext uri="{FF2B5EF4-FFF2-40B4-BE49-F238E27FC236}">
                  <a16:creationId xmlns:a16="http://schemas.microsoft.com/office/drawing/2014/main" id="{B00590BB-2A3E-814F-BD39-94461C64F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0" y="2507"/>
              <a:ext cx="1146" cy="35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>
            <a:extLst>
              <a:ext uri="{FF2B5EF4-FFF2-40B4-BE49-F238E27FC236}">
                <a16:creationId xmlns:a16="http://schemas.microsoft.com/office/drawing/2014/main" id="{523A76ED-3036-CCD7-8519-48E752C8D5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Media Item Views</a:t>
            </a:r>
          </a:p>
        </p:txBody>
      </p:sp>
      <p:pic>
        <p:nvPicPr>
          <p:cNvPr id="293891" name="Picture 3">
            <a:extLst>
              <a:ext uri="{FF2B5EF4-FFF2-40B4-BE49-F238E27FC236}">
                <a16:creationId xmlns:a16="http://schemas.microsoft.com/office/drawing/2014/main" id="{35F341E0-D2D7-339E-DBCB-0ABF0D465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1358900"/>
            <a:ext cx="18161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3892" name="Picture 4">
            <a:extLst>
              <a:ext uri="{FF2B5EF4-FFF2-40B4-BE49-F238E27FC236}">
                <a16:creationId xmlns:a16="http://schemas.microsoft.com/office/drawing/2014/main" id="{B3338645-3677-4C50-A0D0-50E1A34E1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4111625"/>
            <a:ext cx="1811338" cy="253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3893" name="Picture 5">
            <a:extLst>
              <a:ext uri="{FF2B5EF4-FFF2-40B4-BE49-F238E27FC236}">
                <a16:creationId xmlns:a16="http://schemas.microsoft.com/office/drawing/2014/main" id="{95F760CF-E70E-8B93-9636-A81FBCD7F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58900"/>
            <a:ext cx="46355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3895" name="Group 7">
            <a:extLst>
              <a:ext uri="{FF2B5EF4-FFF2-40B4-BE49-F238E27FC236}">
                <a16:creationId xmlns:a16="http://schemas.microsoft.com/office/drawing/2014/main" id="{717B9E66-25B8-EAC7-AF28-1F5374C1EC0D}"/>
              </a:ext>
            </a:extLst>
          </p:cNvPr>
          <p:cNvGrpSpPr>
            <a:grpSpLocks/>
          </p:cNvGrpSpPr>
          <p:nvPr/>
        </p:nvGrpSpPr>
        <p:grpSpPr bwMode="auto">
          <a:xfrm>
            <a:off x="6935788" y="1320800"/>
            <a:ext cx="2012950" cy="2692400"/>
            <a:chOff x="4369" y="797"/>
            <a:chExt cx="1268" cy="1696"/>
          </a:xfrm>
        </p:grpSpPr>
        <p:grpSp>
          <p:nvGrpSpPr>
            <p:cNvPr id="293896" name="Group 8">
              <a:extLst>
                <a:ext uri="{FF2B5EF4-FFF2-40B4-BE49-F238E27FC236}">
                  <a16:creationId xmlns:a16="http://schemas.microsoft.com/office/drawing/2014/main" id="{99598723-ABA9-6C60-EE0C-5F875BDB9C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9" y="810"/>
              <a:ext cx="1268" cy="1627"/>
              <a:chOff x="4369" y="810"/>
              <a:chExt cx="1268" cy="1627"/>
            </a:xfrm>
          </p:grpSpPr>
          <p:pic>
            <p:nvPicPr>
              <p:cNvPr id="293897" name="Picture 9">
                <a:extLst>
                  <a:ext uri="{FF2B5EF4-FFF2-40B4-BE49-F238E27FC236}">
                    <a16:creationId xmlns:a16="http://schemas.microsoft.com/office/drawing/2014/main" id="{EEA5D19C-61BC-1E52-869D-DF7735C1D4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9" y="810"/>
                <a:ext cx="1268" cy="16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3898" name="Picture 10">
                <a:extLst>
                  <a:ext uri="{FF2B5EF4-FFF2-40B4-BE49-F238E27FC236}">
                    <a16:creationId xmlns:a16="http://schemas.microsoft.com/office/drawing/2014/main" id="{535A1AAC-2A44-5F1E-DC35-F5849CC69B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" y="1115"/>
                <a:ext cx="1151" cy="10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93899" name="Rectangle 11">
              <a:extLst>
                <a:ext uri="{FF2B5EF4-FFF2-40B4-BE49-F238E27FC236}">
                  <a16:creationId xmlns:a16="http://schemas.microsoft.com/office/drawing/2014/main" id="{212DFD73-537E-BF46-1EBF-D17D634F8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1" y="2139"/>
              <a:ext cx="1143" cy="35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93900" name="Rectangle 12">
              <a:extLst>
                <a:ext uri="{FF2B5EF4-FFF2-40B4-BE49-F238E27FC236}">
                  <a16:creationId xmlns:a16="http://schemas.microsoft.com/office/drawing/2014/main" id="{ECD2E15D-36DE-77E5-C201-E504890D7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3" y="797"/>
              <a:ext cx="1143" cy="309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93901" name="Group 13">
            <a:extLst>
              <a:ext uri="{FF2B5EF4-FFF2-40B4-BE49-F238E27FC236}">
                <a16:creationId xmlns:a16="http://schemas.microsoft.com/office/drawing/2014/main" id="{12D3B430-46B7-52D2-5152-B2B71BE3EA46}"/>
              </a:ext>
            </a:extLst>
          </p:cNvPr>
          <p:cNvGrpSpPr>
            <a:grpSpLocks/>
          </p:cNvGrpSpPr>
          <p:nvPr/>
        </p:nvGrpSpPr>
        <p:grpSpPr bwMode="auto">
          <a:xfrm>
            <a:off x="6958013" y="3952875"/>
            <a:ext cx="2012950" cy="2749550"/>
            <a:chOff x="4368" y="2507"/>
            <a:chExt cx="1268" cy="1732"/>
          </a:xfrm>
        </p:grpSpPr>
        <p:grpSp>
          <p:nvGrpSpPr>
            <p:cNvPr id="293902" name="Group 14">
              <a:extLst>
                <a:ext uri="{FF2B5EF4-FFF2-40B4-BE49-F238E27FC236}">
                  <a16:creationId xmlns:a16="http://schemas.microsoft.com/office/drawing/2014/main" id="{9C6CAA95-E499-E81C-B220-B084A22992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8" y="2556"/>
              <a:ext cx="1268" cy="1627"/>
              <a:chOff x="4368" y="2573"/>
              <a:chExt cx="1268" cy="1627"/>
            </a:xfrm>
          </p:grpSpPr>
          <p:pic>
            <p:nvPicPr>
              <p:cNvPr id="293903" name="Picture 15">
                <a:extLst>
                  <a:ext uri="{FF2B5EF4-FFF2-40B4-BE49-F238E27FC236}">
                    <a16:creationId xmlns:a16="http://schemas.microsoft.com/office/drawing/2014/main" id="{1B7DA67D-858B-7DF4-7B2A-9E39822ED0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8" y="2573"/>
                <a:ext cx="1268" cy="16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93904" name="Picture 16">
                <a:extLst>
                  <a:ext uri="{FF2B5EF4-FFF2-40B4-BE49-F238E27FC236}">
                    <a16:creationId xmlns:a16="http://schemas.microsoft.com/office/drawing/2014/main" id="{1F6ABCED-FBA2-4428-15BD-76C9CFC092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1" y="2885"/>
                <a:ext cx="1144" cy="10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93905" name="Rectangle 17">
              <a:extLst>
                <a:ext uri="{FF2B5EF4-FFF2-40B4-BE49-F238E27FC236}">
                  <a16:creationId xmlns:a16="http://schemas.microsoft.com/office/drawing/2014/main" id="{FA5A3D8F-33D4-21C1-077C-CC66DD8EF5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1" y="3882"/>
              <a:ext cx="1146" cy="35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93906" name="Rectangle 18">
              <a:extLst>
                <a:ext uri="{FF2B5EF4-FFF2-40B4-BE49-F238E27FC236}">
                  <a16:creationId xmlns:a16="http://schemas.microsoft.com/office/drawing/2014/main" id="{8ECB1EE3-12BD-7C34-87EA-2B32B7DA6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0" y="2507"/>
              <a:ext cx="1146" cy="35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123582EA-5F19-CC88-4925-E950FEAB92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Media Item Views</a:t>
            </a:r>
          </a:p>
        </p:txBody>
      </p:sp>
      <p:pic>
        <p:nvPicPr>
          <p:cNvPr id="259075" name="Picture 3">
            <a:extLst>
              <a:ext uri="{FF2B5EF4-FFF2-40B4-BE49-F238E27FC236}">
                <a16:creationId xmlns:a16="http://schemas.microsoft.com/office/drawing/2014/main" id="{9BC720BE-0D40-D2BB-F3B8-CC84DAC55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1358900"/>
            <a:ext cx="18161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9076" name="Picture 4">
            <a:extLst>
              <a:ext uri="{FF2B5EF4-FFF2-40B4-BE49-F238E27FC236}">
                <a16:creationId xmlns:a16="http://schemas.microsoft.com/office/drawing/2014/main" id="{684B91FF-793C-F828-340D-CBD3938FC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4111625"/>
            <a:ext cx="1811338" cy="253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9077" name="Picture 5">
            <a:extLst>
              <a:ext uri="{FF2B5EF4-FFF2-40B4-BE49-F238E27FC236}">
                <a16:creationId xmlns:a16="http://schemas.microsoft.com/office/drawing/2014/main" id="{B34DFC61-D3AD-3EEC-84B6-6324AD059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58900"/>
            <a:ext cx="46355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9078" name="Picture 6">
            <a:extLst>
              <a:ext uri="{FF2B5EF4-FFF2-40B4-BE49-F238E27FC236}">
                <a16:creationId xmlns:a16="http://schemas.microsoft.com/office/drawing/2014/main" id="{AC4B31A2-6CA7-553D-8B76-21AB092CB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4103688"/>
            <a:ext cx="3825875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9085" name="Group 13">
            <a:extLst>
              <a:ext uri="{FF2B5EF4-FFF2-40B4-BE49-F238E27FC236}">
                <a16:creationId xmlns:a16="http://schemas.microsoft.com/office/drawing/2014/main" id="{2F56B8A5-E67D-2249-90C9-C7536CCDBC24}"/>
              </a:ext>
            </a:extLst>
          </p:cNvPr>
          <p:cNvGrpSpPr>
            <a:grpSpLocks/>
          </p:cNvGrpSpPr>
          <p:nvPr/>
        </p:nvGrpSpPr>
        <p:grpSpPr bwMode="auto">
          <a:xfrm>
            <a:off x="6935788" y="1320800"/>
            <a:ext cx="2012950" cy="2692400"/>
            <a:chOff x="4369" y="797"/>
            <a:chExt cx="1268" cy="1696"/>
          </a:xfrm>
        </p:grpSpPr>
        <p:grpSp>
          <p:nvGrpSpPr>
            <p:cNvPr id="259086" name="Group 14">
              <a:extLst>
                <a:ext uri="{FF2B5EF4-FFF2-40B4-BE49-F238E27FC236}">
                  <a16:creationId xmlns:a16="http://schemas.microsoft.com/office/drawing/2014/main" id="{486AEEBD-00D5-F66A-9A53-1FD4104817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9" y="810"/>
              <a:ext cx="1268" cy="1627"/>
              <a:chOff x="4369" y="810"/>
              <a:chExt cx="1268" cy="1627"/>
            </a:xfrm>
          </p:grpSpPr>
          <p:pic>
            <p:nvPicPr>
              <p:cNvPr id="259087" name="Picture 15">
                <a:extLst>
                  <a:ext uri="{FF2B5EF4-FFF2-40B4-BE49-F238E27FC236}">
                    <a16:creationId xmlns:a16="http://schemas.microsoft.com/office/drawing/2014/main" id="{94C453D5-A522-332D-6B16-75770112F3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9" y="810"/>
                <a:ext cx="1268" cy="16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9088" name="Picture 16">
                <a:extLst>
                  <a:ext uri="{FF2B5EF4-FFF2-40B4-BE49-F238E27FC236}">
                    <a16:creationId xmlns:a16="http://schemas.microsoft.com/office/drawing/2014/main" id="{E1FE4DC4-3094-077E-1C52-9D1CA9894F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6" y="1115"/>
                <a:ext cx="1151" cy="10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59089" name="Rectangle 17">
              <a:extLst>
                <a:ext uri="{FF2B5EF4-FFF2-40B4-BE49-F238E27FC236}">
                  <a16:creationId xmlns:a16="http://schemas.microsoft.com/office/drawing/2014/main" id="{AA0B5884-D3CC-B16B-E737-54D34B04C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1" y="2139"/>
              <a:ext cx="1143" cy="35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9090" name="Rectangle 18">
              <a:extLst>
                <a:ext uri="{FF2B5EF4-FFF2-40B4-BE49-F238E27FC236}">
                  <a16:creationId xmlns:a16="http://schemas.microsoft.com/office/drawing/2014/main" id="{E6D61EC0-D004-D239-80BE-250CB7CC9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3" y="797"/>
              <a:ext cx="1143" cy="309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59093" name="Group 21">
            <a:extLst>
              <a:ext uri="{FF2B5EF4-FFF2-40B4-BE49-F238E27FC236}">
                <a16:creationId xmlns:a16="http://schemas.microsoft.com/office/drawing/2014/main" id="{21457621-6641-E489-3658-136877B141C2}"/>
              </a:ext>
            </a:extLst>
          </p:cNvPr>
          <p:cNvGrpSpPr>
            <a:grpSpLocks/>
          </p:cNvGrpSpPr>
          <p:nvPr/>
        </p:nvGrpSpPr>
        <p:grpSpPr bwMode="auto">
          <a:xfrm>
            <a:off x="6958013" y="3952875"/>
            <a:ext cx="2012950" cy="2749550"/>
            <a:chOff x="4368" y="2507"/>
            <a:chExt cx="1268" cy="1732"/>
          </a:xfrm>
        </p:grpSpPr>
        <p:grpSp>
          <p:nvGrpSpPr>
            <p:cNvPr id="259079" name="Group 7">
              <a:extLst>
                <a:ext uri="{FF2B5EF4-FFF2-40B4-BE49-F238E27FC236}">
                  <a16:creationId xmlns:a16="http://schemas.microsoft.com/office/drawing/2014/main" id="{02458B7D-0C64-829B-07A7-FB33B3CDF3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8" y="2556"/>
              <a:ext cx="1268" cy="1627"/>
              <a:chOff x="4368" y="2573"/>
              <a:chExt cx="1268" cy="1627"/>
            </a:xfrm>
          </p:grpSpPr>
          <p:pic>
            <p:nvPicPr>
              <p:cNvPr id="259080" name="Picture 8">
                <a:extLst>
                  <a:ext uri="{FF2B5EF4-FFF2-40B4-BE49-F238E27FC236}">
                    <a16:creationId xmlns:a16="http://schemas.microsoft.com/office/drawing/2014/main" id="{26DAB2B7-D7AB-11EC-DD50-04C48B860F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68" y="2573"/>
                <a:ext cx="1268" cy="16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59081" name="Picture 9">
                <a:extLst>
                  <a:ext uri="{FF2B5EF4-FFF2-40B4-BE49-F238E27FC236}">
                    <a16:creationId xmlns:a16="http://schemas.microsoft.com/office/drawing/2014/main" id="{0669586C-A7E0-CF56-F439-B09C6388E3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1" y="2885"/>
                <a:ext cx="1144" cy="10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59091" name="Rectangle 19">
              <a:extLst>
                <a:ext uri="{FF2B5EF4-FFF2-40B4-BE49-F238E27FC236}">
                  <a16:creationId xmlns:a16="http://schemas.microsoft.com/office/drawing/2014/main" id="{4926BB3C-3609-69AF-0320-F6C895851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1" y="3882"/>
              <a:ext cx="1146" cy="35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9092" name="Rectangle 20">
              <a:extLst>
                <a:ext uri="{FF2B5EF4-FFF2-40B4-BE49-F238E27FC236}">
                  <a16:creationId xmlns:a16="http://schemas.microsoft.com/office/drawing/2014/main" id="{FC89B485-02B1-3895-A465-98C0D0DC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0" y="2507"/>
              <a:ext cx="1146" cy="357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>
            <a:extLst>
              <a:ext uri="{FF2B5EF4-FFF2-40B4-BE49-F238E27FC236}">
                <a16:creationId xmlns:a16="http://schemas.microsoft.com/office/drawing/2014/main" id="{C372DD90-4151-F24E-1C1D-6638CA450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Community Bar Plugins</a:t>
            </a:r>
          </a:p>
        </p:txBody>
      </p:sp>
      <p:grpSp>
        <p:nvGrpSpPr>
          <p:cNvPr id="213000" name="Group 8">
            <a:extLst>
              <a:ext uri="{FF2B5EF4-FFF2-40B4-BE49-F238E27FC236}">
                <a16:creationId xmlns:a16="http://schemas.microsoft.com/office/drawing/2014/main" id="{0FA84135-3162-A625-DA84-3AEE455EB09C}"/>
              </a:ext>
            </a:extLst>
          </p:cNvPr>
          <p:cNvGrpSpPr>
            <a:grpSpLocks/>
          </p:cNvGrpSpPr>
          <p:nvPr/>
        </p:nvGrpSpPr>
        <p:grpSpPr bwMode="auto">
          <a:xfrm>
            <a:off x="6146800" y="1268413"/>
            <a:ext cx="2520950" cy="5446712"/>
            <a:chOff x="7819" y="1808"/>
            <a:chExt cx="1859" cy="5627"/>
          </a:xfrm>
        </p:grpSpPr>
        <p:pic>
          <p:nvPicPr>
            <p:cNvPr id="213001" name="Picture 9">
              <a:extLst>
                <a:ext uri="{FF2B5EF4-FFF2-40B4-BE49-F238E27FC236}">
                  <a16:creationId xmlns:a16="http://schemas.microsoft.com/office/drawing/2014/main" id="{278883D4-0B13-FCDF-999F-BB6DD8DDD5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6" y="1808"/>
              <a:ext cx="1032" cy="5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3002" name="Picture 10">
              <a:extLst>
                <a:ext uri="{FF2B5EF4-FFF2-40B4-BE49-F238E27FC236}">
                  <a16:creationId xmlns:a16="http://schemas.microsoft.com/office/drawing/2014/main" id="{21CC6B1A-F9DC-1C6D-0182-84A4A4573C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9" y="5838"/>
              <a:ext cx="835" cy="1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3004" name="Group 12">
            <a:extLst>
              <a:ext uri="{FF2B5EF4-FFF2-40B4-BE49-F238E27FC236}">
                <a16:creationId xmlns:a16="http://schemas.microsoft.com/office/drawing/2014/main" id="{D5651341-6714-6077-6A4C-02D60D6547E9}"/>
              </a:ext>
            </a:extLst>
          </p:cNvPr>
          <p:cNvGrpSpPr>
            <a:grpSpLocks/>
          </p:cNvGrpSpPr>
          <p:nvPr/>
        </p:nvGrpSpPr>
        <p:grpSpPr bwMode="auto">
          <a:xfrm>
            <a:off x="563563" y="1320800"/>
            <a:ext cx="3379787" cy="5537200"/>
            <a:chOff x="136" y="832"/>
            <a:chExt cx="2129" cy="3488"/>
          </a:xfrm>
        </p:grpSpPr>
        <p:pic>
          <p:nvPicPr>
            <p:cNvPr id="213005" name="Picture 13">
              <a:extLst>
                <a:ext uri="{FF2B5EF4-FFF2-40B4-BE49-F238E27FC236}">
                  <a16:creationId xmlns:a16="http://schemas.microsoft.com/office/drawing/2014/main" id="{25EBD1ED-400A-FAD8-5322-7EABAEEE88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" y="858"/>
              <a:ext cx="1616" cy="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3006" name="Picture 14">
              <a:extLst>
                <a:ext uri="{FF2B5EF4-FFF2-40B4-BE49-F238E27FC236}">
                  <a16:creationId xmlns:a16="http://schemas.microsoft.com/office/drawing/2014/main" id="{9A981424-7292-12B1-B2F1-2661808E33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" y="832"/>
              <a:ext cx="526" cy="3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>
            <a:extLst>
              <a:ext uri="{FF2B5EF4-FFF2-40B4-BE49-F238E27FC236}">
                <a16:creationId xmlns:a16="http://schemas.microsoft.com/office/drawing/2014/main" id="{5AB51A52-696F-35C6-6A1C-7D1B99139C1C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LID4096"/>
              <a:t>Scenario</a:t>
            </a:r>
          </a:p>
        </p:txBody>
      </p:sp>
      <p:pic>
        <p:nvPicPr>
          <p:cNvPr id="286724" name="Picture 4">
            <a:extLst>
              <a:ext uri="{FF2B5EF4-FFF2-40B4-BE49-F238E27FC236}">
                <a16:creationId xmlns:a16="http://schemas.microsoft.com/office/drawing/2014/main" id="{F21890A0-51E1-ADE0-28F9-DE3EE45D4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63" y="1409700"/>
            <a:ext cx="186055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6751" name="Group 31">
            <a:extLst>
              <a:ext uri="{FF2B5EF4-FFF2-40B4-BE49-F238E27FC236}">
                <a16:creationId xmlns:a16="http://schemas.microsoft.com/office/drawing/2014/main" id="{AB896B95-63FF-25D0-64C5-E1862CD70318}"/>
              </a:ext>
            </a:extLst>
          </p:cNvPr>
          <p:cNvGrpSpPr>
            <a:grpSpLocks/>
          </p:cNvGrpSpPr>
          <p:nvPr/>
        </p:nvGrpSpPr>
        <p:grpSpPr bwMode="auto">
          <a:xfrm>
            <a:off x="168275" y="1397000"/>
            <a:ext cx="1920875" cy="4967288"/>
            <a:chOff x="106" y="880"/>
            <a:chExt cx="1210" cy="3129"/>
          </a:xfrm>
        </p:grpSpPr>
        <p:pic>
          <p:nvPicPr>
            <p:cNvPr id="286723" name="Picture 3">
              <a:extLst>
                <a:ext uri="{FF2B5EF4-FFF2-40B4-BE49-F238E27FC236}">
                  <a16:creationId xmlns:a16="http://schemas.microsoft.com/office/drawing/2014/main" id="{2522C5D5-E057-F649-478E-AE5C560C0E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" y="880"/>
              <a:ext cx="1210" cy="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6725" name="Picture 5">
              <a:extLst>
                <a:ext uri="{FF2B5EF4-FFF2-40B4-BE49-F238E27FC236}">
                  <a16:creationId xmlns:a16="http://schemas.microsoft.com/office/drawing/2014/main" id="{B2743D0E-B848-DDC2-2471-670904AB44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" y="2722"/>
              <a:ext cx="1204" cy="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6726" name="Text Box 6">
              <a:extLst>
                <a:ext uri="{FF2B5EF4-FFF2-40B4-BE49-F238E27FC236}">
                  <a16:creationId xmlns:a16="http://schemas.microsoft.com/office/drawing/2014/main" id="{30FB56FE-1118-FA75-E848-76EA319CFF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" y="1924"/>
              <a:ext cx="74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/>
                <a:t>Mike R.</a:t>
              </a:r>
            </a:p>
          </p:txBody>
        </p:sp>
        <p:sp>
          <p:nvSpPr>
            <p:cNvPr id="286727" name="Text Box 7">
              <a:extLst>
                <a:ext uri="{FF2B5EF4-FFF2-40B4-BE49-F238E27FC236}">
                  <a16:creationId xmlns:a16="http://schemas.microsoft.com/office/drawing/2014/main" id="{7B0A3D2F-3371-DC55-CA8D-164C9E415E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" y="3721"/>
              <a:ext cx="74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/>
                <a:t>Mike B.</a:t>
              </a:r>
            </a:p>
          </p:txBody>
        </p:sp>
      </p:grpSp>
      <p:sp>
        <p:nvSpPr>
          <p:cNvPr id="286728" name="Text Box 8">
            <a:extLst>
              <a:ext uri="{FF2B5EF4-FFF2-40B4-BE49-F238E27FC236}">
                <a16:creationId xmlns:a16="http://schemas.microsoft.com/office/drawing/2014/main" id="{2538929D-113C-7491-7CB0-BEC2147F0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763" y="2867025"/>
            <a:ext cx="725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Saul</a:t>
            </a:r>
          </a:p>
        </p:txBody>
      </p:sp>
      <p:pic>
        <p:nvPicPr>
          <p:cNvPr id="286733" name="Picture 13">
            <a:extLst>
              <a:ext uri="{FF2B5EF4-FFF2-40B4-BE49-F238E27FC236}">
                <a16:creationId xmlns:a16="http://schemas.microsoft.com/office/drawing/2014/main" id="{9CC129E3-DE02-45B8-959B-8EB5139F80F1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5800" y="3443288"/>
            <a:ext cx="1771650" cy="2362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86734" name="Group 14">
            <a:extLst>
              <a:ext uri="{FF2B5EF4-FFF2-40B4-BE49-F238E27FC236}">
                <a16:creationId xmlns:a16="http://schemas.microsoft.com/office/drawing/2014/main" id="{44128B4F-909D-63D0-2BB9-DDD7D43110D8}"/>
              </a:ext>
            </a:extLst>
          </p:cNvPr>
          <p:cNvGrpSpPr>
            <a:grpSpLocks/>
          </p:cNvGrpSpPr>
          <p:nvPr/>
        </p:nvGrpSpPr>
        <p:grpSpPr bwMode="auto">
          <a:xfrm>
            <a:off x="6934200" y="3305175"/>
            <a:ext cx="1938338" cy="2660650"/>
            <a:chOff x="4101" y="1986"/>
            <a:chExt cx="1307" cy="1539"/>
          </a:xfrm>
        </p:grpSpPr>
        <p:sp>
          <p:nvSpPr>
            <p:cNvPr id="286735" name="Line 15">
              <a:extLst>
                <a:ext uri="{FF2B5EF4-FFF2-40B4-BE49-F238E27FC236}">
                  <a16:creationId xmlns:a16="http://schemas.microsoft.com/office/drawing/2014/main" id="{B2B02EAB-5025-B14C-B10A-4D63FCCDDB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1" y="1986"/>
              <a:ext cx="1272" cy="153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86736" name="Line 16">
              <a:extLst>
                <a:ext uri="{FF2B5EF4-FFF2-40B4-BE49-F238E27FC236}">
                  <a16:creationId xmlns:a16="http://schemas.microsoft.com/office/drawing/2014/main" id="{D0986D5E-7DEB-DB3E-3178-841C009D71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9" y="1986"/>
              <a:ext cx="1299" cy="1539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86729" name="Text Box 9">
            <a:extLst>
              <a:ext uri="{FF2B5EF4-FFF2-40B4-BE49-F238E27FC236}">
                <a16:creationId xmlns:a16="http://schemas.microsoft.com/office/drawing/2014/main" id="{09EB7006-55A3-E6BC-1907-99BB55FCB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238" y="3382963"/>
            <a:ext cx="989012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Server</a:t>
            </a:r>
          </a:p>
        </p:txBody>
      </p:sp>
      <p:grpSp>
        <p:nvGrpSpPr>
          <p:cNvPr id="286750" name="Group 30">
            <a:extLst>
              <a:ext uri="{FF2B5EF4-FFF2-40B4-BE49-F238E27FC236}">
                <a16:creationId xmlns:a16="http://schemas.microsoft.com/office/drawing/2014/main" id="{E62CDBE2-0D9A-B335-B361-B0F30142A3D5}"/>
              </a:ext>
            </a:extLst>
          </p:cNvPr>
          <p:cNvGrpSpPr>
            <a:grpSpLocks/>
          </p:cNvGrpSpPr>
          <p:nvPr/>
        </p:nvGrpSpPr>
        <p:grpSpPr bwMode="auto">
          <a:xfrm>
            <a:off x="2224088" y="1641475"/>
            <a:ext cx="4510087" cy="3940175"/>
            <a:chOff x="1401" y="1034"/>
            <a:chExt cx="2841" cy="2482"/>
          </a:xfrm>
        </p:grpSpPr>
        <p:sp>
          <p:nvSpPr>
            <p:cNvPr id="286730" name="Line 10">
              <a:extLst>
                <a:ext uri="{FF2B5EF4-FFF2-40B4-BE49-F238E27FC236}">
                  <a16:creationId xmlns:a16="http://schemas.microsoft.com/office/drawing/2014/main" id="{B4A2A192-5926-9849-7C31-52F94926C5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39" y="1648"/>
              <a:ext cx="412" cy="44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86731" name="Line 11">
              <a:extLst>
                <a:ext uri="{FF2B5EF4-FFF2-40B4-BE49-F238E27FC236}">
                  <a16:creationId xmlns:a16="http://schemas.microsoft.com/office/drawing/2014/main" id="{5F2C5EA1-8769-8228-5C17-BE962B10CE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8" y="1624"/>
              <a:ext cx="562" cy="4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86732" name="Line 12">
              <a:extLst>
                <a:ext uri="{FF2B5EF4-FFF2-40B4-BE49-F238E27FC236}">
                  <a16:creationId xmlns:a16="http://schemas.microsoft.com/office/drawing/2014/main" id="{105EA57E-CB62-D275-6AB3-7AE0932D41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04" y="2421"/>
              <a:ext cx="585" cy="4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pic>
          <p:nvPicPr>
            <p:cNvPr id="286737" name="Picture 17">
              <a:extLst>
                <a:ext uri="{FF2B5EF4-FFF2-40B4-BE49-F238E27FC236}">
                  <a16:creationId xmlns:a16="http://schemas.microsoft.com/office/drawing/2014/main" id="{F73C17B7-86BA-3BEE-568E-8184B99BDC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3" y="1044"/>
              <a:ext cx="819" cy="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738" name="Picture 18">
              <a:extLst>
                <a:ext uri="{FF2B5EF4-FFF2-40B4-BE49-F238E27FC236}">
                  <a16:creationId xmlns:a16="http://schemas.microsoft.com/office/drawing/2014/main" id="{6DAF2123-5B61-B1BD-431E-F3641DF31D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1" y="1034"/>
              <a:ext cx="787" cy="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739" name="Picture 19">
              <a:extLst>
                <a:ext uri="{FF2B5EF4-FFF2-40B4-BE49-F238E27FC236}">
                  <a16:creationId xmlns:a16="http://schemas.microsoft.com/office/drawing/2014/main" id="{3B9B6710-02ED-82BD-5B6D-47CEFE2E34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8" y="2932"/>
              <a:ext cx="788" cy="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6749" name="Group 29">
            <a:extLst>
              <a:ext uri="{FF2B5EF4-FFF2-40B4-BE49-F238E27FC236}">
                <a16:creationId xmlns:a16="http://schemas.microsoft.com/office/drawing/2014/main" id="{600559BB-40DF-B0EE-6880-2006AD166DE5}"/>
              </a:ext>
            </a:extLst>
          </p:cNvPr>
          <p:cNvGrpSpPr>
            <a:grpSpLocks/>
          </p:cNvGrpSpPr>
          <p:nvPr/>
        </p:nvGrpSpPr>
        <p:grpSpPr bwMode="auto">
          <a:xfrm>
            <a:off x="2246313" y="1325563"/>
            <a:ext cx="4414837" cy="5216525"/>
            <a:chOff x="1415" y="835"/>
            <a:chExt cx="2781" cy="3286"/>
          </a:xfrm>
        </p:grpSpPr>
        <p:pic>
          <p:nvPicPr>
            <p:cNvPr id="286742" name="Picture 22">
              <a:extLst>
                <a:ext uri="{FF2B5EF4-FFF2-40B4-BE49-F238E27FC236}">
                  <a16:creationId xmlns:a16="http://schemas.microsoft.com/office/drawing/2014/main" id="{DC92F1CD-A689-5AF2-74C8-421A2BA077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" y="2494"/>
              <a:ext cx="146" cy="1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743" name="Picture 23">
              <a:extLst>
                <a:ext uri="{FF2B5EF4-FFF2-40B4-BE49-F238E27FC236}">
                  <a16:creationId xmlns:a16="http://schemas.microsoft.com/office/drawing/2014/main" id="{40F68787-7FA8-3769-211B-66B9960690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6" y="835"/>
              <a:ext cx="280" cy="3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744" name="Picture 24">
              <a:extLst>
                <a:ext uri="{FF2B5EF4-FFF2-40B4-BE49-F238E27FC236}">
                  <a16:creationId xmlns:a16="http://schemas.microsoft.com/office/drawing/2014/main" id="{86CA8229-CFCA-0714-B390-43EC084EA1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4" y="846"/>
              <a:ext cx="134" cy="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46" name="Line 26">
              <a:extLst>
                <a:ext uri="{FF2B5EF4-FFF2-40B4-BE49-F238E27FC236}">
                  <a16:creationId xmlns:a16="http://schemas.microsoft.com/office/drawing/2014/main" id="{5B994634-F0B1-5D58-1054-089FB29D0E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60" y="2294"/>
              <a:ext cx="8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86747" name="Line 27">
              <a:extLst>
                <a:ext uri="{FF2B5EF4-FFF2-40B4-BE49-F238E27FC236}">
                  <a16:creationId xmlns:a16="http://schemas.microsoft.com/office/drawing/2014/main" id="{6842D371-EDB4-5859-A102-DA21C9ED22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" y="1600"/>
              <a:ext cx="804" cy="5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86748" name="Line 28">
              <a:extLst>
                <a:ext uri="{FF2B5EF4-FFF2-40B4-BE49-F238E27FC236}">
                  <a16:creationId xmlns:a16="http://schemas.microsoft.com/office/drawing/2014/main" id="{1867C9EC-239A-3A26-D75F-F6998E728C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01" y="2440"/>
              <a:ext cx="757" cy="100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867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86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277" name="Picture 13">
            <a:extLst>
              <a:ext uri="{FF2B5EF4-FFF2-40B4-BE49-F238E27FC236}">
                <a16:creationId xmlns:a16="http://schemas.microsoft.com/office/drawing/2014/main" id="{282E7CFB-E586-C650-D17C-FB1C4586983C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6938" y="1374775"/>
            <a:ext cx="1273175" cy="1798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7266" name="Rectangle 2">
            <a:extLst>
              <a:ext uri="{FF2B5EF4-FFF2-40B4-BE49-F238E27FC236}">
                <a16:creationId xmlns:a16="http://schemas.microsoft.com/office/drawing/2014/main" id="{037F11A5-8E6A-2C84-89F5-03CE736A3B0A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LID4096"/>
              <a:t>Photo Sharing</a:t>
            </a:r>
          </a:p>
        </p:txBody>
      </p:sp>
      <p:pic>
        <p:nvPicPr>
          <p:cNvPr id="267267" name="Picture 3">
            <a:extLst>
              <a:ext uri="{FF2B5EF4-FFF2-40B4-BE49-F238E27FC236}">
                <a16:creationId xmlns:a16="http://schemas.microsoft.com/office/drawing/2014/main" id="{596D3C3B-23B3-ADF2-390A-648CE65291F1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5650" y="3427413"/>
            <a:ext cx="1770063" cy="23606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7269" name="Picture 5">
            <a:extLst>
              <a:ext uri="{FF2B5EF4-FFF2-40B4-BE49-F238E27FC236}">
                <a16:creationId xmlns:a16="http://schemas.microsoft.com/office/drawing/2014/main" id="{0DD406C0-69CA-4C5B-98A1-5457B870E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913" y="1709738"/>
            <a:ext cx="134937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7273" name="Text Box 9">
            <a:extLst>
              <a:ext uri="{FF2B5EF4-FFF2-40B4-BE49-F238E27FC236}">
                <a16:creationId xmlns:a16="http://schemas.microsoft.com/office/drawing/2014/main" id="{7BB71C38-1257-F266-B045-98F707F0F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9075" y="2798763"/>
            <a:ext cx="72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Saul</a:t>
            </a:r>
          </a:p>
        </p:txBody>
      </p:sp>
      <p:pic>
        <p:nvPicPr>
          <p:cNvPr id="267275" name="Picture 11">
            <a:extLst>
              <a:ext uri="{FF2B5EF4-FFF2-40B4-BE49-F238E27FC236}">
                <a16:creationId xmlns:a16="http://schemas.microsoft.com/office/drawing/2014/main" id="{9726809D-7E0A-7CDC-CDEA-6C42F0020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263" y="4591050"/>
            <a:ext cx="1077912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276" name="Picture 12">
            <a:extLst>
              <a:ext uri="{FF2B5EF4-FFF2-40B4-BE49-F238E27FC236}">
                <a16:creationId xmlns:a16="http://schemas.microsoft.com/office/drawing/2014/main" id="{89A552DF-42F2-D3AF-60B8-3805DC59E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975" y="1820863"/>
            <a:ext cx="1062038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278" name="Picture 14">
            <a:extLst>
              <a:ext uri="{FF2B5EF4-FFF2-40B4-BE49-F238E27FC236}">
                <a16:creationId xmlns:a16="http://schemas.microsoft.com/office/drawing/2014/main" id="{97B9679E-0247-C206-A38A-D130BE05537F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2175" y="1585913"/>
            <a:ext cx="1476375" cy="1409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7288" name="Picture 24">
            <a:extLst>
              <a:ext uri="{FF2B5EF4-FFF2-40B4-BE49-F238E27FC236}">
                <a16:creationId xmlns:a16="http://schemas.microsoft.com/office/drawing/2014/main" id="{2963D427-392C-9146-ECD6-4644055D84F5}"/>
              </a:ext>
            </a:extLst>
          </p:cNvPr>
          <p:cNvPicPr>
            <a:picLocks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7463" y="1833563"/>
            <a:ext cx="717550" cy="9286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7282" name="AutoShape 18">
            <a:extLst>
              <a:ext uri="{FF2B5EF4-FFF2-40B4-BE49-F238E27FC236}">
                <a16:creationId xmlns:a16="http://schemas.microsoft.com/office/drawing/2014/main" id="{89ECD78D-1194-E53B-736E-AAF74B14F707}"/>
              </a:ext>
            </a:extLst>
          </p:cNvPr>
          <p:cNvSpPr>
            <a:spLocks noChangeArrowheads="1"/>
          </p:cNvSpPr>
          <p:nvPr/>
        </p:nvSpPr>
        <p:spPr bwMode="auto">
          <a:xfrm rot="2382468">
            <a:off x="8029575" y="4392613"/>
            <a:ext cx="407988" cy="268287"/>
          </a:xfrm>
          <a:prstGeom prst="leftArrow">
            <a:avLst>
              <a:gd name="adj1" fmla="val 50000"/>
              <a:gd name="adj2" fmla="val 3801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LID4096" altLang="LID4096"/>
          </a:p>
        </p:txBody>
      </p:sp>
      <p:pic>
        <p:nvPicPr>
          <p:cNvPr id="267291" name="Picture 27">
            <a:extLst>
              <a:ext uri="{FF2B5EF4-FFF2-40B4-BE49-F238E27FC236}">
                <a16:creationId xmlns:a16="http://schemas.microsoft.com/office/drawing/2014/main" id="{C07434F4-D521-A5DC-1A2F-A309C15CA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620838"/>
            <a:ext cx="1182688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7293" name="Text Box 29">
            <a:extLst>
              <a:ext uri="{FF2B5EF4-FFF2-40B4-BE49-F238E27FC236}">
                <a16:creationId xmlns:a16="http://schemas.microsoft.com/office/drawing/2014/main" id="{5628C3EB-3EA8-F593-466C-1DCB7E5DE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63" y="3832225"/>
            <a:ext cx="2397125" cy="1501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u="sng"/>
              <a:t>Server</a:t>
            </a:r>
          </a:p>
          <a:p>
            <a:r>
              <a:rPr lang="en-US" altLang="LID4096"/>
              <a:t>Photo Item</a:t>
            </a:r>
          </a:p>
          <a:p>
            <a:endParaRPr lang="en-US" altLang="LID4096" sz="600"/>
          </a:p>
          <a:p>
            <a:r>
              <a:rPr lang="en-US" altLang="LID4096"/>
              <a:t>    &lt;no data&gt;</a:t>
            </a:r>
          </a:p>
          <a:p>
            <a:endParaRPr lang="en-US" altLang="LID4096" sz="1400"/>
          </a:p>
        </p:txBody>
      </p:sp>
      <p:sp>
        <p:nvSpPr>
          <p:cNvPr id="267294" name="Line 30">
            <a:extLst>
              <a:ext uri="{FF2B5EF4-FFF2-40B4-BE49-F238E27FC236}">
                <a16:creationId xmlns:a16="http://schemas.microsoft.com/office/drawing/2014/main" id="{F8F64B0A-8DAB-03A5-9669-1B03D836CD6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9950" y="3028950"/>
            <a:ext cx="382588" cy="779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67295" name="Line 31">
            <a:extLst>
              <a:ext uri="{FF2B5EF4-FFF2-40B4-BE49-F238E27FC236}">
                <a16:creationId xmlns:a16="http://schemas.microsoft.com/office/drawing/2014/main" id="{BF58CB95-3075-CCCB-EAF0-E006131B57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0813" y="2852738"/>
            <a:ext cx="1241425" cy="957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67296" name="Line 32">
            <a:extLst>
              <a:ext uri="{FF2B5EF4-FFF2-40B4-BE49-F238E27FC236}">
                <a16:creationId xmlns:a16="http://schemas.microsoft.com/office/drawing/2014/main" id="{89342ECD-6C87-EE51-022E-9308E9309C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62288" y="4941888"/>
            <a:ext cx="855662" cy="1666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267297" name="Group 33">
            <a:extLst>
              <a:ext uri="{FF2B5EF4-FFF2-40B4-BE49-F238E27FC236}">
                <a16:creationId xmlns:a16="http://schemas.microsoft.com/office/drawing/2014/main" id="{A7B0073E-98F0-8708-190B-680130DF4C70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458913"/>
            <a:ext cx="1692275" cy="4787900"/>
            <a:chOff x="106" y="880"/>
            <a:chExt cx="1210" cy="3141"/>
          </a:xfrm>
        </p:grpSpPr>
        <p:pic>
          <p:nvPicPr>
            <p:cNvPr id="267298" name="Picture 34">
              <a:extLst>
                <a:ext uri="{FF2B5EF4-FFF2-40B4-BE49-F238E27FC236}">
                  <a16:creationId xmlns:a16="http://schemas.microsoft.com/office/drawing/2014/main" id="{43EF6B1A-9002-AA77-E82E-9480995A6F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" y="880"/>
              <a:ext cx="1210" cy="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7299" name="Picture 35">
              <a:extLst>
                <a:ext uri="{FF2B5EF4-FFF2-40B4-BE49-F238E27FC236}">
                  <a16:creationId xmlns:a16="http://schemas.microsoft.com/office/drawing/2014/main" id="{A8896E15-2533-3E32-E829-20257E37D6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" y="2722"/>
              <a:ext cx="1204" cy="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7300" name="Text Box 36">
              <a:extLst>
                <a:ext uri="{FF2B5EF4-FFF2-40B4-BE49-F238E27FC236}">
                  <a16:creationId xmlns:a16="http://schemas.microsoft.com/office/drawing/2014/main" id="{EE0423C5-8B74-F162-2DA4-837C1A9EA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" y="1924"/>
              <a:ext cx="846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/>
                <a:t>Mike R.</a:t>
              </a:r>
            </a:p>
          </p:txBody>
        </p:sp>
        <p:sp>
          <p:nvSpPr>
            <p:cNvPr id="267301" name="Text Box 37">
              <a:extLst>
                <a:ext uri="{FF2B5EF4-FFF2-40B4-BE49-F238E27FC236}">
                  <a16:creationId xmlns:a16="http://schemas.microsoft.com/office/drawing/2014/main" id="{C20DF17E-7F31-DE3C-8909-01F40F424E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" y="3722"/>
              <a:ext cx="845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/>
                <a:t>Mike B.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8.32562E-7 L -0.1566 -0.31221 " pathEditMode="relative" ptsTypes="AA">
                                      <p:cBhvr>
                                        <p:cTn id="9" dur="2000" fill="hold"/>
                                        <p:tgtEl>
                                          <p:spTgt spid="267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82" grpId="0" animBg="1"/>
      <p:bldP spid="26728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401" name="Text Box 41">
            <a:extLst>
              <a:ext uri="{FF2B5EF4-FFF2-40B4-BE49-F238E27FC236}">
                <a16:creationId xmlns:a16="http://schemas.microsoft.com/office/drawing/2014/main" id="{50AD90DC-7716-BFFE-3B67-444984B10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63" y="3832225"/>
            <a:ext cx="2397125" cy="15017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u="sng"/>
              <a:t>Server</a:t>
            </a:r>
          </a:p>
          <a:p>
            <a:r>
              <a:rPr lang="en-US" altLang="LID4096"/>
              <a:t>Photo Item</a:t>
            </a:r>
          </a:p>
          <a:p>
            <a:endParaRPr lang="en-US" altLang="LID4096" sz="600"/>
          </a:p>
          <a:p>
            <a:r>
              <a:rPr lang="en-US" altLang="LID4096"/>
              <a:t>    &lt;no data&gt;</a:t>
            </a:r>
          </a:p>
          <a:p>
            <a:endParaRPr lang="en-US" altLang="LID4096" sz="1400"/>
          </a:p>
        </p:txBody>
      </p:sp>
      <p:sp>
        <p:nvSpPr>
          <p:cNvPr id="271381" name="Text Box 21">
            <a:extLst>
              <a:ext uri="{FF2B5EF4-FFF2-40B4-BE49-F238E27FC236}">
                <a16:creationId xmlns:a16="http://schemas.microsoft.com/office/drawing/2014/main" id="{A05C24FD-F886-2DB1-902C-9E85BBBF5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438" y="3836988"/>
            <a:ext cx="2382837" cy="1533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LID4096" u="sng"/>
              <a:t>Server</a:t>
            </a:r>
          </a:p>
          <a:p>
            <a:r>
              <a:rPr lang="en-US" altLang="LID4096"/>
              <a:t>Photo Item</a:t>
            </a:r>
          </a:p>
          <a:p>
            <a:endParaRPr lang="en-US" altLang="LID4096" sz="600"/>
          </a:p>
          <a:p>
            <a:r>
              <a:rPr lang="en-US" altLang="LID4096"/>
              <a:t>    picture: </a:t>
            </a:r>
          </a:p>
          <a:p>
            <a:endParaRPr lang="en-US" altLang="LID4096" sz="1600"/>
          </a:p>
        </p:txBody>
      </p:sp>
      <p:pic>
        <p:nvPicPr>
          <p:cNvPr id="271362" name="Picture 2">
            <a:extLst>
              <a:ext uri="{FF2B5EF4-FFF2-40B4-BE49-F238E27FC236}">
                <a16:creationId xmlns:a16="http://schemas.microsoft.com/office/drawing/2014/main" id="{99706800-2F80-F265-E7E5-D67B6E38D54E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6938" y="1374775"/>
            <a:ext cx="1273175" cy="1798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1378" name="Picture 18">
            <a:extLst>
              <a:ext uri="{FF2B5EF4-FFF2-40B4-BE49-F238E27FC236}">
                <a16:creationId xmlns:a16="http://schemas.microsoft.com/office/drawing/2014/main" id="{C2E1EE68-8139-8DE3-42D8-7EB85A9D7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620838"/>
            <a:ext cx="1182688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3" name="Rectangle 3">
            <a:extLst>
              <a:ext uri="{FF2B5EF4-FFF2-40B4-BE49-F238E27FC236}">
                <a16:creationId xmlns:a16="http://schemas.microsoft.com/office/drawing/2014/main" id="{B1BF17A2-C48B-90A4-D60E-3F7F87E64BB4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LID4096"/>
              <a:t>Photo Sharing</a:t>
            </a:r>
          </a:p>
        </p:txBody>
      </p:sp>
      <p:pic>
        <p:nvPicPr>
          <p:cNvPr id="271364" name="Picture 4">
            <a:extLst>
              <a:ext uri="{FF2B5EF4-FFF2-40B4-BE49-F238E27FC236}">
                <a16:creationId xmlns:a16="http://schemas.microsoft.com/office/drawing/2014/main" id="{5BEBF4EB-9B2B-D8C2-300B-95E998FC9112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5650" y="3427413"/>
            <a:ext cx="1770063" cy="23606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1366" name="Picture 6">
            <a:extLst>
              <a:ext uri="{FF2B5EF4-FFF2-40B4-BE49-F238E27FC236}">
                <a16:creationId xmlns:a16="http://schemas.microsoft.com/office/drawing/2014/main" id="{FA75F399-420F-7846-C234-12C31B879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913" y="1709738"/>
            <a:ext cx="134937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1370" name="Text Box 10">
            <a:extLst>
              <a:ext uri="{FF2B5EF4-FFF2-40B4-BE49-F238E27FC236}">
                <a16:creationId xmlns:a16="http://schemas.microsoft.com/office/drawing/2014/main" id="{1CA76348-4648-1C93-5880-04BFDD123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9075" y="2798763"/>
            <a:ext cx="72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Saul</a:t>
            </a:r>
          </a:p>
        </p:txBody>
      </p:sp>
      <p:grpSp>
        <p:nvGrpSpPr>
          <p:cNvPr id="271375" name="Group 15">
            <a:extLst>
              <a:ext uri="{FF2B5EF4-FFF2-40B4-BE49-F238E27FC236}">
                <a16:creationId xmlns:a16="http://schemas.microsoft.com/office/drawing/2014/main" id="{9E5050A8-FDDC-0DB5-0F9B-B6F5C6C39134}"/>
              </a:ext>
            </a:extLst>
          </p:cNvPr>
          <p:cNvGrpSpPr>
            <a:grpSpLocks/>
          </p:cNvGrpSpPr>
          <p:nvPr/>
        </p:nvGrpSpPr>
        <p:grpSpPr bwMode="auto">
          <a:xfrm>
            <a:off x="5972175" y="1585913"/>
            <a:ext cx="1476375" cy="1409700"/>
            <a:chOff x="3762" y="1094"/>
            <a:chExt cx="930" cy="888"/>
          </a:xfrm>
        </p:grpSpPr>
        <p:pic>
          <p:nvPicPr>
            <p:cNvPr id="271376" name="Picture 16">
              <a:extLst>
                <a:ext uri="{FF2B5EF4-FFF2-40B4-BE49-F238E27FC236}">
                  <a16:creationId xmlns:a16="http://schemas.microsoft.com/office/drawing/2014/main" id="{AD8B0E2B-23F9-3ECC-D668-645B6A2C56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2" y="1094"/>
              <a:ext cx="930" cy="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71377" name="Picture 17">
              <a:extLst>
                <a:ext uri="{FF2B5EF4-FFF2-40B4-BE49-F238E27FC236}">
                  <a16:creationId xmlns:a16="http://schemas.microsoft.com/office/drawing/2014/main" id="{CA9EE298-90A0-C963-CBD2-316E55C30E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0" y="1242"/>
              <a:ext cx="453" cy="5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71385" name="Line 25">
            <a:extLst>
              <a:ext uri="{FF2B5EF4-FFF2-40B4-BE49-F238E27FC236}">
                <a16:creationId xmlns:a16="http://schemas.microsoft.com/office/drawing/2014/main" id="{6CDBF4BB-A362-1054-F60C-765A82E798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9950" y="3028950"/>
            <a:ext cx="382588" cy="779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271399" name="Picture 39">
            <a:extLst>
              <a:ext uri="{FF2B5EF4-FFF2-40B4-BE49-F238E27FC236}">
                <a16:creationId xmlns:a16="http://schemas.microsoft.com/office/drawing/2014/main" id="{DDFFCCEE-933C-1C72-304D-3B9EF0024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263" y="4591050"/>
            <a:ext cx="1077912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1400" name="Picture 40">
            <a:extLst>
              <a:ext uri="{FF2B5EF4-FFF2-40B4-BE49-F238E27FC236}">
                <a16:creationId xmlns:a16="http://schemas.microsoft.com/office/drawing/2014/main" id="{7DCEC9A5-2E7C-3604-FA4A-CB50C7F88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975" y="1820863"/>
            <a:ext cx="1062038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402" name="Line 42">
            <a:extLst>
              <a:ext uri="{FF2B5EF4-FFF2-40B4-BE49-F238E27FC236}">
                <a16:creationId xmlns:a16="http://schemas.microsoft.com/office/drawing/2014/main" id="{0F998B78-20FD-508C-E9F0-37015B0997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0813" y="2852738"/>
            <a:ext cx="1241425" cy="957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71403" name="Line 43">
            <a:extLst>
              <a:ext uri="{FF2B5EF4-FFF2-40B4-BE49-F238E27FC236}">
                <a16:creationId xmlns:a16="http://schemas.microsoft.com/office/drawing/2014/main" id="{8460FC1A-0801-390D-6191-53B3284D66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62288" y="4941888"/>
            <a:ext cx="855662" cy="1666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271404" name="Group 44">
            <a:extLst>
              <a:ext uri="{FF2B5EF4-FFF2-40B4-BE49-F238E27FC236}">
                <a16:creationId xmlns:a16="http://schemas.microsoft.com/office/drawing/2014/main" id="{00426B15-EA99-74E5-0B64-10B2F0F3D2B4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458913"/>
            <a:ext cx="1692275" cy="4787900"/>
            <a:chOff x="106" y="880"/>
            <a:chExt cx="1210" cy="3141"/>
          </a:xfrm>
        </p:grpSpPr>
        <p:pic>
          <p:nvPicPr>
            <p:cNvPr id="271405" name="Picture 45">
              <a:extLst>
                <a:ext uri="{FF2B5EF4-FFF2-40B4-BE49-F238E27FC236}">
                  <a16:creationId xmlns:a16="http://schemas.microsoft.com/office/drawing/2014/main" id="{DA576E5B-488D-E58C-405C-CDD1EE6E11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" y="880"/>
              <a:ext cx="1210" cy="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1406" name="Picture 46">
              <a:extLst>
                <a:ext uri="{FF2B5EF4-FFF2-40B4-BE49-F238E27FC236}">
                  <a16:creationId xmlns:a16="http://schemas.microsoft.com/office/drawing/2014/main" id="{5F3D7CE0-0007-9087-E662-CFB43288EB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" y="2722"/>
              <a:ext cx="1204" cy="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1407" name="Text Box 47">
              <a:extLst>
                <a:ext uri="{FF2B5EF4-FFF2-40B4-BE49-F238E27FC236}">
                  <a16:creationId xmlns:a16="http://schemas.microsoft.com/office/drawing/2014/main" id="{6F46674A-6077-A021-395C-92EB0A1879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" y="1924"/>
              <a:ext cx="846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/>
                <a:t>Mike R.</a:t>
              </a:r>
            </a:p>
          </p:txBody>
        </p:sp>
        <p:sp>
          <p:nvSpPr>
            <p:cNvPr id="271408" name="Text Box 48">
              <a:extLst>
                <a:ext uri="{FF2B5EF4-FFF2-40B4-BE49-F238E27FC236}">
                  <a16:creationId xmlns:a16="http://schemas.microsoft.com/office/drawing/2014/main" id="{D50F5F59-908A-77C7-5154-35451C7E24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" y="3722"/>
              <a:ext cx="845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/>
                <a:t>Mike B.</a:t>
              </a:r>
            </a:p>
          </p:txBody>
        </p:sp>
      </p:grpSp>
      <p:pic>
        <p:nvPicPr>
          <p:cNvPr id="271382" name="Picture 22">
            <a:extLst>
              <a:ext uri="{FF2B5EF4-FFF2-40B4-BE49-F238E27FC236}">
                <a16:creationId xmlns:a16="http://schemas.microsoft.com/office/drawing/2014/main" id="{8D2CE405-D59D-0B74-9911-AFD98A4AD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650" y="1957388"/>
            <a:ext cx="490538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-1.85185E-6 L -0.11719 0.38773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71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68" y="1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8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414" name="Group 30">
            <a:extLst>
              <a:ext uri="{FF2B5EF4-FFF2-40B4-BE49-F238E27FC236}">
                <a16:creationId xmlns:a16="http://schemas.microsoft.com/office/drawing/2014/main" id="{3271C796-3E33-F599-081E-B6B08D4F581A}"/>
              </a:ext>
            </a:extLst>
          </p:cNvPr>
          <p:cNvGrpSpPr>
            <a:grpSpLocks/>
          </p:cNvGrpSpPr>
          <p:nvPr/>
        </p:nvGrpSpPr>
        <p:grpSpPr bwMode="auto">
          <a:xfrm>
            <a:off x="182563" y="1458913"/>
            <a:ext cx="6208712" cy="4787900"/>
            <a:chOff x="115" y="919"/>
            <a:chExt cx="3911" cy="3016"/>
          </a:xfrm>
        </p:grpSpPr>
        <p:pic>
          <p:nvPicPr>
            <p:cNvPr id="272415" name="Picture 31">
              <a:extLst>
                <a:ext uri="{FF2B5EF4-FFF2-40B4-BE49-F238E27FC236}">
                  <a16:creationId xmlns:a16="http://schemas.microsoft.com/office/drawing/2014/main" id="{8E2CBD8E-A2CF-F9B5-9EDD-E946076FA1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3" y="2892"/>
              <a:ext cx="679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2416" name="Picture 32">
              <a:extLst>
                <a:ext uri="{FF2B5EF4-FFF2-40B4-BE49-F238E27FC236}">
                  <a16:creationId xmlns:a16="http://schemas.microsoft.com/office/drawing/2014/main" id="{4E15E6B0-2B95-538C-2605-4207C4678A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4" y="1147"/>
              <a:ext cx="669" cy="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2417" name="Line 33">
              <a:extLst>
                <a:ext uri="{FF2B5EF4-FFF2-40B4-BE49-F238E27FC236}">
                  <a16:creationId xmlns:a16="http://schemas.microsoft.com/office/drawing/2014/main" id="{107A49C5-3206-AEC3-938A-B8050B0193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5" y="1797"/>
              <a:ext cx="782" cy="6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72418" name="Line 34">
              <a:extLst>
                <a:ext uri="{FF2B5EF4-FFF2-40B4-BE49-F238E27FC236}">
                  <a16:creationId xmlns:a16="http://schemas.microsoft.com/office/drawing/2014/main" id="{4DC7FC68-C00F-D546-2486-17D5E87069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29" y="3113"/>
              <a:ext cx="539" cy="1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grpSp>
          <p:nvGrpSpPr>
            <p:cNvPr id="272419" name="Group 35">
              <a:extLst>
                <a:ext uri="{FF2B5EF4-FFF2-40B4-BE49-F238E27FC236}">
                  <a16:creationId xmlns:a16="http://schemas.microsoft.com/office/drawing/2014/main" id="{A982BD6C-6430-B0B2-DEB3-EEC99B4E00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" y="919"/>
              <a:ext cx="1066" cy="3016"/>
              <a:chOff x="106" y="880"/>
              <a:chExt cx="1210" cy="3141"/>
            </a:xfrm>
          </p:grpSpPr>
          <p:pic>
            <p:nvPicPr>
              <p:cNvPr id="272420" name="Picture 36">
                <a:extLst>
                  <a:ext uri="{FF2B5EF4-FFF2-40B4-BE49-F238E27FC236}">
                    <a16:creationId xmlns:a16="http://schemas.microsoft.com/office/drawing/2014/main" id="{4BEC664C-7014-7C6B-3182-014690CDF4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" y="880"/>
                <a:ext cx="1210" cy="9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2421" name="Picture 37">
                <a:extLst>
                  <a:ext uri="{FF2B5EF4-FFF2-40B4-BE49-F238E27FC236}">
                    <a16:creationId xmlns:a16="http://schemas.microsoft.com/office/drawing/2014/main" id="{5481F11D-C349-E48E-7F63-E3ACD124C4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" y="2722"/>
                <a:ext cx="1204" cy="9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2422" name="Text Box 38">
                <a:extLst>
                  <a:ext uri="{FF2B5EF4-FFF2-40B4-BE49-F238E27FC236}">
                    <a16:creationId xmlns:a16="http://schemas.microsoft.com/office/drawing/2014/main" id="{BA83AB3D-27DE-DD51-2430-5814369F03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" y="1924"/>
                <a:ext cx="846" cy="2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/>
                  <a:t>Mike R.</a:t>
                </a:r>
              </a:p>
            </p:txBody>
          </p:sp>
          <p:sp>
            <p:nvSpPr>
              <p:cNvPr id="272423" name="Text Box 39">
                <a:extLst>
                  <a:ext uri="{FF2B5EF4-FFF2-40B4-BE49-F238E27FC236}">
                    <a16:creationId xmlns:a16="http://schemas.microsoft.com/office/drawing/2014/main" id="{9D3977F0-1D25-FF67-E390-4BB69526C4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0" y="3722"/>
                <a:ext cx="845" cy="2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/>
                  <a:t>Mike B.</a:t>
                </a:r>
              </a:p>
            </p:txBody>
          </p:sp>
        </p:grpSp>
        <p:sp>
          <p:nvSpPr>
            <p:cNvPr id="272424" name="Text Box 40">
              <a:extLst>
                <a:ext uri="{FF2B5EF4-FFF2-40B4-BE49-F238E27FC236}">
                  <a16:creationId xmlns:a16="http://schemas.microsoft.com/office/drawing/2014/main" id="{50CFBA90-5FED-6E26-5CE7-D25FD6964D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5" y="2417"/>
              <a:ext cx="1501" cy="96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LID4096" u="sng"/>
                <a:t>Server</a:t>
              </a:r>
            </a:p>
            <a:p>
              <a:r>
                <a:rPr lang="en-US" altLang="LID4096"/>
                <a:t>Photo Item</a:t>
              </a:r>
            </a:p>
            <a:p>
              <a:endParaRPr lang="en-US" altLang="LID4096" sz="600"/>
            </a:p>
            <a:p>
              <a:r>
                <a:rPr lang="en-US" altLang="LID4096"/>
                <a:t>    picture: </a:t>
              </a:r>
            </a:p>
            <a:p>
              <a:endParaRPr lang="en-US" altLang="LID4096" sz="1600"/>
            </a:p>
          </p:txBody>
        </p:sp>
      </p:grpSp>
      <p:pic>
        <p:nvPicPr>
          <p:cNvPr id="272389" name="Picture 5">
            <a:extLst>
              <a:ext uri="{FF2B5EF4-FFF2-40B4-BE49-F238E27FC236}">
                <a16:creationId xmlns:a16="http://schemas.microsoft.com/office/drawing/2014/main" id="{10E78C87-F9CF-1A1B-4A67-44B82C491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150" y="4591050"/>
            <a:ext cx="490538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2390" name="Picture 6">
            <a:extLst>
              <a:ext uri="{FF2B5EF4-FFF2-40B4-BE49-F238E27FC236}">
                <a16:creationId xmlns:a16="http://schemas.microsoft.com/office/drawing/2014/main" id="{DCE0CA6B-8CC6-0627-8AF4-C758F472E312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6938" y="1374775"/>
            <a:ext cx="1273175" cy="1798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2391" name="Picture 7">
            <a:extLst>
              <a:ext uri="{FF2B5EF4-FFF2-40B4-BE49-F238E27FC236}">
                <a16:creationId xmlns:a16="http://schemas.microsoft.com/office/drawing/2014/main" id="{E3952ADA-4A41-CA6F-3C90-586E2ED02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620838"/>
            <a:ext cx="1182688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2392" name="Rectangle 8">
            <a:extLst>
              <a:ext uri="{FF2B5EF4-FFF2-40B4-BE49-F238E27FC236}">
                <a16:creationId xmlns:a16="http://schemas.microsoft.com/office/drawing/2014/main" id="{D3B054FC-C234-2809-15AA-48F3CC4CAF44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LID4096"/>
              <a:t>Photo Sharing</a:t>
            </a:r>
          </a:p>
        </p:txBody>
      </p:sp>
      <p:pic>
        <p:nvPicPr>
          <p:cNvPr id="272393" name="Picture 9">
            <a:extLst>
              <a:ext uri="{FF2B5EF4-FFF2-40B4-BE49-F238E27FC236}">
                <a16:creationId xmlns:a16="http://schemas.microsoft.com/office/drawing/2014/main" id="{64DFFDD1-2D0C-5F61-F3DA-354F9C22117C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5650" y="3427413"/>
            <a:ext cx="1770063" cy="23606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2395" name="Picture 11">
            <a:extLst>
              <a:ext uri="{FF2B5EF4-FFF2-40B4-BE49-F238E27FC236}">
                <a16:creationId xmlns:a16="http://schemas.microsoft.com/office/drawing/2014/main" id="{AA1543AB-8765-6686-A447-556D992D4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913" y="1709738"/>
            <a:ext cx="1349375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2399" name="Text Box 15">
            <a:extLst>
              <a:ext uri="{FF2B5EF4-FFF2-40B4-BE49-F238E27FC236}">
                <a16:creationId xmlns:a16="http://schemas.microsoft.com/office/drawing/2014/main" id="{D8833432-2415-74F4-FBA8-3DA264D7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9075" y="2798763"/>
            <a:ext cx="72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Saul</a:t>
            </a:r>
          </a:p>
        </p:txBody>
      </p:sp>
      <p:grpSp>
        <p:nvGrpSpPr>
          <p:cNvPr id="272402" name="Group 18">
            <a:extLst>
              <a:ext uri="{FF2B5EF4-FFF2-40B4-BE49-F238E27FC236}">
                <a16:creationId xmlns:a16="http://schemas.microsoft.com/office/drawing/2014/main" id="{DB8FA91D-14BA-D8CF-222F-B66214CFD875}"/>
              </a:ext>
            </a:extLst>
          </p:cNvPr>
          <p:cNvGrpSpPr>
            <a:grpSpLocks/>
          </p:cNvGrpSpPr>
          <p:nvPr/>
        </p:nvGrpSpPr>
        <p:grpSpPr bwMode="auto">
          <a:xfrm>
            <a:off x="5972175" y="1585913"/>
            <a:ext cx="1476375" cy="1409700"/>
            <a:chOff x="3762" y="1094"/>
            <a:chExt cx="930" cy="888"/>
          </a:xfrm>
        </p:grpSpPr>
        <p:pic>
          <p:nvPicPr>
            <p:cNvPr id="272403" name="Picture 19">
              <a:extLst>
                <a:ext uri="{FF2B5EF4-FFF2-40B4-BE49-F238E27FC236}">
                  <a16:creationId xmlns:a16="http://schemas.microsoft.com/office/drawing/2014/main" id="{A88B0ABB-DEE2-1921-AADB-BA05C188BA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2" y="1094"/>
              <a:ext cx="930" cy="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72404" name="Picture 20">
              <a:extLst>
                <a:ext uri="{FF2B5EF4-FFF2-40B4-BE49-F238E27FC236}">
                  <a16:creationId xmlns:a16="http://schemas.microsoft.com/office/drawing/2014/main" id="{B65616FB-B34D-F3ED-7ED3-6C3D8F1930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0" y="1242"/>
              <a:ext cx="453" cy="5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272409" name="Picture 25">
            <a:extLst>
              <a:ext uri="{FF2B5EF4-FFF2-40B4-BE49-F238E27FC236}">
                <a16:creationId xmlns:a16="http://schemas.microsoft.com/office/drawing/2014/main" id="{EB4DC0CE-D142-0649-B8AC-59B085D26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325" y="4595813"/>
            <a:ext cx="490538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2410" name="Picture 26">
            <a:extLst>
              <a:ext uri="{FF2B5EF4-FFF2-40B4-BE49-F238E27FC236}">
                <a16:creationId xmlns:a16="http://schemas.microsoft.com/office/drawing/2014/main" id="{FDF8417F-E1D4-FF6E-25A9-C090E9863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088" y="4586288"/>
            <a:ext cx="490537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2411" name="Line 27">
            <a:extLst>
              <a:ext uri="{FF2B5EF4-FFF2-40B4-BE49-F238E27FC236}">
                <a16:creationId xmlns:a16="http://schemas.microsoft.com/office/drawing/2014/main" id="{595C3B85-EAD8-226F-58E4-736CE29CC5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9950" y="3028950"/>
            <a:ext cx="382588" cy="779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0.00208 L -0.35053 -0.3776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72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91" y="-1898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 -4.07407E-6 L -0.34601 0.0296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72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65" y="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CC99B69E-4C90-0DC0-266F-557CBA1500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Media Item Testing and Debugging</a:t>
            </a:r>
          </a:p>
        </p:txBody>
      </p:sp>
      <p:pic>
        <p:nvPicPr>
          <p:cNvPr id="169988" name="Picture 4">
            <a:extLst>
              <a:ext uri="{FF2B5EF4-FFF2-40B4-BE49-F238E27FC236}">
                <a16:creationId xmlns:a16="http://schemas.microsoft.com/office/drawing/2014/main" id="{EE9EB2E3-8A8E-5659-CC55-3437A9EF2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4582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89" name="Rectangle 5">
            <a:extLst>
              <a:ext uri="{FF2B5EF4-FFF2-40B4-BE49-F238E27FC236}">
                <a16:creationId xmlns:a16="http://schemas.microsoft.com/office/drawing/2014/main" id="{99C8F5F0-CF0E-9E78-F4EA-C82B8DA99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1371600"/>
            <a:ext cx="609600" cy="1676400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9990" name="Rectangle 6">
            <a:extLst>
              <a:ext uri="{FF2B5EF4-FFF2-40B4-BE49-F238E27FC236}">
                <a16:creationId xmlns:a16="http://schemas.microsoft.com/office/drawing/2014/main" id="{A859B609-ACF8-D7D3-FC20-C7AB46759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91200"/>
            <a:ext cx="4953000" cy="1066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D1ECAFC2-900C-40DE-A4C6-02520EF884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Testing</a:t>
            </a: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D1C8BC50-3378-5BD8-558C-5B19C7BA55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Average programmers</a:t>
            </a:r>
          </a:p>
          <a:p>
            <a:pPr lvl="1"/>
            <a:r>
              <a:rPr lang="en-US" altLang="LID4096"/>
              <a:t>No previous groupware programming experience</a:t>
            </a:r>
          </a:p>
          <a:p>
            <a:endParaRPr lang="en-US" altLang="LID4096"/>
          </a:p>
          <a:p>
            <a:r>
              <a:rPr lang="en-US" altLang="LID4096"/>
              <a:t>Class assignment</a:t>
            </a:r>
          </a:p>
          <a:p>
            <a:pPr lvl="1"/>
            <a:r>
              <a:rPr lang="en-US" altLang="LID4096"/>
              <a:t>Create an interesting media item</a:t>
            </a:r>
          </a:p>
          <a:p>
            <a:pPr lvl="1"/>
            <a:r>
              <a:rPr lang="en-US" altLang="LID4096"/>
              <a:t>2 weeks</a:t>
            </a:r>
          </a:p>
          <a:p>
            <a:pPr lvl="1"/>
            <a:r>
              <a:rPr lang="en-US" altLang="LID4096"/>
              <a:t>Short tutorial to start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>
            <a:extLst>
              <a:ext uri="{FF2B5EF4-FFF2-40B4-BE49-F238E27FC236}">
                <a16:creationId xmlns:a16="http://schemas.microsoft.com/office/drawing/2014/main" id="{0AC3AFD6-3430-44FD-61E5-EF9D27CCFF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Ex: AIBO Awareness </a:t>
            </a:r>
            <a:r>
              <a:rPr lang="en-US" altLang="LID4096" sz="2000"/>
              <a:t>(Jim Young)</a:t>
            </a:r>
          </a:p>
        </p:txBody>
      </p:sp>
      <p:pic>
        <p:nvPicPr>
          <p:cNvPr id="275459" name="Picture 3">
            <a:extLst>
              <a:ext uri="{FF2B5EF4-FFF2-40B4-BE49-F238E27FC236}">
                <a16:creationId xmlns:a16="http://schemas.microsoft.com/office/drawing/2014/main" id="{F27619AE-42C6-24F2-2DC8-578B5135F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1525588"/>
            <a:ext cx="1176338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460" name="Picture 4">
            <a:extLst>
              <a:ext uri="{FF2B5EF4-FFF2-40B4-BE49-F238E27FC236}">
                <a16:creationId xmlns:a16="http://schemas.microsoft.com/office/drawing/2014/main" id="{33C04824-FEC4-7715-F00F-E39DCD429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675" y="1520825"/>
            <a:ext cx="2190750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461" name="Picture 5">
            <a:extLst>
              <a:ext uri="{FF2B5EF4-FFF2-40B4-BE49-F238E27FC236}">
                <a16:creationId xmlns:a16="http://schemas.microsoft.com/office/drawing/2014/main" id="{55AA00E0-3D3C-8179-0AB7-0631B3767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1544638"/>
            <a:ext cx="48006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462" name="Picture 6">
            <a:extLst>
              <a:ext uri="{FF2B5EF4-FFF2-40B4-BE49-F238E27FC236}">
                <a16:creationId xmlns:a16="http://schemas.microsoft.com/office/drawing/2014/main" id="{B5C86B9E-D54D-065B-A5EF-196CDD8E19CB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838" y="3887788"/>
            <a:ext cx="2668587" cy="27241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4CBB2590-B883-AD4F-766E-46C7D88DE2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Ex: Cambience Item </a:t>
            </a:r>
            <a:r>
              <a:rPr lang="en-US" altLang="LID4096" sz="2000"/>
              <a:t>(Rob Diaz-Marino)</a:t>
            </a:r>
          </a:p>
        </p:txBody>
      </p:sp>
      <p:pic>
        <p:nvPicPr>
          <p:cNvPr id="130052" name="Picture 4">
            <a:extLst>
              <a:ext uri="{FF2B5EF4-FFF2-40B4-BE49-F238E27FC236}">
                <a16:creationId xmlns:a16="http://schemas.microsoft.com/office/drawing/2014/main" id="{DABCC8C5-2A4E-D3E7-954C-C399AF933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303463"/>
            <a:ext cx="1177925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053" name="Picture 5">
            <a:extLst>
              <a:ext uri="{FF2B5EF4-FFF2-40B4-BE49-F238E27FC236}">
                <a16:creationId xmlns:a16="http://schemas.microsoft.com/office/drawing/2014/main" id="{B10E3DCB-F4FB-3805-C8C7-E17DDC230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5475288"/>
            <a:ext cx="1173163" cy="920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054" name="Picture 6">
            <a:extLst>
              <a:ext uri="{FF2B5EF4-FFF2-40B4-BE49-F238E27FC236}">
                <a16:creationId xmlns:a16="http://schemas.microsoft.com/office/drawing/2014/main" id="{281ECF01-C8E8-A140-3387-1A86827D5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1716088"/>
            <a:ext cx="1911350" cy="223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055" name="Picture 7">
            <a:extLst>
              <a:ext uri="{FF2B5EF4-FFF2-40B4-BE49-F238E27FC236}">
                <a16:creationId xmlns:a16="http://schemas.microsoft.com/office/drawing/2014/main" id="{86477713-49DA-CDDA-D564-75C97B969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5602288"/>
            <a:ext cx="1911350" cy="588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056" name="Picture 8">
            <a:extLst>
              <a:ext uri="{FF2B5EF4-FFF2-40B4-BE49-F238E27FC236}">
                <a16:creationId xmlns:a16="http://schemas.microsoft.com/office/drawing/2014/main" id="{162EBA83-C0B4-74F1-52EE-01CB0F9FA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1406525"/>
            <a:ext cx="449897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057" name="Picture 9">
            <a:extLst>
              <a:ext uri="{FF2B5EF4-FFF2-40B4-BE49-F238E27FC236}">
                <a16:creationId xmlns:a16="http://schemas.microsoft.com/office/drawing/2014/main" id="{E2A871CD-0625-0225-8977-4597A4611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5180013"/>
            <a:ext cx="3683000" cy="137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059" name="Line 11">
            <a:extLst>
              <a:ext uri="{FF2B5EF4-FFF2-40B4-BE49-F238E27FC236}">
                <a16:creationId xmlns:a16="http://schemas.microsoft.com/office/drawing/2014/main" id="{065CB711-49D2-C5EA-6CE8-43A7FD4229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7175" y="4610100"/>
            <a:ext cx="8629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30060" name="Text Box 12">
            <a:extLst>
              <a:ext uri="{FF2B5EF4-FFF2-40B4-BE49-F238E27FC236}">
                <a16:creationId xmlns:a16="http://schemas.microsoft.com/office/drawing/2014/main" id="{35768B9B-75D1-BA28-BBB8-6B096CE94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8" y="46196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LID4096" altLang="LID4096"/>
          </a:p>
        </p:txBody>
      </p:sp>
      <p:sp>
        <p:nvSpPr>
          <p:cNvPr id="130061" name="Text Box 13">
            <a:extLst>
              <a:ext uri="{FF2B5EF4-FFF2-40B4-BE49-F238E27FC236}">
                <a16:creationId xmlns:a16="http://schemas.microsoft.com/office/drawing/2014/main" id="{D9834383-09FE-D550-BD1D-D645CD02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0" y="4630738"/>
            <a:ext cx="15446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/>
              <a:t>Audience</a:t>
            </a:r>
          </a:p>
        </p:txBody>
      </p:sp>
      <p:sp>
        <p:nvSpPr>
          <p:cNvPr id="130062" name="Text Box 14">
            <a:extLst>
              <a:ext uri="{FF2B5EF4-FFF2-40B4-BE49-F238E27FC236}">
                <a16:creationId xmlns:a16="http://schemas.microsoft.com/office/drawing/2014/main" id="{E310D382-3633-C9FB-E57D-1B57CBCD9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8" y="4090988"/>
            <a:ext cx="1152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/>
              <a:t>Owner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87BEDA5F-D3E1-CF8C-98B5-8161B2BB2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Ex: Public Web Item </a:t>
            </a:r>
            <a:r>
              <a:rPr lang="en-US" altLang="LID4096" sz="2000"/>
              <a:t>(Stephanie Smale)</a:t>
            </a:r>
          </a:p>
        </p:txBody>
      </p:sp>
      <p:pic>
        <p:nvPicPr>
          <p:cNvPr id="129029" name="Picture 5">
            <a:extLst>
              <a:ext uri="{FF2B5EF4-FFF2-40B4-BE49-F238E27FC236}">
                <a16:creationId xmlns:a16="http://schemas.microsoft.com/office/drawing/2014/main" id="{AA37CE90-64B0-7830-830A-07016B489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3003550"/>
            <a:ext cx="981075" cy="1735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030" name="Picture 6">
            <a:extLst>
              <a:ext uri="{FF2B5EF4-FFF2-40B4-BE49-F238E27FC236}">
                <a16:creationId xmlns:a16="http://schemas.microsoft.com/office/drawing/2014/main" id="{89548801-976F-188B-EF64-4885AFC8A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8" y="2441575"/>
            <a:ext cx="2135187" cy="2646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031" name="Picture 7">
            <a:extLst>
              <a:ext uri="{FF2B5EF4-FFF2-40B4-BE49-F238E27FC236}">
                <a16:creationId xmlns:a16="http://schemas.microsoft.com/office/drawing/2014/main" id="{6FBEF17E-A95D-7ABD-9830-136E24C70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1474788"/>
            <a:ext cx="4962525" cy="499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D9CA174E-7DFE-FB80-9DB8-CEFB19F091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Ex: Photo Gallery </a:t>
            </a:r>
            <a:r>
              <a:rPr lang="en-US" altLang="LID4096" sz="2000"/>
              <a:t>(John McDonald)</a:t>
            </a:r>
          </a:p>
        </p:txBody>
      </p:sp>
      <p:pic>
        <p:nvPicPr>
          <p:cNvPr id="132100" name="Picture 4">
            <a:extLst>
              <a:ext uri="{FF2B5EF4-FFF2-40B4-BE49-F238E27FC236}">
                <a16:creationId xmlns:a16="http://schemas.microsoft.com/office/drawing/2014/main" id="{D50D4869-5982-068A-AE75-295D4E16E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3255963"/>
            <a:ext cx="1300162" cy="1127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1" name="Picture 5">
            <a:extLst>
              <a:ext uri="{FF2B5EF4-FFF2-40B4-BE49-F238E27FC236}">
                <a16:creationId xmlns:a16="http://schemas.microsoft.com/office/drawing/2014/main" id="{6BDD359F-34FF-C395-A72E-28022AD18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2790825"/>
            <a:ext cx="2166937" cy="215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2" name="Picture 6">
            <a:extLst>
              <a:ext uri="{FF2B5EF4-FFF2-40B4-BE49-F238E27FC236}">
                <a16:creationId xmlns:a16="http://schemas.microsoft.com/office/drawing/2014/main" id="{CE5E4BA7-1458-A9F5-552B-1D43A3162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488" y="1544638"/>
            <a:ext cx="4724400" cy="448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5340EAD2-5EBD-84C0-DB68-A1230E975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Ex: Blog Reader </a:t>
            </a:r>
            <a:r>
              <a:rPr lang="en-US" altLang="LID4096" sz="2000"/>
              <a:t>(Jordan Schaan)</a:t>
            </a:r>
          </a:p>
        </p:txBody>
      </p:sp>
      <p:pic>
        <p:nvPicPr>
          <p:cNvPr id="138246" name="Picture 6">
            <a:extLst>
              <a:ext uri="{FF2B5EF4-FFF2-40B4-BE49-F238E27FC236}">
                <a16:creationId xmlns:a16="http://schemas.microsoft.com/office/drawing/2014/main" id="{5C0CF226-539F-87C8-E04E-6850A659C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3" y="1441450"/>
            <a:ext cx="4830762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7" name="Picture 7">
            <a:extLst>
              <a:ext uri="{FF2B5EF4-FFF2-40B4-BE49-F238E27FC236}">
                <a16:creationId xmlns:a16="http://schemas.microsoft.com/office/drawing/2014/main" id="{3AA083F0-EBA2-4972-D20A-AE5E654B6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313" y="2451100"/>
            <a:ext cx="2116137" cy="2525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8" name="Picture 8">
            <a:extLst>
              <a:ext uri="{FF2B5EF4-FFF2-40B4-BE49-F238E27FC236}">
                <a16:creationId xmlns:a16="http://schemas.microsoft.com/office/drawing/2014/main" id="{D28D23F8-FF71-71C7-5D88-85D6BDB2D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2928938"/>
            <a:ext cx="981075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8" name="Rectangle 4">
            <a:extLst>
              <a:ext uri="{FF2B5EF4-FFF2-40B4-BE49-F238E27FC236}">
                <a16:creationId xmlns:a16="http://schemas.microsoft.com/office/drawing/2014/main" id="{7031BDE2-E501-F062-41BD-1A28DFF6A1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77863"/>
            <a:ext cx="8250238" cy="541337"/>
          </a:xfrm>
        </p:spPr>
        <p:txBody>
          <a:bodyPr/>
          <a:lstStyle/>
          <a:p>
            <a:r>
              <a:rPr lang="en-US" altLang="LID4096" sz="2400"/>
              <a:t>Ex: Screen Sharing </a:t>
            </a:r>
            <a:r>
              <a:rPr lang="en-US" altLang="LID4096" sz="1600"/>
              <a:t>(Kimberly Tee, to appear in CSCW 2006)</a:t>
            </a:r>
          </a:p>
        </p:txBody>
      </p:sp>
      <p:pic>
        <p:nvPicPr>
          <p:cNvPr id="144389" name="Picture 5">
            <a:extLst>
              <a:ext uri="{FF2B5EF4-FFF2-40B4-BE49-F238E27FC236}">
                <a16:creationId xmlns:a16="http://schemas.microsoft.com/office/drawing/2014/main" id="{3F68AA80-7D80-2696-8FF6-8325B7830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146675"/>
            <a:ext cx="1360488" cy="1711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0" name="Picture 6">
            <a:extLst>
              <a:ext uri="{FF2B5EF4-FFF2-40B4-BE49-F238E27FC236}">
                <a16:creationId xmlns:a16="http://schemas.microsoft.com/office/drawing/2014/main" id="{B952C84E-6491-CC1A-E65C-1145F2890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1392238"/>
            <a:ext cx="1385888" cy="1671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1" name="Picture 7">
            <a:extLst>
              <a:ext uri="{FF2B5EF4-FFF2-40B4-BE49-F238E27FC236}">
                <a16:creationId xmlns:a16="http://schemas.microsoft.com/office/drawing/2014/main" id="{A089ACE8-8ADC-8A93-96D4-D762B6AFD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76363"/>
            <a:ext cx="2035175" cy="2036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2" name="Picture 8">
            <a:extLst>
              <a:ext uri="{FF2B5EF4-FFF2-40B4-BE49-F238E27FC236}">
                <a16:creationId xmlns:a16="http://schemas.microsoft.com/office/drawing/2014/main" id="{95A7B739-3F40-E7A6-7BAB-51F99D065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288" y="4833938"/>
            <a:ext cx="1990725" cy="2024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3" name="Picture 9">
            <a:extLst>
              <a:ext uri="{FF2B5EF4-FFF2-40B4-BE49-F238E27FC236}">
                <a16:creationId xmlns:a16="http://schemas.microsoft.com/office/drawing/2014/main" id="{AB00B219-4625-0AF9-085D-73E26ADDD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088" y="1309688"/>
            <a:ext cx="4135437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4" name="Picture 10">
            <a:extLst>
              <a:ext uri="{FF2B5EF4-FFF2-40B4-BE49-F238E27FC236}">
                <a16:creationId xmlns:a16="http://schemas.microsoft.com/office/drawing/2014/main" id="{D6DF885B-4F86-71AB-FCEC-EDD40E46E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3941763"/>
            <a:ext cx="4103688" cy="291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4396" name="Line 12">
            <a:extLst>
              <a:ext uri="{FF2B5EF4-FFF2-40B4-BE49-F238E27FC236}">
                <a16:creationId xmlns:a16="http://schemas.microsoft.com/office/drawing/2014/main" id="{20C211FB-B2B7-8FEF-4938-43D5BEEEBA5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1775" y="3876675"/>
            <a:ext cx="862965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44397" name="Text Box 13">
            <a:extLst>
              <a:ext uri="{FF2B5EF4-FFF2-40B4-BE49-F238E27FC236}">
                <a16:creationId xmlns:a16="http://schemas.microsoft.com/office/drawing/2014/main" id="{7265471E-84F9-337F-A484-906F9ABF6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0" y="3421063"/>
            <a:ext cx="1014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Owner</a:t>
            </a:r>
          </a:p>
        </p:txBody>
      </p:sp>
      <p:sp>
        <p:nvSpPr>
          <p:cNvPr id="144398" name="Text Box 14">
            <a:extLst>
              <a:ext uri="{FF2B5EF4-FFF2-40B4-BE49-F238E27FC236}">
                <a16:creationId xmlns:a16="http://schemas.microsoft.com/office/drawing/2014/main" id="{9AAC8B29-12F1-1EB3-D344-A9DEECDD6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0" y="3884613"/>
            <a:ext cx="1350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Audience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B4439A73-AB73-B5E9-A8A9-E305EC870E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10325DC2-9F98-5CE0-84F2-59B1E48518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Easy fundamentals</a:t>
            </a:r>
          </a:p>
          <a:p>
            <a:pPr lvl="1"/>
            <a:r>
              <a:rPr lang="en-US" altLang="LID4096"/>
              <a:t> place in a groupware application</a:t>
            </a:r>
          </a:p>
          <a:p>
            <a:pPr lvl="1"/>
            <a:r>
              <a:rPr lang="en-US" altLang="LID4096"/>
              <a:t> networking aspects</a:t>
            </a:r>
          </a:p>
          <a:p>
            <a:pPr lvl="1"/>
            <a:endParaRPr lang="en-US" altLang="LID4096"/>
          </a:p>
          <a:p>
            <a:r>
              <a:rPr lang="en-US" altLang="LID4096"/>
              <a:t>Developers can concentrate on interesting interaction functionality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84988612-CA88-0314-118F-BCB8CD5E8A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Message</a:t>
            </a:r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D637B965-F23E-E729-FFEA-EF9A3ED73E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3388" y="1470025"/>
            <a:ext cx="7646987" cy="5154613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altLang="LID4096"/>
              <a:t>A plugin architecture can enable groups to extend and customise groupware for their own collaborative needs.</a:t>
            </a:r>
          </a:p>
        </p:txBody>
      </p:sp>
      <p:pic>
        <p:nvPicPr>
          <p:cNvPr id="126980" name="Picture 4">
            <a:extLst>
              <a:ext uri="{FF2B5EF4-FFF2-40B4-BE49-F238E27FC236}">
                <a16:creationId xmlns:a16="http://schemas.microsoft.com/office/drawing/2014/main" id="{E53888B2-2C17-96FB-2140-6570FF7AA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8600"/>
            <a:ext cx="57467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81" name="Line 5">
            <a:extLst>
              <a:ext uri="{FF2B5EF4-FFF2-40B4-BE49-F238E27FC236}">
                <a16:creationId xmlns:a16="http://schemas.microsoft.com/office/drawing/2014/main" id="{F0125223-3481-2A00-7433-5759490E11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7223125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26982" name="Line 6">
            <a:extLst>
              <a:ext uri="{FF2B5EF4-FFF2-40B4-BE49-F238E27FC236}">
                <a16:creationId xmlns:a16="http://schemas.microsoft.com/office/drawing/2014/main" id="{44B5563E-3079-5452-69F1-4399223E22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7199313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43" name="Rectangle 27">
            <a:extLst>
              <a:ext uri="{FF2B5EF4-FFF2-40B4-BE49-F238E27FC236}">
                <a16:creationId xmlns:a16="http://schemas.microsoft.com/office/drawing/2014/main" id="{2FFED096-BF42-590E-9C42-48B2D2ACF1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LID4096" altLang="LID4096"/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A09F9A96-2FBB-510D-A122-D3589811235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49263" y="1585913"/>
            <a:ext cx="8237537" cy="3595687"/>
          </a:xfrm>
        </p:spPr>
        <p:txBody>
          <a:bodyPr/>
          <a:lstStyle/>
          <a:p>
            <a:pPr algn="ctr"/>
            <a:endParaRPr lang="en-US" altLang="LID4096" sz="2000"/>
          </a:p>
          <a:p>
            <a:pPr algn="ctr"/>
            <a:endParaRPr lang="en-US" altLang="LID4096" sz="2000"/>
          </a:p>
          <a:p>
            <a:pPr algn="ctr"/>
            <a:r>
              <a:rPr lang="en-US" altLang="LID4096" sz="2000"/>
              <a:t>Download and use Community Bar (and build Media Items!)</a:t>
            </a:r>
          </a:p>
          <a:p>
            <a:pPr algn="ctr"/>
            <a:endParaRPr lang="en-US" altLang="LID4096" sz="2000"/>
          </a:p>
          <a:p>
            <a:pPr algn="ctr"/>
            <a:r>
              <a:rPr lang="en-US" altLang="LID4096" sz="2000"/>
              <a:t>http://grouplab.cpsc.ucalgary.ca/CB</a:t>
            </a:r>
          </a:p>
        </p:txBody>
      </p:sp>
      <p:graphicFrame>
        <p:nvGraphicFramePr>
          <p:cNvPr id="111642" name="Object 26">
            <a:extLst>
              <a:ext uri="{FF2B5EF4-FFF2-40B4-BE49-F238E27FC236}">
                <a16:creationId xmlns:a16="http://schemas.microsoft.com/office/drawing/2014/main" id="{735418DE-9D50-1F60-E927-D93875312A22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7340600" y="5154613"/>
          <a:ext cx="833438" cy="116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1933250" imgH="2695268" progId="AcroExch.Document.7">
                  <p:embed/>
                </p:oleObj>
              </mc:Choice>
              <mc:Fallback>
                <p:oleObj name="Acrobat Document" r:id="rId3" imgW="1933250" imgH="2695268" progId="AcroExch.Document.7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0600" y="5154613"/>
                        <a:ext cx="833438" cy="1160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1641" name="Picture 25">
            <a:extLst>
              <a:ext uri="{FF2B5EF4-FFF2-40B4-BE49-F238E27FC236}">
                <a16:creationId xmlns:a16="http://schemas.microsoft.com/office/drawing/2014/main" id="{B9D4264A-2B5E-C4D3-6CBC-88D691358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5192713"/>
            <a:ext cx="11128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647" name="Picture 31">
            <a:extLst>
              <a:ext uri="{FF2B5EF4-FFF2-40B4-BE49-F238E27FC236}">
                <a16:creationId xmlns:a16="http://schemas.microsoft.com/office/drawing/2014/main" id="{0DB1593A-D8E1-F5C3-220E-655DEBAFC0A1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725" y="4945063"/>
            <a:ext cx="1325563" cy="1357312"/>
          </a:xfrm>
          <a:noFill/>
          <a:ln/>
        </p:spPr>
      </p:pic>
      <p:pic>
        <p:nvPicPr>
          <p:cNvPr id="111649" name="Picture 33">
            <a:extLst>
              <a:ext uri="{FF2B5EF4-FFF2-40B4-BE49-F238E27FC236}">
                <a16:creationId xmlns:a16="http://schemas.microsoft.com/office/drawing/2014/main" id="{2C16AA04-6107-530F-E30F-2E89F1444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5495925"/>
            <a:ext cx="196532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55C24840-0ADF-4E52-CFD2-C963A70004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Extra slides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BFA679D4-A5A9-6D10-6BED-D9B79A85CE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These following slides were not used in the presentation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644B431E-76C2-05E4-3836-2887512F6A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Single user example base systems</a:t>
            </a:r>
          </a:p>
        </p:txBody>
      </p:sp>
      <p:pic>
        <p:nvPicPr>
          <p:cNvPr id="163846" name="Picture 6">
            <a:extLst>
              <a:ext uri="{FF2B5EF4-FFF2-40B4-BE49-F238E27FC236}">
                <a16:creationId xmlns:a16="http://schemas.microsoft.com/office/drawing/2014/main" id="{FF965F34-891A-8493-AD45-E59F82DC6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52400"/>
            <a:ext cx="949325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B146EA6-DA14-ACBC-E728-9086063C35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Plugin examples</a:t>
            </a:r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5A743BA8-C414-B624-49A4-F71C9792ED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" y="1447800"/>
            <a:ext cx="4275138" cy="4722813"/>
          </a:xfrm>
          <a:noFill/>
          <a:ln/>
        </p:spPr>
        <p:txBody>
          <a:bodyPr/>
          <a:lstStyle/>
          <a:p>
            <a:r>
              <a:rPr lang="en-US" altLang="LID4096"/>
              <a:t>Firefox (~1500)</a:t>
            </a:r>
          </a:p>
          <a:p>
            <a:pPr lvl="1"/>
            <a:r>
              <a:rPr lang="en-US" altLang="LID4096"/>
              <a:t> FireFoxMenuButtons</a:t>
            </a:r>
          </a:p>
          <a:p>
            <a:pPr lvl="1"/>
            <a:endParaRPr lang="en-US" altLang="LID4096"/>
          </a:p>
          <a:p>
            <a:pPr lvl="1"/>
            <a:endParaRPr lang="en-US" altLang="LID4096"/>
          </a:p>
          <a:p>
            <a:pPr lvl="1"/>
            <a:endParaRPr lang="en-US" altLang="LID4096"/>
          </a:p>
          <a:p>
            <a:pPr lvl="1"/>
            <a:endParaRPr lang="en-US" altLang="LID4096"/>
          </a:p>
          <a:p>
            <a:pPr lvl="1"/>
            <a:r>
              <a:rPr lang="en-US" altLang="LID4096"/>
              <a:t>Forecastfox</a:t>
            </a:r>
          </a:p>
          <a:p>
            <a:pPr lvl="1"/>
            <a:endParaRPr lang="en-US" altLang="LID4096"/>
          </a:p>
          <a:p>
            <a:pPr lvl="1"/>
            <a:endParaRPr lang="en-US" altLang="LID4096"/>
          </a:p>
          <a:p>
            <a:pPr lvl="1"/>
            <a:r>
              <a:rPr lang="en-US" altLang="LID4096"/>
              <a:t>StumbleUpon</a:t>
            </a:r>
          </a:p>
        </p:txBody>
      </p:sp>
      <p:sp>
        <p:nvSpPr>
          <p:cNvPr id="21514" name="Rectangle 10">
            <a:extLst>
              <a:ext uri="{FF2B5EF4-FFF2-40B4-BE49-F238E27FC236}">
                <a16:creationId xmlns:a16="http://schemas.microsoft.com/office/drawing/2014/main" id="{5AB55399-D855-A3C2-1D76-20209FA7F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1446213"/>
            <a:ext cx="3970338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defRPr sz="2400">
                <a:solidFill>
                  <a:srgbClr val="000066"/>
                </a:solidFill>
                <a:latin typeface="Verdana" panose="020B0604030504040204" pitchFamily="34" charset="0"/>
              </a:defRPr>
            </a:lvl1pPr>
            <a:lvl2pPr marL="461963" indent="-4763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Verdana" panose="020B0604030504040204" pitchFamily="34" charset="0"/>
              </a:defRPr>
            </a:lvl2pPr>
            <a:lvl3pPr>
              <a:spcBef>
                <a:spcPct val="20000"/>
              </a:spcBef>
              <a:buChar char="•"/>
              <a:defRPr>
                <a:solidFill>
                  <a:srgbClr val="000066"/>
                </a:solidFill>
                <a:latin typeface="Verdana" panose="020B0604030504040204" pitchFamily="34" charset="0"/>
              </a:defRPr>
            </a:lvl3pPr>
            <a:lvl4pPr marL="1376363" indent="-4763">
              <a:spcBef>
                <a:spcPct val="20000"/>
              </a:spcBef>
              <a:buChar char="–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4pPr>
            <a:lvl5pPr>
              <a:spcBef>
                <a:spcPct val="20000"/>
              </a:spcBef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0066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LID4096"/>
              <a:t>Google Sidebar (~100)</a:t>
            </a:r>
          </a:p>
          <a:p>
            <a:pPr lvl="1"/>
            <a:r>
              <a:rPr lang="en-US" altLang="LID4096"/>
              <a:t> News</a:t>
            </a:r>
          </a:p>
          <a:p>
            <a:pPr lvl="1"/>
            <a:endParaRPr lang="en-US" altLang="LID4096"/>
          </a:p>
          <a:p>
            <a:pPr lvl="1"/>
            <a:endParaRPr lang="en-US" altLang="LID4096"/>
          </a:p>
          <a:p>
            <a:pPr lvl="1"/>
            <a:endParaRPr lang="en-US" altLang="LID4096"/>
          </a:p>
          <a:p>
            <a:pPr lvl="1"/>
            <a:r>
              <a:rPr lang="en-US" altLang="LID4096"/>
              <a:t>Weather</a:t>
            </a:r>
          </a:p>
          <a:p>
            <a:pPr lvl="1"/>
            <a:endParaRPr lang="en-US" altLang="LID4096"/>
          </a:p>
          <a:p>
            <a:pPr lvl="1"/>
            <a:endParaRPr lang="en-US" altLang="LID4096"/>
          </a:p>
          <a:p>
            <a:pPr lvl="1"/>
            <a:endParaRPr lang="en-US" altLang="LID4096"/>
          </a:p>
          <a:p>
            <a:pPr lvl="1"/>
            <a:r>
              <a:rPr lang="en-US" altLang="LID4096"/>
              <a:t>System Monitor</a:t>
            </a:r>
          </a:p>
        </p:txBody>
      </p:sp>
      <p:pic>
        <p:nvPicPr>
          <p:cNvPr id="21517" name="Picture 13">
            <a:extLst>
              <a:ext uri="{FF2B5EF4-FFF2-40B4-BE49-F238E27FC236}">
                <a16:creationId xmlns:a16="http://schemas.microsoft.com/office/drawing/2014/main" id="{0F97C7F5-FD2C-3812-4C26-4E646D2A0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181600"/>
            <a:ext cx="2819400" cy="48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8" name="Picture 14">
            <a:extLst>
              <a:ext uri="{FF2B5EF4-FFF2-40B4-BE49-F238E27FC236}">
                <a16:creationId xmlns:a16="http://schemas.microsoft.com/office/drawing/2014/main" id="{B4619620-78E6-3101-B6FC-66657B12F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14800"/>
            <a:ext cx="3733800" cy="42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0" name="Picture 16" descr="New buttons in 1.5.0 version">
            <a:extLst>
              <a:ext uri="{FF2B5EF4-FFF2-40B4-BE49-F238E27FC236}">
                <a16:creationId xmlns:a16="http://schemas.microsoft.com/office/drawing/2014/main" id="{B864288B-9C0D-0DEB-2DB0-78AE16D94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0"/>
            <a:ext cx="3505200" cy="113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2" name="Picture 18">
            <a:extLst>
              <a:ext uri="{FF2B5EF4-FFF2-40B4-BE49-F238E27FC236}">
                <a16:creationId xmlns:a16="http://schemas.microsoft.com/office/drawing/2014/main" id="{AF9BFCAF-5447-E064-E6EB-F952F1609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657600"/>
            <a:ext cx="1371600" cy="11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3" name="Picture 19">
            <a:extLst>
              <a:ext uri="{FF2B5EF4-FFF2-40B4-BE49-F238E27FC236}">
                <a16:creationId xmlns:a16="http://schemas.microsoft.com/office/drawing/2014/main" id="{8C6D4008-D5AD-63DD-377D-09EA244C6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181600"/>
            <a:ext cx="1371600" cy="83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4" name="Picture 20">
            <a:extLst>
              <a:ext uri="{FF2B5EF4-FFF2-40B4-BE49-F238E27FC236}">
                <a16:creationId xmlns:a16="http://schemas.microsoft.com/office/drawing/2014/main" id="{D50F8A95-835F-6144-4996-3126D9869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133600"/>
            <a:ext cx="1346200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asualInteracton-EHCI2001">
  <a:themeElements>
    <a:clrScheme name="CasualInteracton-EHCI200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asualInteracton-EHCI20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asualInteracton-EHCI200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ualInteracton-EHCI200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CasualInteracton-EHCI2001</Template>
  <TotalTime>8591</TotalTime>
  <Words>513</Words>
  <Application>Microsoft Office PowerPoint</Application>
  <PresentationFormat>On-screen Show (4:3)</PresentationFormat>
  <Paragraphs>188</Paragraphs>
  <Slides>39</Slides>
  <Notes>21</Notes>
  <HiddenSlides>0</HiddenSlides>
  <MMClips>2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Verdana</vt:lpstr>
      <vt:lpstr>Times New Roman</vt:lpstr>
      <vt:lpstr>CasualInteracton-EHCI2001</vt:lpstr>
      <vt:lpstr>Adobe Acrobat 7.0 Document</vt:lpstr>
      <vt:lpstr>Groupware Plugins: A Case Study of Extending Collaboration Functionality through Media Items</vt:lpstr>
      <vt:lpstr>Message</vt:lpstr>
      <vt:lpstr>Scenario</vt:lpstr>
      <vt:lpstr>Scenario</vt:lpstr>
      <vt:lpstr>Scenario</vt:lpstr>
      <vt:lpstr>Scenario</vt:lpstr>
      <vt:lpstr>Single user systems use plugins</vt:lpstr>
      <vt:lpstr>Single user systems use plugins</vt:lpstr>
      <vt:lpstr>Single user systems use plugins</vt:lpstr>
      <vt:lpstr>Single user systems use plugins</vt:lpstr>
      <vt:lpstr>Plugins for groupware</vt:lpstr>
      <vt:lpstr>Base system: Community Bar</vt:lpstr>
      <vt:lpstr>[video]</vt:lpstr>
      <vt:lpstr>[video]</vt:lpstr>
      <vt:lpstr>Media Item Views</vt:lpstr>
      <vt:lpstr>Media Item Views</vt:lpstr>
      <vt:lpstr>Media Item Views</vt:lpstr>
      <vt:lpstr>Media Item Views</vt:lpstr>
      <vt:lpstr>Media Item Views</vt:lpstr>
      <vt:lpstr>Media Item Views</vt:lpstr>
      <vt:lpstr>Community Bar Plugins</vt:lpstr>
      <vt:lpstr>Scenario</vt:lpstr>
      <vt:lpstr>Photo Sharing</vt:lpstr>
      <vt:lpstr>Photo Sharing</vt:lpstr>
      <vt:lpstr>Photo Sharing</vt:lpstr>
      <vt:lpstr>Media Item Testing and Debugging</vt:lpstr>
      <vt:lpstr>Testing</vt:lpstr>
      <vt:lpstr>Ex: AIBO Awareness (Jim Young)</vt:lpstr>
      <vt:lpstr>Ex: Cambience Item (Rob Diaz-Marino)</vt:lpstr>
      <vt:lpstr>Ex: Public Web Item (Stephanie Smale)</vt:lpstr>
      <vt:lpstr>Ex: Photo Gallery (John McDonald)</vt:lpstr>
      <vt:lpstr>Ex: Blog Reader (Jordan Schaan)</vt:lpstr>
      <vt:lpstr>Ex: Screen Sharing (Kimberly Tee, to appear in CSCW 2006)</vt:lpstr>
      <vt:lpstr>Summary</vt:lpstr>
      <vt:lpstr>Message</vt:lpstr>
      <vt:lpstr>PowerPoint Presentation</vt:lpstr>
      <vt:lpstr>Extra slides</vt:lpstr>
      <vt:lpstr>Single user example base systems</vt:lpstr>
      <vt:lpstr>Plugin examples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Saul Greenberg</cp:lastModifiedBy>
  <cp:revision>106</cp:revision>
  <dcterms:created xsi:type="dcterms:W3CDTF">2005-09-15T23:10:15Z</dcterms:created>
  <dcterms:modified xsi:type="dcterms:W3CDTF">2026-10-21T18:03:52Z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