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2"/>
  </p:notesMasterIdLst>
  <p:handoutMasterIdLst>
    <p:handoutMasterId r:id="rId33"/>
  </p:handoutMasterIdLst>
  <p:sldIdLst>
    <p:sldId id="306" r:id="rId2"/>
    <p:sldId id="307" r:id="rId3"/>
    <p:sldId id="309" r:id="rId4"/>
    <p:sldId id="308" r:id="rId5"/>
    <p:sldId id="321" r:id="rId6"/>
    <p:sldId id="347" r:id="rId7"/>
    <p:sldId id="348" r:id="rId8"/>
    <p:sldId id="316" r:id="rId9"/>
    <p:sldId id="324" r:id="rId10"/>
    <p:sldId id="323" r:id="rId11"/>
    <p:sldId id="326" r:id="rId12"/>
    <p:sldId id="327" r:id="rId13"/>
    <p:sldId id="333" r:id="rId14"/>
    <p:sldId id="357" r:id="rId15"/>
    <p:sldId id="350" r:id="rId16"/>
    <p:sldId id="358" r:id="rId17"/>
    <p:sldId id="329" r:id="rId18"/>
    <p:sldId id="330" r:id="rId19"/>
    <p:sldId id="331" r:id="rId20"/>
    <p:sldId id="336" r:id="rId21"/>
    <p:sldId id="337" r:id="rId22"/>
    <p:sldId id="335" r:id="rId23"/>
    <p:sldId id="340" r:id="rId24"/>
    <p:sldId id="339" r:id="rId25"/>
    <p:sldId id="356" r:id="rId26"/>
    <p:sldId id="352" r:id="rId27"/>
    <p:sldId id="355" r:id="rId28"/>
    <p:sldId id="342" r:id="rId29"/>
    <p:sldId id="353" r:id="rId30"/>
    <p:sldId id="354" r:id="rId31"/>
  </p:sldIdLst>
  <p:sldSz cx="9144000" cy="6858000" type="screen4x3"/>
  <p:notesSz cx="7315200" cy="9601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64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61">
          <p15:clr>
            <a:srgbClr val="A4A3A4"/>
          </p15:clr>
        </p15:guide>
        <p15:guide id="2" pos="305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FFFF"/>
    <a:srgbClr val="5F5F5F"/>
    <a:srgbClr val="FFCC00"/>
    <a:srgbClr val="FF9900"/>
    <a:srgbClr val="FFFFCC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22" autoAdjust="0"/>
    <p:restoredTop sz="94641" autoAdjust="0"/>
  </p:normalViewPr>
  <p:slideViewPr>
    <p:cSldViewPr snapToGrid="0">
      <p:cViewPr varScale="1">
        <p:scale>
          <a:sx n="124" d="100"/>
          <a:sy n="124" d="100"/>
        </p:scale>
        <p:origin x="96" y="132"/>
      </p:cViewPr>
      <p:guideLst>
        <p:guide orient="horz" pos="2064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26"/>
    </p:cViewPr>
  </p:sorterViewPr>
  <p:notesViewPr>
    <p:cSldViewPr snapToGrid="0">
      <p:cViewPr varScale="1">
        <p:scale>
          <a:sx n="86" d="100"/>
          <a:sy n="86" d="100"/>
        </p:scale>
        <p:origin x="-1902" y="-72"/>
      </p:cViewPr>
      <p:guideLst>
        <p:guide orient="horz" pos="2261"/>
        <p:guide pos="305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D91315D-DCFB-7928-C177-8CD140C6D1F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190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068" tIns="0" rIns="20068" bIns="0" numCol="1" anchor="t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000" b="0" i="1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8829AC97-EAA7-AD69-3D23-3B59E8E169E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37025" y="-6350"/>
            <a:ext cx="3190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068" tIns="0" rIns="20068" bIns="0" numCol="1" anchor="t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000" b="0" i="1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DC7D783-7C5E-F223-FAA2-0422355D2393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0950" y="711200"/>
            <a:ext cx="4811713" cy="3608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32D5A5B6-A937-4F60-F7A4-951659EE839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564063"/>
            <a:ext cx="5426075" cy="433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321" tIns="46825" rIns="95321" bIns="468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1E8E8F02-6B28-429D-1EC6-2657DB5914C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9132888"/>
            <a:ext cx="3190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068" tIns="0" rIns="20068" bIns="0" numCol="1" anchor="b" anchorCtr="0" compatLnSpc="1">
            <a:prstTxWarp prst="textNoShape">
              <a:avLst/>
            </a:prstTxWarp>
          </a:bodyPr>
          <a:lstStyle>
            <a:lvl1pPr algn="l" defTabSz="928688" eaLnBrk="0" hangingPunct="0">
              <a:defRPr sz="1000" b="0" i="1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849C6AC6-0938-076F-02B1-B30E2252E3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7025" y="9132888"/>
            <a:ext cx="3190875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068" tIns="0" rIns="20068" bIns="0" numCol="1" anchor="b" anchorCtr="0" compatLnSpc="1">
            <a:prstTxWarp prst="textNoShape">
              <a:avLst/>
            </a:prstTxWarp>
          </a:bodyPr>
          <a:lstStyle>
            <a:lvl1pPr algn="r" defTabSz="928688" eaLnBrk="0" hangingPunct="0">
              <a:defRPr sz="1000" b="0" i="1">
                <a:latin typeface="Book Antiqua" panose="02040602050305030304" pitchFamily="18" charset="0"/>
              </a:defRPr>
            </a:lvl1pPr>
          </a:lstStyle>
          <a:p>
            <a:fld id="{F0A607C5-B0F8-45E8-8943-507B4106E95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8525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265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81D235-AD5D-9DDB-7197-0B7CD2FDFF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E18AA0-3EB6-4B84-AC16-0A56BC40089C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951298" name="Rectangle 2">
            <a:extLst>
              <a:ext uri="{FF2B5EF4-FFF2-40B4-BE49-F238E27FC236}">
                <a16:creationId xmlns:a16="http://schemas.microsoft.com/office/drawing/2014/main" id="{71F88385-BD59-8946-0491-41ED1D43E7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>
            <a:extLst>
              <a:ext uri="{FF2B5EF4-FFF2-40B4-BE49-F238E27FC236}">
                <a16:creationId xmlns:a16="http://schemas.microsoft.com/office/drawing/2014/main" id="{A3190E91-6443-FE03-B7B2-A1E58F898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3698F59-CCB8-C38D-0EE1-13954BC2DE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3D78B0-5749-4D53-B80E-1AA28981B3A0}" type="slidenum">
              <a:rPr lang="en-US" altLang="LID4096"/>
              <a:pPr/>
              <a:t>2</a:t>
            </a:fld>
            <a:endParaRPr lang="en-US" altLang="LID4096"/>
          </a:p>
        </p:txBody>
      </p:sp>
      <p:sp>
        <p:nvSpPr>
          <p:cNvPr id="1124354" name="Rectangle 2">
            <a:extLst>
              <a:ext uri="{FF2B5EF4-FFF2-40B4-BE49-F238E27FC236}">
                <a16:creationId xmlns:a16="http://schemas.microsoft.com/office/drawing/2014/main" id="{E66B2FD2-ED46-8229-1979-102A21453DF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4355" name="Rectangle 3">
            <a:extLst>
              <a:ext uri="{FF2B5EF4-FFF2-40B4-BE49-F238E27FC236}">
                <a16:creationId xmlns:a16="http://schemas.microsoft.com/office/drawing/2014/main" id="{7ABEE809-48D4-4C0D-BBB4-E0134C0D9E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BC459D-672C-4729-FBA7-FD54EC7D5E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8875F2-CBD3-44AB-A2AF-AAFFE04A603B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1125378" name="Rectangle 2">
            <a:extLst>
              <a:ext uri="{FF2B5EF4-FFF2-40B4-BE49-F238E27FC236}">
                <a16:creationId xmlns:a16="http://schemas.microsoft.com/office/drawing/2014/main" id="{617A5A8C-1097-6036-2C9B-F08F3F6CF4D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5379" name="Rectangle 3">
            <a:extLst>
              <a:ext uri="{FF2B5EF4-FFF2-40B4-BE49-F238E27FC236}">
                <a16:creationId xmlns:a16="http://schemas.microsoft.com/office/drawing/2014/main" id="{672028D2-DFAB-8F02-93BC-04B5DD4C41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1B0C97-F998-27CA-E19B-B0A1D8BB18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2632F58-D74B-43C9-942D-BF90020AA6D4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126402" name="Rectangle 2">
            <a:extLst>
              <a:ext uri="{FF2B5EF4-FFF2-40B4-BE49-F238E27FC236}">
                <a16:creationId xmlns:a16="http://schemas.microsoft.com/office/drawing/2014/main" id="{318F109F-4F2D-F893-EAF9-FF8346A3A43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03" name="Rectangle 3">
            <a:extLst>
              <a:ext uri="{FF2B5EF4-FFF2-40B4-BE49-F238E27FC236}">
                <a16:creationId xmlns:a16="http://schemas.microsoft.com/office/drawing/2014/main" id="{AA307E2D-8E7C-18EE-56E8-4B41C645C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B9E218A-AF04-5F5D-FA42-A775A33146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71CF1F-76BC-4311-BF0D-CC57EBBA85BF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157122" name="Rectangle 2">
            <a:extLst>
              <a:ext uri="{FF2B5EF4-FFF2-40B4-BE49-F238E27FC236}">
                <a16:creationId xmlns:a16="http://schemas.microsoft.com/office/drawing/2014/main" id="{E4FBA865-2B86-C89D-517F-EF0ABBD8B88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23" name="Rectangle 3">
            <a:extLst>
              <a:ext uri="{FF2B5EF4-FFF2-40B4-BE49-F238E27FC236}">
                <a16:creationId xmlns:a16="http://schemas.microsoft.com/office/drawing/2014/main" id="{3A69E617-3CDE-4F0F-500B-FAAC07CD89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E3E751-811D-86D9-5CEC-DCD384CE62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F8F88D-A821-4ED1-ACBE-EB2893509BD0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221634" name="Rectangle 2">
            <a:extLst>
              <a:ext uri="{FF2B5EF4-FFF2-40B4-BE49-F238E27FC236}">
                <a16:creationId xmlns:a16="http://schemas.microsoft.com/office/drawing/2014/main" id="{6CFB32C0-77C8-17DF-7F98-9CC940C8080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1635" name="Rectangle 3">
            <a:extLst>
              <a:ext uri="{FF2B5EF4-FFF2-40B4-BE49-F238E27FC236}">
                <a16:creationId xmlns:a16="http://schemas.microsoft.com/office/drawing/2014/main" id="{EBA2BB88-88F3-F884-0DBD-FD76412E0F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0D3AEE9-7281-81A3-7BF1-64E9FB6F9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36CE5E-4AC7-45BB-9857-A1D2DF3861F7}" type="slidenum">
              <a:rPr lang="en-US" altLang="LID4096"/>
              <a:pPr/>
              <a:t>7</a:t>
            </a:fld>
            <a:endParaRPr lang="en-US" altLang="LID4096"/>
          </a:p>
        </p:txBody>
      </p:sp>
      <p:sp>
        <p:nvSpPr>
          <p:cNvPr id="1225730" name="Rectangle 2">
            <a:extLst>
              <a:ext uri="{FF2B5EF4-FFF2-40B4-BE49-F238E27FC236}">
                <a16:creationId xmlns:a16="http://schemas.microsoft.com/office/drawing/2014/main" id="{39749EF1-4AF9-7714-9283-2A23E3FC502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5731" name="Rectangle 3">
            <a:extLst>
              <a:ext uri="{FF2B5EF4-FFF2-40B4-BE49-F238E27FC236}">
                <a16:creationId xmlns:a16="http://schemas.microsoft.com/office/drawing/2014/main" id="{862BC881-43EA-664D-465C-94F6F9063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54C3FFE-64C3-863E-D552-918E30D293A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0B0E17-07F3-4E45-97C3-8C7199EFF6A1}" type="slidenum">
              <a:rPr lang="en-US" altLang="LID4096"/>
              <a:pPr/>
              <a:t>8</a:t>
            </a:fld>
            <a:endParaRPr lang="en-US" altLang="LID4096"/>
          </a:p>
        </p:txBody>
      </p:sp>
      <p:sp>
        <p:nvSpPr>
          <p:cNvPr id="1152002" name="Rectangle 2">
            <a:extLst>
              <a:ext uri="{FF2B5EF4-FFF2-40B4-BE49-F238E27FC236}">
                <a16:creationId xmlns:a16="http://schemas.microsoft.com/office/drawing/2014/main" id="{54328FDD-8AB5-9E75-A163-1A2C59F4D8A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2003" name="Rectangle 3">
            <a:extLst>
              <a:ext uri="{FF2B5EF4-FFF2-40B4-BE49-F238E27FC236}">
                <a16:creationId xmlns:a16="http://schemas.microsoft.com/office/drawing/2014/main" id="{AED8A05C-9CF1-6DEA-4C3B-3C897C8D74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208BFEB-27CB-05B3-0151-9C77E724B6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6DA369-8CF9-4383-9167-68FBE7E80C30}" type="slidenum">
              <a:rPr lang="en-US" altLang="LID4096"/>
              <a:pPr/>
              <a:t>9</a:t>
            </a:fld>
            <a:endParaRPr lang="en-US" altLang="LID4096"/>
          </a:p>
        </p:txBody>
      </p:sp>
      <p:sp>
        <p:nvSpPr>
          <p:cNvPr id="1165314" name="Rectangle 2">
            <a:extLst>
              <a:ext uri="{FF2B5EF4-FFF2-40B4-BE49-F238E27FC236}">
                <a16:creationId xmlns:a16="http://schemas.microsoft.com/office/drawing/2014/main" id="{CC0B8129-D38B-BCE5-CE95-90D6BE4FD49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5315" name="Rectangle 3">
            <a:extLst>
              <a:ext uri="{FF2B5EF4-FFF2-40B4-BE49-F238E27FC236}">
                <a16:creationId xmlns:a16="http://schemas.microsoft.com/office/drawing/2014/main" id="{9B829DB6-ADAD-9050-F962-B347ECDB2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2AD892-D49E-EB43-8707-7513BF83C8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BF175F-0972-4FD0-A2A2-9D6871A26088}" type="slidenum">
              <a:rPr lang="en-US" altLang="LID4096"/>
              <a:pPr/>
              <a:t>10</a:t>
            </a:fld>
            <a:endParaRPr lang="en-US" altLang="LID4096"/>
          </a:p>
        </p:txBody>
      </p:sp>
      <p:sp>
        <p:nvSpPr>
          <p:cNvPr id="1159170" name="Rectangle 2">
            <a:extLst>
              <a:ext uri="{FF2B5EF4-FFF2-40B4-BE49-F238E27FC236}">
                <a16:creationId xmlns:a16="http://schemas.microsoft.com/office/drawing/2014/main" id="{97CF7937-29C9-F2D3-C416-FB87F48CB3E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9171" name="Rectangle 3">
            <a:extLst>
              <a:ext uri="{FF2B5EF4-FFF2-40B4-BE49-F238E27FC236}">
                <a16:creationId xmlns:a16="http://schemas.microsoft.com/office/drawing/2014/main" id="{226F8C52-A282-3583-0C8B-7833FAA869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78A9C2-EB56-12D6-F666-95FBA30F2A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825A93-04D0-4FD3-B494-F82F02DF23F1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1169410" name="Rectangle 2">
            <a:extLst>
              <a:ext uri="{FF2B5EF4-FFF2-40B4-BE49-F238E27FC236}">
                <a16:creationId xmlns:a16="http://schemas.microsoft.com/office/drawing/2014/main" id="{CC477760-04C0-9E7D-1C11-CA9256E6F9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9411" name="Rectangle 3">
            <a:extLst>
              <a:ext uri="{FF2B5EF4-FFF2-40B4-BE49-F238E27FC236}">
                <a16:creationId xmlns:a16="http://schemas.microsoft.com/office/drawing/2014/main" id="{8D29AF25-B5EA-DCAD-929B-F66CA2190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2C0E5D3-A8C8-A480-9DEB-56699ADCD5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1BBFBE-8BF9-4686-96CF-7A7061777DCD}" type="slidenum">
              <a:rPr lang="en-US" altLang="LID4096"/>
              <a:pPr/>
              <a:t>12</a:t>
            </a:fld>
            <a:endParaRPr lang="en-US" altLang="LID4096"/>
          </a:p>
        </p:txBody>
      </p:sp>
      <p:sp>
        <p:nvSpPr>
          <p:cNvPr id="1171458" name="Rectangle 2">
            <a:extLst>
              <a:ext uri="{FF2B5EF4-FFF2-40B4-BE49-F238E27FC236}">
                <a16:creationId xmlns:a16="http://schemas.microsoft.com/office/drawing/2014/main" id="{D4F2ACFF-7CBF-667F-F4F9-44091B200AE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1459" name="Rectangle 3">
            <a:extLst>
              <a:ext uri="{FF2B5EF4-FFF2-40B4-BE49-F238E27FC236}">
                <a16:creationId xmlns:a16="http://schemas.microsoft.com/office/drawing/2014/main" id="{8B70CFE1-866E-A8B2-BB3B-4E2546DEC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BAFF388-70EB-B19D-5DAF-127879B06A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890B75-B5B4-4351-A480-1F692E71A40B}" type="slidenum">
              <a:rPr lang="en-US" altLang="LID4096"/>
              <a:pPr/>
              <a:t>13</a:t>
            </a:fld>
            <a:endParaRPr lang="en-US" altLang="LID4096"/>
          </a:p>
        </p:txBody>
      </p:sp>
      <p:sp>
        <p:nvSpPr>
          <p:cNvPr id="1182722" name="Rectangle 2">
            <a:extLst>
              <a:ext uri="{FF2B5EF4-FFF2-40B4-BE49-F238E27FC236}">
                <a16:creationId xmlns:a16="http://schemas.microsoft.com/office/drawing/2014/main" id="{F02F013F-260B-7453-024A-0BC16FF74AC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2723" name="Rectangle 3">
            <a:extLst>
              <a:ext uri="{FF2B5EF4-FFF2-40B4-BE49-F238E27FC236}">
                <a16:creationId xmlns:a16="http://schemas.microsoft.com/office/drawing/2014/main" id="{08263743-95EC-089B-3151-32B971D5A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4FE0B5-3AE6-3712-6814-945D4C112C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281374-C62D-43D9-A04E-A91BFFA6DE49}" type="slidenum">
              <a:rPr lang="en-US" altLang="LID4096"/>
              <a:pPr/>
              <a:t>14</a:t>
            </a:fld>
            <a:endParaRPr lang="en-US" altLang="LID4096"/>
          </a:p>
        </p:txBody>
      </p:sp>
      <p:sp>
        <p:nvSpPr>
          <p:cNvPr id="1247234" name="Rectangle 2">
            <a:extLst>
              <a:ext uri="{FF2B5EF4-FFF2-40B4-BE49-F238E27FC236}">
                <a16:creationId xmlns:a16="http://schemas.microsoft.com/office/drawing/2014/main" id="{F3419BFF-FC96-B77C-7A7C-EBECE6C308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7235" name="Rectangle 3">
            <a:extLst>
              <a:ext uri="{FF2B5EF4-FFF2-40B4-BE49-F238E27FC236}">
                <a16:creationId xmlns:a16="http://schemas.microsoft.com/office/drawing/2014/main" id="{67427CAA-C938-BEC1-B2B6-BA8CBBBEB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11F85F-8D2B-0EF6-4881-CAD139964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AFFC1-8302-488C-B901-1FB5F2BA49F4}" type="slidenum">
              <a:rPr lang="en-US" altLang="LID4096"/>
              <a:pPr/>
              <a:t>15</a:t>
            </a:fld>
            <a:endParaRPr lang="en-US" altLang="LID4096"/>
          </a:p>
        </p:txBody>
      </p:sp>
      <p:sp>
        <p:nvSpPr>
          <p:cNvPr id="1231874" name="Rectangle 2">
            <a:extLst>
              <a:ext uri="{FF2B5EF4-FFF2-40B4-BE49-F238E27FC236}">
                <a16:creationId xmlns:a16="http://schemas.microsoft.com/office/drawing/2014/main" id="{419072E5-3E9D-61C4-EEB1-7779A2013D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1875" name="Rectangle 3">
            <a:extLst>
              <a:ext uri="{FF2B5EF4-FFF2-40B4-BE49-F238E27FC236}">
                <a16:creationId xmlns:a16="http://schemas.microsoft.com/office/drawing/2014/main" id="{C49E45DA-DB3A-ECBB-B217-08309AD8E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E11F85F-8D2B-0EF6-4881-CAD139964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0AFFC1-8302-488C-B901-1FB5F2BA49F4}" type="slidenum">
              <a:rPr lang="en-US" altLang="LID4096"/>
              <a:pPr/>
              <a:t>16</a:t>
            </a:fld>
            <a:endParaRPr lang="en-US" altLang="LID4096"/>
          </a:p>
        </p:txBody>
      </p:sp>
      <p:sp>
        <p:nvSpPr>
          <p:cNvPr id="1231874" name="Rectangle 2">
            <a:extLst>
              <a:ext uri="{FF2B5EF4-FFF2-40B4-BE49-F238E27FC236}">
                <a16:creationId xmlns:a16="http://schemas.microsoft.com/office/drawing/2014/main" id="{419072E5-3E9D-61C4-EEB1-7779A2013DB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1875" name="Rectangle 3">
            <a:extLst>
              <a:ext uri="{FF2B5EF4-FFF2-40B4-BE49-F238E27FC236}">
                <a16:creationId xmlns:a16="http://schemas.microsoft.com/office/drawing/2014/main" id="{C49E45DA-DB3A-ECBB-B217-08309AD8E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  <p:extLst>
      <p:ext uri="{BB962C8B-B14F-4D97-AF65-F5344CB8AC3E}">
        <p14:creationId xmlns:p14="http://schemas.microsoft.com/office/powerpoint/2010/main" val="175366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A3A6DF2-ED4D-2984-1137-6578073A98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9249DF-38CA-48EC-AB06-730EB9E08855}" type="slidenum">
              <a:rPr lang="en-US" altLang="LID4096"/>
              <a:pPr/>
              <a:t>17</a:t>
            </a:fld>
            <a:endParaRPr lang="en-US" altLang="LID4096"/>
          </a:p>
        </p:txBody>
      </p:sp>
      <p:sp>
        <p:nvSpPr>
          <p:cNvPr id="1177602" name="Rectangle 2">
            <a:extLst>
              <a:ext uri="{FF2B5EF4-FFF2-40B4-BE49-F238E27FC236}">
                <a16:creationId xmlns:a16="http://schemas.microsoft.com/office/drawing/2014/main" id="{6BD66BD0-A8CF-820F-39E2-D94E0B1E4F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03" name="Rectangle 3">
            <a:extLst>
              <a:ext uri="{FF2B5EF4-FFF2-40B4-BE49-F238E27FC236}">
                <a16:creationId xmlns:a16="http://schemas.microsoft.com/office/drawing/2014/main" id="{1153A683-9C3F-749A-EC30-32A2779300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D30E66-8ACA-88B8-5021-582255F120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FBC65-AA67-456F-80B4-5C6C0AEE0AF6}" type="slidenum">
              <a:rPr lang="en-US" altLang="LID4096"/>
              <a:pPr/>
              <a:t>18</a:t>
            </a:fld>
            <a:endParaRPr lang="en-US" altLang="LID4096"/>
          </a:p>
        </p:txBody>
      </p:sp>
      <p:sp>
        <p:nvSpPr>
          <p:cNvPr id="1178626" name="Rectangle 2">
            <a:extLst>
              <a:ext uri="{FF2B5EF4-FFF2-40B4-BE49-F238E27FC236}">
                <a16:creationId xmlns:a16="http://schemas.microsoft.com/office/drawing/2014/main" id="{F22A9CC5-A434-2C59-529A-CEE02296D29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8627" name="Rectangle 3">
            <a:extLst>
              <a:ext uri="{FF2B5EF4-FFF2-40B4-BE49-F238E27FC236}">
                <a16:creationId xmlns:a16="http://schemas.microsoft.com/office/drawing/2014/main" id="{9B4EA09D-2167-AF34-629E-927A6894D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8F2DE28-62A1-386B-DD99-5735EADBD3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0BAD10-FAE4-47A1-89C1-6D39CE094397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1179650" name="Rectangle 2">
            <a:extLst>
              <a:ext uri="{FF2B5EF4-FFF2-40B4-BE49-F238E27FC236}">
                <a16:creationId xmlns:a16="http://schemas.microsoft.com/office/drawing/2014/main" id="{F1D3C139-D2C6-D903-A29E-6B707E60A4C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9651" name="Rectangle 3">
            <a:extLst>
              <a:ext uri="{FF2B5EF4-FFF2-40B4-BE49-F238E27FC236}">
                <a16:creationId xmlns:a16="http://schemas.microsoft.com/office/drawing/2014/main" id="{CB0016A8-427F-07B8-AC76-BB48D08491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7E5CF4-98EF-5587-2196-822D1B2187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E60365-A735-4FE5-BFFC-E3DD01DF467C}" type="slidenum">
              <a:rPr lang="en-US" altLang="LID4096"/>
              <a:pPr/>
              <a:t>20</a:t>
            </a:fld>
            <a:endParaRPr lang="en-US" altLang="LID4096"/>
          </a:p>
        </p:txBody>
      </p:sp>
      <p:sp>
        <p:nvSpPr>
          <p:cNvPr id="1196034" name="Rectangle 2">
            <a:extLst>
              <a:ext uri="{FF2B5EF4-FFF2-40B4-BE49-F238E27FC236}">
                <a16:creationId xmlns:a16="http://schemas.microsoft.com/office/drawing/2014/main" id="{340A552C-0D8C-B646-E32A-D7BEAF3834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6035" name="Rectangle 3">
            <a:extLst>
              <a:ext uri="{FF2B5EF4-FFF2-40B4-BE49-F238E27FC236}">
                <a16:creationId xmlns:a16="http://schemas.microsoft.com/office/drawing/2014/main" id="{25B8E44E-6E85-B1A9-6357-B1D0F2F51E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C59EBF7-7BFE-79CB-2E92-846BD9CF06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29F213-28EB-4416-8125-7BF36E8CA246}" type="slidenum">
              <a:rPr lang="en-US" altLang="LID4096"/>
              <a:pPr/>
              <a:t>21</a:t>
            </a:fld>
            <a:endParaRPr lang="en-US" altLang="LID4096"/>
          </a:p>
        </p:txBody>
      </p:sp>
      <p:sp>
        <p:nvSpPr>
          <p:cNvPr id="1198082" name="Rectangle 2">
            <a:extLst>
              <a:ext uri="{FF2B5EF4-FFF2-40B4-BE49-F238E27FC236}">
                <a16:creationId xmlns:a16="http://schemas.microsoft.com/office/drawing/2014/main" id="{BF7D87BE-6D3F-6AF5-3968-A9C520E92D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083" name="Rectangle 3">
            <a:extLst>
              <a:ext uri="{FF2B5EF4-FFF2-40B4-BE49-F238E27FC236}">
                <a16:creationId xmlns:a16="http://schemas.microsoft.com/office/drawing/2014/main" id="{ED4E4D92-FED2-0715-9761-16960EA488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FCE206-805D-008D-573C-F1BA505133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F94940-0304-4378-9335-3F90F5220B86}" type="slidenum">
              <a:rPr lang="en-US" altLang="LID4096"/>
              <a:pPr/>
              <a:t>22</a:t>
            </a:fld>
            <a:endParaRPr lang="en-US" altLang="LID4096"/>
          </a:p>
        </p:txBody>
      </p:sp>
      <p:sp>
        <p:nvSpPr>
          <p:cNvPr id="1191938" name="Rectangle 2">
            <a:extLst>
              <a:ext uri="{FF2B5EF4-FFF2-40B4-BE49-F238E27FC236}">
                <a16:creationId xmlns:a16="http://schemas.microsoft.com/office/drawing/2014/main" id="{75DFA09A-27CF-F831-3F6D-5A4789AE8BD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1939" name="Rectangle 3">
            <a:extLst>
              <a:ext uri="{FF2B5EF4-FFF2-40B4-BE49-F238E27FC236}">
                <a16:creationId xmlns:a16="http://schemas.microsoft.com/office/drawing/2014/main" id="{20A93637-88DC-2EDB-4327-9CB661DE1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0D19789-AAD6-475C-7001-7ACCC80738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478835-A74B-4CAD-87D3-F6DC237AE1DC}" type="slidenum">
              <a:rPr lang="en-US" altLang="LID4096"/>
              <a:pPr/>
              <a:t>23</a:t>
            </a:fld>
            <a:endParaRPr lang="en-US" altLang="LID4096"/>
          </a:p>
        </p:txBody>
      </p:sp>
      <p:sp>
        <p:nvSpPr>
          <p:cNvPr id="1204226" name="Rectangle 2">
            <a:extLst>
              <a:ext uri="{FF2B5EF4-FFF2-40B4-BE49-F238E27FC236}">
                <a16:creationId xmlns:a16="http://schemas.microsoft.com/office/drawing/2014/main" id="{CB450CD9-29E6-76AC-E67E-A44B99D232D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4227" name="Rectangle 3">
            <a:extLst>
              <a:ext uri="{FF2B5EF4-FFF2-40B4-BE49-F238E27FC236}">
                <a16:creationId xmlns:a16="http://schemas.microsoft.com/office/drawing/2014/main" id="{FE450DE1-174E-1109-4720-EF6136F4F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50C3B6E-3335-A597-BE6B-843D3327E3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5094A89-4730-4FB0-A5B3-7C5437AFB452}" type="slidenum">
              <a:rPr lang="en-US" altLang="LID4096"/>
              <a:pPr/>
              <a:t>24</a:t>
            </a:fld>
            <a:endParaRPr lang="en-US" altLang="LID4096"/>
          </a:p>
        </p:txBody>
      </p:sp>
      <p:sp>
        <p:nvSpPr>
          <p:cNvPr id="1202178" name="Rectangle 2">
            <a:extLst>
              <a:ext uri="{FF2B5EF4-FFF2-40B4-BE49-F238E27FC236}">
                <a16:creationId xmlns:a16="http://schemas.microsoft.com/office/drawing/2014/main" id="{A6AA0140-2E9D-ABE0-FA4D-8519AF176AB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2179" name="Rectangle 3">
            <a:extLst>
              <a:ext uri="{FF2B5EF4-FFF2-40B4-BE49-F238E27FC236}">
                <a16:creationId xmlns:a16="http://schemas.microsoft.com/office/drawing/2014/main" id="{9E6CA738-9A18-8C86-E10A-D5F7EF52E3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41343F4-D1C0-4E1B-5928-7686006DC7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038DC1-77D9-49C4-BAF5-E62332E4E273}" type="slidenum">
              <a:rPr lang="en-US" altLang="LID4096"/>
              <a:pPr/>
              <a:t>25</a:t>
            </a:fld>
            <a:endParaRPr lang="en-US" altLang="LID4096"/>
          </a:p>
        </p:txBody>
      </p:sp>
      <p:sp>
        <p:nvSpPr>
          <p:cNvPr id="1243138" name="Rectangle 2">
            <a:extLst>
              <a:ext uri="{FF2B5EF4-FFF2-40B4-BE49-F238E27FC236}">
                <a16:creationId xmlns:a16="http://schemas.microsoft.com/office/drawing/2014/main" id="{16301F64-7D40-765B-C940-E25DEE210C4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3139" name="Rectangle 3">
            <a:extLst>
              <a:ext uri="{FF2B5EF4-FFF2-40B4-BE49-F238E27FC236}">
                <a16:creationId xmlns:a16="http://schemas.microsoft.com/office/drawing/2014/main" id="{E1ACF337-9E9D-1274-6CE7-379BB8239D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DB7880-AF9E-A89E-E02D-366FAD2352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4CC8E2-D3C6-4186-92CB-B48F741AB5F8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1233922" name="Rectangle 2">
            <a:extLst>
              <a:ext uri="{FF2B5EF4-FFF2-40B4-BE49-F238E27FC236}">
                <a16:creationId xmlns:a16="http://schemas.microsoft.com/office/drawing/2014/main" id="{C73D3FD6-7635-9030-1190-03F593B3132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3923" name="Rectangle 3">
            <a:extLst>
              <a:ext uri="{FF2B5EF4-FFF2-40B4-BE49-F238E27FC236}">
                <a16:creationId xmlns:a16="http://schemas.microsoft.com/office/drawing/2014/main" id="{89C90799-42F7-3440-9B3A-6B201724EE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44A0D4A-94E7-FF15-D9BC-DF1F89D355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5A2B2E-21DC-43C3-BF49-E13F5EA2C109}" type="slidenum">
              <a:rPr lang="en-US" altLang="LID4096"/>
              <a:pPr/>
              <a:t>27</a:t>
            </a:fld>
            <a:endParaRPr lang="en-US" altLang="LID4096"/>
          </a:p>
        </p:txBody>
      </p:sp>
      <p:sp>
        <p:nvSpPr>
          <p:cNvPr id="1241090" name="Rectangle 2">
            <a:extLst>
              <a:ext uri="{FF2B5EF4-FFF2-40B4-BE49-F238E27FC236}">
                <a16:creationId xmlns:a16="http://schemas.microsoft.com/office/drawing/2014/main" id="{2432B52E-2C08-B446-C4AF-D222D2E84D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1091" name="Rectangle 3">
            <a:extLst>
              <a:ext uri="{FF2B5EF4-FFF2-40B4-BE49-F238E27FC236}">
                <a16:creationId xmlns:a16="http://schemas.microsoft.com/office/drawing/2014/main" id="{399A18EB-A287-2B47-51F1-0ADA8082F1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7139CA3-0C26-CE2A-28DE-5DAAC389EB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D7F96C-01DA-4A4D-A225-7225E10C5793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1208322" name="Rectangle 2">
            <a:extLst>
              <a:ext uri="{FF2B5EF4-FFF2-40B4-BE49-F238E27FC236}">
                <a16:creationId xmlns:a16="http://schemas.microsoft.com/office/drawing/2014/main" id="{64C49476-15AA-0CC0-77FB-5F164541CAB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23" name="Rectangle 3">
            <a:extLst>
              <a:ext uri="{FF2B5EF4-FFF2-40B4-BE49-F238E27FC236}">
                <a16:creationId xmlns:a16="http://schemas.microsoft.com/office/drawing/2014/main" id="{D87C623E-B4D2-F4C2-F7DA-79BE050BC3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E534DDD-C261-D3FA-4B2B-D4E4C3EF9A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AC845A-CA80-44B1-885B-891D416D11DB}" type="slidenum">
              <a:rPr lang="en-US" altLang="LID4096"/>
              <a:pPr/>
              <a:t>29</a:t>
            </a:fld>
            <a:endParaRPr lang="en-US" altLang="LID4096"/>
          </a:p>
        </p:txBody>
      </p:sp>
      <p:sp>
        <p:nvSpPr>
          <p:cNvPr id="1236994" name="Rectangle 2">
            <a:extLst>
              <a:ext uri="{FF2B5EF4-FFF2-40B4-BE49-F238E27FC236}">
                <a16:creationId xmlns:a16="http://schemas.microsoft.com/office/drawing/2014/main" id="{B6EB3043-D85C-4890-3788-3546D98785C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6995" name="Rectangle 3">
            <a:extLst>
              <a:ext uri="{FF2B5EF4-FFF2-40B4-BE49-F238E27FC236}">
                <a16:creationId xmlns:a16="http://schemas.microsoft.com/office/drawing/2014/main" id="{87328C1D-59DF-E19E-4076-2A920E5237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EB79988-8203-5A74-BE39-D84B3B72C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38ABCD-B99C-4073-BD72-B7D0E9B70C7B}" type="slidenum">
              <a:rPr lang="en-US" altLang="LID4096"/>
              <a:pPr/>
              <a:t>30</a:t>
            </a:fld>
            <a:endParaRPr lang="en-US" altLang="LID4096"/>
          </a:p>
        </p:txBody>
      </p:sp>
      <p:sp>
        <p:nvSpPr>
          <p:cNvPr id="1239042" name="Rectangle 2">
            <a:extLst>
              <a:ext uri="{FF2B5EF4-FFF2-40B4-BE49-F238E27FC236}">
                <a16:creationId xmlns:a16="http://schemas.microsoft.com/office/drawing/2014/main" id="{0778CE0C-8288-05CE-4A00-F015170BE64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43" name="Rectangle 3">
            <a:extLst>
              <a:ext uri="{FF2B5EF4-FFF2-40B4-BE49-F238E27FC236}">
                <a16:creationId xmlns:a16="http://schemas.microsoft.com/office/drawing/2014/main" id="{B386BF32-9744-431A-50E9-419C704803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834" name="Rectangle 2">
            <a:extLst>
              <a:ext uri="{FF2B5EF4-FFF2-40B4-BE49-F238E27FC236}">
                <a16:creationId xmlns:a16="http://schemas.microsoft.com/office/drawing/2014/main" id="{C59B427D-7F0C-E768-8336-A3074393496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CA" altLang="LID4096" noProof="0"/>
              <a:t>Click to edit Master title style</a:t>
            </a:r>
          </a:p>
        </p:txBody>
      </p:sp>
      <p:sp>
        <p:nvSpPr>
          <p:cNvPr id="632835" name="Rectangle 3">
            <a:extLst>
              <a:ext uri="{FF2B5EF4-FFF2-40B4-BE49-F238E27FC236}">
                <a16:creationId xmlns:a16="http://schemas.microsoft.com/office/drawing/2014/main" id="{747AE201-DDFF-1B4E-8BA2-281E3432FC0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CA" altLang="LID4096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4027C-353A-B03E-A3D9-9055F7AE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3C2D1-B891-131C-C04F-A7C0C807E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478330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FC2F4-7A89-DE4C-24E4-3793982AC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CC2AAA-335F-56CB-B18C-DE8310B8C7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9401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4AE30-D595-08BE-49DD-E87F59C8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53E8F-B629-CBD2-5F94-26A7BCC7A1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6725" y="1700213"/>
            <a:ext cx="4064000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7CFE7-44A3-3ACD-FCBA-7861206CD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3125" y="1700213"/>
            <a:ext cx="406558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8658543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0F92A-8CA4-3318-E58D-CE5C11D4F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7CE710-334C-6875-6D0E-620403B1C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9971F-608B-19A3-09AE-E988F3FAFA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4ADA58-98B2-4D7E-06C3-3F70262DB5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13B4CB-9194-3EB2-9499-63ACF2A50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34695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E5F7A-6EA7-36D5-96BD-FFEABA02B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75358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96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2CD23-6993-9A49-5548-0C355110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E5833-27AA-A92F-D27F-E8544373B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060C8-C49D-82B8-2D58-69830E347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1550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A5852-AD12-27E3-5FCE-A5FC722CE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87E764-CB82-194F-CF4A-56AE22E6ED0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28C388-3395-40A1-67C8-FBAB7D099E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0792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E96FE-BEE5-B698-ACA0-2880714CE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1541C3-B24D-A844-D468-42113BAE35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331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C58D02-798B-4430-D8AB-6A763D6907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77025" y="685800"/>
            <a:ext cx="2071688" cy="5767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F393C-D891-3753-12D3-90DC65A14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6067425" cy="5767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934223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10" name="Rectangle 2">
            <a:extLst>
              <a:ext uri="{FF2B5EF4-FFF2-40B4-BE49-F238E27FC236}">
                <a16:creationId xmlns:a16="http://schemas.microsoft.com/office/drawing/2014/main" id="{2DDA82FA-053B-BA8E-3FD1-5A4FF6B68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title style</a:t>
            </a:r>
          </a:p>
        </p:txBody>
      </p:sp>
      <p:sp>
        <p:nvSpPr>
          <p:cNvPr id="631811" name="Rectangle 3">
            <a:extLst>
              <a:ext uri="{FF2B5EF4-FFF2-40B4-BE49-F238E27FC236}">
                <a16:creationId xmlns:a16="http://schemas.microsoft.com/office/drawing/2014/main" id="{CD8C4F8C-BFDE-D651-1B3B-36809E6D6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700213"/>
            <a:ext cx="8281988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LID4096"/>
              <a:t>Click to edit Master text styles</a:t>
            </a:r>
          </a:p>
          <a:p>
            <a:pPr lvl="1"/>
            <a:r>
              <a:rPr lang="en-CA" altLang="LID4096"/>
              <a:t>Second level</a:t>
            </a:r>
          </a:p>
          <a:p>
            <a:pPr lvl="2"/>
            <a:r>
              <a:rPr lang="en-CA" altLang="LID4096"/>
              <a:t>Third level</a:t>
            </a:r>
          </a:p>
          <a:p>
            <a:pPr lvl="3"/>
            <a:r>
              <a:rPr lang="en-CA" altLang="LID4096"/>
              <a:t>Fourth level</a:t>
            </a:r>
          </a:p>
          <a:p>
            <a:pPr lvl="4"/>
            <a:r>
              <a:rPr lang="en-CA" altLang="LID4096"/>
              <a:t>Fifth level</a:t>
            </a:r>
          </a:p>
        </p:txBody>
      </p:sp>
      <p:sp>
        <p:nvSpPr>
          <p:cNvPr id="631812" name="Line 4">
            <a:extLst>
              <a:ext uri="{FF2B5EF4-FFF2-40B4-BE49-F238E27FC236}">
                <a16:creationId xmlns:a16="http://schemas.microsoft.com/office/drawing/2014/main" id="{10723B93-3224-7BCB-9BCC-63E2677AA7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219200"/>
            <a:ext cx="8305800" cy="0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Verdana" panose="020B0604030504040204" pitchFamily="34" charset="0"/>
        </a:defRPr>
      </a:lvl9pPr>
    </p:titleStyle>
    <p:bodyStyle>
      <a:lvl1pPr algn="l" rtl="0" fontAlgn="base">
        <a:spcBef>
          <a:spcPct val="20000"/>
        </a:spcBef>
        <a:spcAft>
          <a:spcPct val="0"/>
        </a:spcAft>
        <a:defRPr sz="2400" kern="1200">
          <a:solidFill>
            <a:srgbClr val="000066"/>
          </a:solidFill>
          <a:latin typeface="+mn-lt"/>
          <a:ea typeface="+mn-ea"/>
          <a:cs typeface="+mn-cs"/>
        </a:defRPr>
      </a:lvl1pPr>
      <a:lvl2pPr marL="536575" indent="-268288" algn="l" rtl="0" fontAlgn="base">
        <a:spcBef>
          <a:spcPct val="20000"/>
        </a:spcBef>
        <a:spcAft>
          <a:spcPct val="0"/>
        </a:spcAft>
        <a:buClr>
          <a:srgbClr val="CC3300"/>
        </a:buClr>
        <a:buChar char="•"/>
        <a:defRPr kern="1200">
          <a:solidFill>
            <a:srgbClr val="000066"/>
          </a:solidFill>
          <a:latin typeface="+mn-lt"/>
          <a:ea typeface="+mn-ea"/>
          <a:cs typeface="+mn-cs"/>
        </a:defRPr>
      </a:lvl2pPr>
      <a:lvl3pPr marL="1073150" indent="-268288" algn="l" rtl="0" fontAlgn="base">
        <a:spcBef>
          <a:spcPct val="20000"/>
        </a:spcBef>
        <a:spcAft>
          <a:spcPct val="0"/>
        </a:spcAft>
        <a:buClr>
          <a:srgbClr val="CC3300"/>
        </a:buClr>
        <a:buChar char="o"/>
        <a:defRPr sz="1600" kern="1200">
          <a:solidFill>
            <a:srgbClr val="000066"/>
          </a:solidFill>
          <a:latin typeface="+mn-lt"/>
          <a:ea typeface="+mn-ea"/>
          <a:cs typeface="+mn-cs"/>
        </a:defRPr>
      </a:lvl3pPr>
      <a:lvl4pPr marL="1611313" indent="-358775" algn="l" rtl="0" fontAlgn="base">
        <a:spcBef>
          <a:spcPct val="20000"/>
        </a:spcBef>
        <a:spcAft>
          <a:spcPct val="0"/>
        </a:spcAft>
        <a:buClr>
          <a:srgbClr val="CC3300"/>
        </a:buClr>
        <a:buFont typeface="Times New Roman" panose="02020603050405020304" pitchFamily="18" charset="0"/>
        <a:buChar char="–"/>
        <a:defRPr sz="1600" kern="1200">
          <a:solidFill>
            <a:srgbClr val="000066"/>
          </a:solidFill>
          <a:latin typeface="+mn-lt"/>
          <a:ea typeface="+mn-ea"/>
          <a:cs typeface="+mn-cs"/>
        </a:defRPr>
      </a:lvl4pPr>
      <a:lvl5pPr marL="2063750" indent="-27305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2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906" name="Rectangle 2">
            <a:extLst>
              <a:ext uri="{FF2B5EF4-FFF2-40B4-BE49-F238E27FC236}">
                <a16:creationId xmlns:a16="http://schemas.microsoft.com/office/drawing/2014/main" id="{F6A910A9-1737-D816-8162-78B73AAA02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7525" y="2455863"/>
            <a:ext cx="8124825" cy="1143000"/>
          </a:xfrm>
        </p:spPr>
        <p:txBody>
          <a:bodyPr/>
          <a:lstStyle/>
          <a:p>
            <a:pPr algn="l"/>
            <a:r>
              <a:rPr lang="en-US" altLang="LID4096" sz="3400"/>
              <a:t>Generating Custom Notifications</a:t>
            </a:r>
            <a:br>
              <a:rPr lang="en-US" altLang="LID4096" sz="4400"/>
            </a:br>
            <a:r>
              <a:rPr lang="en-US" altLang="LID4096" sz="1600"/>
              <a:t>by Tracking Visual Differences between Web Page Visits</a:t>
            </a:r>
            <a:br>
              <a:rPr lang="en-US" altLang="LID4096" sz="1600"/>
            </a:br>
            <a:br>
              <a:rPr lang="en-US" altLang="LID4096" sz="1600"/>
            </a:br>
            <a:br>
              <a:rPr lang="en-US" altLang="LID4096" sz="6000"/>
            </a:br>
            <a:br>
              <a:rPr lang="en-US" altLang="LID4096" sz="6000"/>
            </a:br>
            <a:endParaRPr lang="en-US" altLang="LID4096" sz="1600"/>
          </a:p>
        </p:txBody>
      </p:sp>
      <p:grpSp>
        <p:nvGrpSpPr>
          <p:cNvPr id="635914" name="Group 10">
            <a:extLst>
              <a:ext uri="{FF2B5EF4-FFF2-40B4-BE49-F238E27FC236}">
                <a16:creationId xmlns:a16="http://schemas.microsoft.com/office/drawing/2014/main" id="{20D46F38-2C9C-A75D-7086-F600854F705C}"/>
              </a:ext>
            </a:extLst>
          </p:cNvPr>
          <p:cNvGrpSpPr>
            <a:grpSpLocks/>
          </p:cNvGrpSpPr>
          <p:nvPr/>
        </p:nvGrpSpPr>
        <p:grpSpPr bwMode="auto">
          <a:xfrm>
            <a:off x="6865938" y="4602163"/>
            <a:ext cx="1600200" cy="1519237"/>
            <a:chOff x="4576" y="3063"/>
            <a:chExt cx="1008" cy="957"/>
          </a:xfrm>
        </p:grpSpPr>
        <p:pic>
          <p:nvPicPr>
            <p:cNvPr id="635912" name="Picture 8">
              <a:extLst>
                <a:ext uri="{FF2B5EF4-FFF2-40B4-BE49-F238E27FC236}">
                  <a16:creationId xmlns:a16="http://schemas.microsoft.com/office/drawing/2014/main" id="{8783BF10-8E2B-324F-EEBE-492C11E4E1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" y="3063"/>
              <a:ext cx="1008" cy="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5913" name="Rectangle 9">
              <a:extLst>
                <a:ext uri="{FF2B5EF4-FFF2-40B4-BE49-F238E27FC236}">
                  <a16:creationId xmlns:a16="http://schemas.microsoft.com/office/drawing/2014/main" id="{D2C11973-325F-75D3-BE03-81D18CB0A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5" y="3530"/>
              <a:ext cx="471" cy="333"/>
            </a:xfrm>
            <a:prstGeom prst="rect">
              <a:avLst/>
            </a:prstGeom>
            <a:noFill/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pic>
        <p:nvPicPr>
          <p:cNvPr id="635915" name="Picture 11">
            <a:extLst>
              <a:ext uri="{FF2B5EF4-FFF2-40B4-BE49-F238E27FC236}">
                <a16:creationId xmlns:a16="http://schemas.microsoft.com/office/drawing/2014/main" id="{5466993C-66C1-DE81-5D1C-524229ABD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63" y="2401888"/>
            <a:ext cx="200025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916" name="AutoShape 12">
            <a:extLst>
              <a:ext uri="{FF2B5EF4-FFF2-40B4-BE49-F238E27FC236}">
                <a16:creationId xmlns:a16="http://schemas.microsoft.com/office/drawing/2014/main" id="{F0F916AC-C92F-CA65-4054-AF1E30B6448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453187" y="2686051"/>
            <a:ext cx="1312863" cy="2474912"/>
          </a:xfrm>
          <a:custGeom>
            <a:avLst/>
            <a:gdLst>
              <a:gd name="G0" fmla="+- 12427 0 0"/>
              <a:gd name="G1" fmla="+- 3351 0 0"/>
              <a:gd name="G2" fmla="+- 12158 0 3351"/>
              <a:gd name="G3" fmla="+- G2 0 3351"/>
              <a:gd name="G4" fmla="*/ G3 32768 32059"/>
              <a:gd name="G5" fmla="*/ G4 1 2"/>
              <a:gd name="G6" fmla="+- 21600 0 12427"/>
              <a:gd name="G7" fmla="*/ G6 3351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2789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3351"/>
                </a:lnTo>
                <a:cubicBezTo>
                  <a:pt x="5564" y="3351"/>
                  <a:pt x="0" y="7294"/>
                  <a:pt x="0" y="12158"/>
                </a:cubicBezTo>
                <a:lnTo>
                  <a:pt x="0" y="21600"/>
                </a:lnTo>
                <a:lnTo>
                  <a:pt x="5577" y="21600"/>
                </a:lnTo>
                <a:lnTo>
                  <a:pt x="5577" y="12158"/>
                </a:lnTo>
                <a:cubicBezTo>
                  <a:pt x="5577" y="10307"/>
                  <a:pt x="8644" y="8807"/>
                  <a:pt x="12427" y="8807"/>
                </a:cubicBezTo>
                <a:lnTo>
                  <a:pt x="12427" y="12158"/>
                </a:lnTo>
                <a:close/>
              </a:path>
            </a:pathLst>
          </a:custGeom>
          <a:solidFill>
            <a:schemeClr val="accent2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635918" name="Rectangle 14">
            <a:extLst>
              <a:ext uri="{FF2B5EF4-FFF2-40B4-BE49-F238E27FC236}">
                <a16:creationId xmlns:a16="http://schemas.microsoft.com/office/drawing/2014/main" id="{4B9974F2-0FF6-7456-FED1-283C9172C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4905375"/>
            <a:ext cx="3897312" cy="155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 sz="3200">
                <a:solidFill>
                  <a:srgbClr val="000066"/>
                </a:solidFill>
              </a:rPr>
              <a:t>Saul Greenberg</a:t>
            </a:r>
            <a:br>
              <a:rPr lang="en-US" altLang="LID4096" sz="3200">
                <a:solidFill>
                  <a:srgbClr val="000066"/>
                </a:solidFill>
              </a:rPr>
            </a:br>
            <a:r>
              <a:rPr lang="en-US" altLang="LID4096" sz="3200">
                <a:solidFill>
                  <a:srgbClr val="000066"/>
                </a:solidFill>
              </a:rPr>
              <a:t>Michael Boyle</a:t>
            </a:r>
            <a:br>
              <a:rPr lang="en-US" altLang="LID4096" sz="3200">
                <a:solidFill>
                  <a:srgbClr val="000066"/>
                </a:solidFill>
              </a:rPr>
            </a:br>
            <a:r>
              <a:rPr lang="en-US" altLang="LID4096">
                <a:solidFill>
                  <a:srgbClr val="000066"/>
                </a:solidFill>
              </a:rPr>
              <a:t>University of Calgary</a:t>
            </a:r>
            <a:br>
              <a:rPr lang="en-US" altLang="LID4096">
                <a:solidFill>
                  <a:srgbClr val="000066"/>
                </a:solidFill>
              </a:rPr>
            </a:br>
            <a:endParaRPr lang="en-US" altLang="LID4096">
              <a:solidFill>
                <a:srgbClr val="000066"/>
              </a:solidFill>
            </a:endParaRPr>
          </a:p>
        </p:txBody>
      </p:sp>
      <p:pic>
        <p:nvPicPr>
          <p:cNvPr id="635924" name="Picture 20">
            <a:extLst>
              <a:ext uri="{FF2B5EF4-FFF2-40B4-BE49-F238E27FC236}">
                <a16:creationId xmlns:a16="http://schemas.microsoft.com/office/drawing/2014/main" id="{93A45711-0BEB-399A-37A4-B345D4B53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513" y="2387600"/>
            <a:ext cx="3732212" cy="3756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186" name="Rectangle 2">
            <a:extLst>
              <a:ext uri="{FF2B5EF4-FFF2-40B4-BE49-F238E27FC236}">
                <a16:creationId xmlns:a16="http://schemas.microsoft.com/office/drawing/2014/main" id="{D6CD9610-61A4-77AB-7A62-09A63260F3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1117187" name="Rectangle 3">
            <a:extLst>
              <a:ext uri="{FF2B5EF4-FFF2-40B4-BE49-F238E27FC236}">
                <a16:creationId xmlns:a16="http://schemas.microsoft.com/office/drawing/2014/main" id="{A51716D6-F508-A3B3-0DE7-02937C14DA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People can harvest images from web pages to create rich notifications</a:t>
            </a:r>
          </a:p>
        </p:txBody>
      </p:sp>
      <p:grpSp>
        <p:nvGrpSpPr>
          <p:cNvPr id="1117204" name="Group 20">
            <a:extLst>
              <a:ext uri="{FF2B5EF4-FFF2-40B4-BE49-F238E27FC236}">
                <a16:creationId xmlns:a16="http://schemas.microsoft.com/office/drawing/2014/main" id="{A523C5BA-6335-C6E2-B000-F3D23CA44EA6}"/>
              </a:ext>
            </a:extLst>
          </p:cNvPr>
          <p:cNvGrpSpPr>
            <a:grpSpLocks/>
          </p:cNvGrpSpPr>
          <p:nvPr/>
        </p:nvGrpSpPr>
        <p:grpSpPr bwMode="auto">
          <a:xfrm>
            <a:off x="7278688" y="5267325"/>
            <a:ext cx="1600200" cy="1519238"/>
            <a:chOff x="4576" y="3063"/>
            <a:chExt cx="1008" cy="957"/>
          </a:xfrm>
        </p:grpSpPr>
        <p:pic>
          <p:nvPicPr>
            <p:cNvPr id="1117205" name="Picture 21">
              <a:extLst>
                <a:ext uri="{FF2B5EF4-FFF2-40B4-BE49-F238E27FC236}">
                  <a16:creationId xmlns:a16="http://schemas.microsoft.com/office/drawing/2014/main" id="{6DF9653F-B92C-C2BB-AD39-05E67BBBE6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6" y="3063"/>
              <a:ext cx="1008" cy="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7206" name="Rectangle 22">
              <a:extLst>
                <a:ext uri="{FF2B5EF4-FFF2-40B4-BE49-F238E27FC236}">
                  <a16:creationId xmlns:a16="http://schemas.microsoft.com/office/drawing/2014/main" id="{334D2AA6-C182-DB34-286F-FEC92F6F3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5" y="3530"/>
              <a:ext cx="471" cy="333"/>
            </a:xfrm>
            <a:prstGeom prst="rect">
              <a:avLst/>
            </a:prstGeom>
            <a:noFill/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1117207" name="AutoShape 23">
            <a:extLst>
              <a:ext uri="{FF2B5EF4-FFF2-40B4-BE49-F238E27FC236}">
                <a16:creationId xmlns:a16="http://schemas.microsoft.com/office/drawing/2014/main" id="{9F7A1F10-749E-2A35-6EA1-C7833FB4506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884988" y="3370263"/>
            <a:ext cx="1312862" cy="2474912"/>
          </a:xfrm>
          <a:custGeom>
            <a:avLst/>
            <a:gdLst>
              <a:gd name="G0" fmla="+- 12427 0 0"/>
              <a:gd name="G1" fmla="+- 3351 0 0"/>
              <a:gd name="G2" fmla="+- 12158 0 3351"/>
              <a:gd name="G3" fmla="+- G2 0 3351"/>
              <a:gd name="G4" fmla="*/ G3 32768 32059"/>
              <a:gd name="G5" fmla="*/ G4 1 2"/>
              <a:gd name="G6" fmla="+- 21600 0 12427"/>
              <a:gd name="G7" fmla="*/ G6 3351 6079"/>
              <a:gd name="G8" fmla="+- G7 12427 0"/>
              <a:gd name="T0" fmla="*/ 12427 w 21600"/>
              <a:gd name="T1" fmla="*/ 0 h 21600"/>
              <a:gd name="T2" fmla="*/ 12427 w 21600"/>
              <a:gd name="T3" fmla="*/ 12158 h 21600"/>
              <a:gd name="T4" fmla="*/ 2789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3351"/>
                </a:lnTo>
                <a:cubicBezTo>
                  <a:pt x="5564" y="3351"/>
                  <a:pt x="0" y="7294"/>
                  <a:pt x="0" y="12158"/>
                </a:cubicBezTo>
                <a:lnTo>
                  <a:pt x="0" y="21600"/>
                </a:lnTo>
                <a:lnTo>
                  <a:pt x="5577" y="21600"/>
                </a:lnTo>
                <a:lnTo>
                  <a:pt x="5577" y="12158"/>
                </a:lnTo>
                <a:cubicBezTo>
                  <a:pt x="5577" y="10307"/>
                  <a:pt x="8644" y="8807"/>
                  <a:pt x="12427" y="8807"/>
                </a:cubicBezTo>
                <a:lnTo>
                  <a:pt x="12427" y="12158"/>
                </a:lnTo>
                <a:close/>
              </a:path>
            </a:pathLst>
          </a:custGeom>
          <a:solidFill>
            <a:schemeClr val="accent2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1117208" name="Picture 24">
            <a:extLst>
              <a:ext uri="{FF2B5EF4-FFF2-40B4-BE49-F238E27FC236}">
                <a16:creationId xmlns:a16="http://schemas.microsoft.com/office/drawing/2014/main" id="{A00E1A28-E18D-B425-C54E-1A254DF47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1975" y="2859088"/>
            <a:ext cx="3186113" cy="398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6" name="Rectangle 6">
            <a:extLst>
              <a:ext uri="{FF2B5EF4-FFF2-40B4-BE49-F238E27FC236}">
                <a16:creationId xmlns:a16="http://schemas.microsoft.com/office/drawing/2014/main" id="{BDF3FB6D-3770-5705-8160-76F7591DA0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Notifications</a:t>
            </a:r>
          </a:p>
        </p:txBody>
      </p:sp>
      <p:sp>
        <p:nvSpPr>
          <p:cNvPr id="1121299" name="Rectangle 19">
            <a:extLst>
              <a:ext uri="{FF2B5EF4-FFF2-40B4-BE49-F238E27FC236}">
                <a16:creationId xmlns:a16="http://schemas.microsoft.com/office/drawing/2014/main" id="{EC671D93-97FC-6898-F0C8-16C2496DB5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Changing information of personal interest </a:t>
            </a:r>
          </a:p>
          <a:p>
            <a:pPr lvl="1"/>
            <a:r>
              <a:rPr lang="en-US" altLang="LID4096"/>
              <a:t>subscription</a:t>
            </a:r>
          </a:p>
          <a:p>
            <a:pPr lvl="1"/>
            <a:r>
              <a:rPr lang="en-US" altLang="LID4096"/>
              <a:t>‘pushed’ to a person by content provider</a:t>
            </a:r>
          </a:p>
          <a:p>
            <a:pPr lvl="1"/>
            <a:r>
              <a:rPr lang="en-US" altLang="LID4096"/>
              <a:t>gives awareness over time</a:t>
            </a:r>
          </a:p>
        </p:txBody>
      </p:sp>
      <p:pic>
        <p:nvPicPr>
          <p:cNvPr id="1121285" name="Picture 5">
            <a:extLst>
              <a:ext uri="{FF2B5EF4-FFF2-40B4-BE49-F238E27FC236}">
                <a16:creationId xmlns:a16="http://schemas.microsoft.com/office/drawing/2014/main" id="{A5CDD9C1-B866-BDF7-781C-0D3C8F807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1"/>
          <a:stretch>
            <a:fillRect/>
          </a:stretch>
        </p:blipFill>
        <p:spPr bwMode="auto">
          <a:xfrm>
            <a:off x="6997700" y="2078038"/>
            <a:ext cx="168592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1287" name="Text Box 7">
            <a:extLst>
              <a:ext uri="{FF2B5EF4-FFF2-40B4-BE49-F238E27FC236}">
                <a16:creationId xmlns:a16="http://schemas.microsoft.com/office/drawing/2014/main" id="{F16BB373-B0BB-A566-BFF8-0FE7ACF7C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4513" y="3497263"/>
            <a:ext cx="16827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 sz="1400"/>
              <a:t>MS-NBC</a:t>
            </a:r>
            <a:br>
              <a:rPr lang="en-US" altLang="LID4096" sz="1400"/>
            </a:br>
            <a:r>
              <a:rPr lang="en-US" altLang="LID4096" sz="1400"/>
              <a:t>Breaking News</a:t>
            </a:r>
          </a:p>
        </p:txBody>
      </p:sp>
      <p:pic>
        <p:nvPicPr>
          <p:cNvPr id="1121291" name="Picture 11" descr="Currency Quotes">
            <a:extLst>
              <a:ext uri="{FF2B5EF4-FFF2-40B4-BE49-F238E27FC236}">
                <a16:creationId xmlns:a16="http://schemas.microsoft.com/office/drawing/2014/main" id="{B3CA817A-0434-40C0-A4BA-A757DBE7C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213" y="4216400"/>
            <a:ext cx="2447925" cy="199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1292" name="Text Box 12">
            <a:extLst>
              <a:ext uri="{FF2B5EF4-FFF2-40B4-BE49-F238E27FC236}">
                <a16:creationId xmlns:a16="http://schemas.microsoft.com/office/drawing/2014/main" id="{53D933CA-9E23-A961-7CAF-8E18BDC4C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6234113"/>
            <a:ext cx="18462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 sz="1400"/>
              <a:t>Google Desktop </a:t>
            </a:r>
            <a:br>
              <a:rPr lang="en-US" altLang="LID4096" sz="1400"/>
            </a:br>
            <a:r>
              <a:rPr lang="en-US" altLang="LID4096" sz="1400"/>
              <a:t>Currency Quotes</a:t>
            </a:r>
          </a:p>
        </p:txBody>
      </p:sp>
      <p:pic>
        <p:nvPicPr>
          <p:cNvPr id="1121296" name="Picture 16" descr="Traffic Check Plugin">
            <a:extLst>
              <a:ext uri="{FF2B5EF4-FFF2-40B4-BE49-F238E27FC236}">
                <a16:creationId xmlns:a16="http://schemas.microsoft.com/office/drawing/2014/main" id="{C602BEF2-5EDB-FE9F-9D86-41AA76192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4192588"/>
            <a:ext cx="2195512" cy="2033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1297" name="Text Box 17">
            <a:extLst>
              <a:ext uri="{FF2B5EF4-FFF2-40B4-BE49-F238E27FC236}">
                <a16:creationId xmlns:a16="http://schemas.microsoft.com/office/drawing/2014/main" id="{6460A9AE-3237-B260-A852-7F7666A6D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1663" y="6234113"/>
            <a:ext cx="1751012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 sz="1400"/>
              <a:t>Google Desktop</a:t>
            </a:r>
            <a:br>
              <a:rPr lang="en-US" altLang="LID4096" sz="1400"/>
            </a:br>
            <a:r>
              <a:rPr lang="en-US" altLang="LID4096" sz="1400"/>
              <a:t>Traffic Check </a:t>
            </a:r>
          </a:p>
        </p:txBody>
      </p:sp>
      <p:pic>
        <p:nvPicPr>
          <p:cNvPr id="1121300" name="Picture 20">
            <a:extLst>
              <a:ext uri="{FF2B5EF4-FFF2-40B4-BE49-F238E27FC236}">
                <a16:creationId xmlns:a16="http://schemas.microsoft.com/office/drawing/2014/main" id="{D496B1D0-2E06-0E6A-3CF1-E5D25193D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216400"/>
            <a:ext cx="2473325" cy="1982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1301" name="Text Box 21">
            <a:extLst>
              <a:ext uri="{FF2B5EF4-FFF2-40B4-BE49-F238E27FC236}">
                <a16:creationId xmlns:a16="http://schemas.microsoft.com/office/drawing/2014/main" id="{CE060884-2AEA-D4DF-BF3B-EBB5FCEEA1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013" y="6230938"/>
            <a:ext cx="135413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 sz="1400"/>
              <a:t>BBC News </a:t>
            </a:r>
            <a:br>
              <a:rPr lang="en-US" altLang="LID4096" sz="1400"/>
            </a:br>
            <a:r>
              <a:rPr lang="en-US" altLang="LID4096" sz="1400"/>
              <a:t>Interactive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27" name="Rectangle 19">
            <a:extLst>
              <a:ext uri="{FF2B5EF4-FFF2-40B4-BE49-F238E27FC236}">
                <a16:creationId xmlns:a16="http://schemas.microsoft.com/office/drawing/2014/main" id="{C4CCA707-3158-8F5C-C9E6-C362FEAF9E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8338" y="1049338"/>
            <a:ext cx="3395662" cy="492125"/>
          </a:xfrm>
          <a:prstGeom prst="rect">
            <a:avLst/>
          </a:prstGeom>
          <a:solidFill>
            <a:srgbClr val="FF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118210" name="Rectangle 2">
            <a:extLst>
              <a:ext uri="{FF2B5EF4-FFF2-40B4-BE49-F238E27FC236}">
                <a16:creationId xmlns:a16="http://schemas.microsoft.com/office/drawing/2014/main" id="{DBB3911F-0BC0-5AAB-BD50-6E5FFF4DC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Notification Viewers</a:t>
            </a:r>
          </a:p>
        </p:txBody>
      </p:sp>
      <p:sp>
        <p:nvSpPr>
          <p:cNvPr id="1118213" name="Rectangle 5">
            <a:extLst>
              <a:ext uri="{FF2B5EF4-FFF2-40B4-BE49-F238E27FC236}">
                <a16:creationId xmlns:a16="http://schemas.microsoft.com/office/drawing/2014/main" id="{DA5B2CAD-8299-ECB6-AB92-4E9B1C690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0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118214" name="Text Box 6">
            <a:extLst>
              <a:ext uri="{FF2B5EF4-FFF2-40B4-BE49-F238E27FC236}">
                <a16:creationId xmlns:a16="http://schemas.microsoft.com/office/drawing/2014/main" id="{1C3228F5-4A4F-1066-B2DC-C696684FE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9550" y="6276975"/>
            <a:ext cx="13144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r"/>
            <a:r>
              <a:rPr lang="en-US" altLang="LID4096"/>
              <a:t>Microsoft </a:t>
            </a:r>
            <a:br>
              <a:rPr lang="en-US" altLang="LID4096"/>
            </a:br>
            <a:r>
              <a:rPr lang="en-US" altLang="LID4096"/>
              <a:t>Sideshow</a:t>
            </a:r>
          </a:p>
        </p:txBody>
      </p:sp>
      <p:sp>
        <p:nvSpPr>
          <p:cNvPr id="1118217" name="Text Box 9">
            <a:extLst>
              <a:ext uri="{FF2B5EF4-FFF2-40B4-BE49-F238E27FC236}">
                <a16:creationId xmlns:a16="http://schemas.microsoft.com/office/drawing/2014/main" id="{68BAE4DC-ADD2-9B50-EBA6-2F75DA6B7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863" y="6269038"/>
            <a:ext cx="28067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r"/>
            <a:r>
              <a:rPr lang="en-US" altLang="LID4096"/>
              <a:t>Rss Reader </a:t>
            </a:r>
            <a:r>
              <a:rPr lang="en-US" altLang="LID4096" sz="1000" b="0"/>
              <a:t>www.rssreader.com</a:t>
            </a:r>
          </a:p>
        </p:txBody>
      </p:sp>
      <p:pic>
        <p:nvPicPr>
          <p:cNvPr id="1118222" name="Picture 14">
            <a:extLst>
              <a:ext uri="{FF2B5EF4-FFF2-40B4-BE49-F238E27FC236}">
                <a16:creationId xmlns:a16="http://schemas.microsoft.com/office/drawing/2014/main" id="{33CB042D-091E-DCD3-0390-8C5613E2B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" b="41696"/>
          <a:stretch>
            <a:fillRect/>
          </a:stretch>
        </p:blipFill>
        <p:spPr bwMode="auto">
          <a:xfrm>
            <a:off x="6076950" y="47625"/>
            <a:ext cx="1476375" cy="627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18225" name="Group 17">
            <a:extLst>
              <a:ext uri="{FF2B5EF4-FFF2-40B4-BE49-F238E27FC236}">
                <a16:creationId xmlns:a16="http://schemas.microsoft.com/office/drawing/2014/main" id="{DF3F189B-D443-EFC5-CB94-EB4E116F0D06}"/>
              </a:ext>
            </a:extLst>
          </p:cNvPr>
          <p:cNvGrpSpPr>
            <a:grpSpLocks/>
          </p:cNvGrpSpPr>
          <p:nvPr/>
        </p:nvGrpSpPr>
        <p:grpSpPr bwMode="auto">
          <a:xfrm>
            <a:off x="7913688" y="31750"/>
            <a:ext cx="1062037" cy="6305550"/>
            <a:chOff x="5310" y="0"/>
            <a:chExt cx="450" cy="3924"/>
          </a:xfrm>
        </p:grpSpPr>
        <p:graphicFrame>
          <p:nvGraphicFramePr>
            <p:cNvPr id="1118212" name="Object 4">
              <a:extLst>
                <a:ext uri="{FF2B5EF4-FFF2-40B4-BE49-F238E27FC236}">
                  <a16:creationId xmlns:a16="http://schemas.microsoft.com/office/drawing/2014/main" id="{DB6FE460-517E-2157-0BA5-AD0F48E2CE7B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312" y="0"/>
            <a:ext cx="448" cy="15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4" imgW="733333" imgH="7171429" progId="Paint.Picture">
                    <p:embed/>
                  </p:oleObj>
                </mc:Choice>
                <mc:Fallback>
                  <p:oleObj name="Bitmap Image" r:id="rId4" imgW="733333" imgH="7171429" progId="Paint.Picture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65440"/>
                        <a:stretch>
                          <a:fillRect/>
                        </a:stretch>
                      </p:blipFill>
                      <p:spPr bwMode="auto">
                        <a:xfrm>
                          <a:off x="5312" y="0"/>
                          <a:ext cx="448" cy="15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8223" name="Object 15">
              <a:extLst>
                <a:ext uri="{FF2B5EF4-FFF2-40B4-BE49-F238E27FC236}">
                  <a16:creationId xmlns:a16="http://schemas.microsoft.com/office/drawing/2014/main" id="{51D1666D-C58F-2763-9B27-CC87D1BAC593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5310" y="1494"/>
            <a:ext cx="450" cy="24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Bitmap Image" r:id="rId4" imgW="733333" imgH="7171429" progId="Paint.Picture">
                    <p:embed/>
                  </p:oleObj>
                </mc:Choice>
                <mc:Fallback>
                  <p:oleObj name="Bitmap Image" r:id="rId4" imgW="733333" imgH="7171429" progId="Paint.Picture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44810"/>
                        <a:stretch>
                          <a:fillRect/>
                        </a:stretch>
                      </p:blipFill>
                      <p:spPr bwMode="auto">
                        <a:xfrm>
                          <a:off x="5310" y="1494"/>
                          <a:ext cx="450" cy="243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18226" name="Text Box 18">
            <a:extLst>
              <a:ext uri="{FF2B5EF4-FFF2-40B4-BE49-F238E27FC236}">
                <a16:creationId xmlns:a16="http://schemas.microsoft.com/office/drawing/2014/main" id="{3517CACC-83CD-296C-05A5-AF4076636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6313" y="6276975"/>
            <a:ext cx="11191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/>
              <a:t>Google </a:t>
            </a:r>
            <a:br>
              <a:rPr lang="en-US" altLang="LID4096"/>
            </a:br>
            <a:r>
              <a:rPr lang="en-US" altLang="LID4096"/>
              <a:t>Desktop</a:t>
            </a:r>
          </a:p>
        </p:txBody>
      </p:sp>
      <p:pic>
        <p:nvPicPr>
          <p:cNvPr id="1118229" name="Picture 21">
            <a:extLst>
              <a:ext uri="{FF2B5EF4-FFF2-40B4-BE49-F238E27FC236}">
                <a16:creationId xmlns:a16="http://schemas.microsoft.com/office/drawing/2014/main" id="{619E74FE-8DCB-D7F8-2EF6-FDB834BEE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1827213"/>
            <a:ext cx="5256213" cy="449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3028" name="Picture 4">
            <a:extLst>
              <a:ext uri="{FF2B5EF4-FFF2-40B4-BE49-F238E27FC236}">
                <a16:creationId xmlns:a16="http://schemas.microsoft.com/office/drawing/2014/main" id="{C8F8B6A2-0DEF-6A5E-A78F-599A989B1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22450"/>
            <a:ext cx="5745163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53033" name="Rectangle 9">
            <a:extLst>
              <a:ext uri="{FF2B5EF4-FFF2-40B4-BE49-F238E27FC236}">
                <a16:creationId xmlns:a16="http://schemas.microsoft.com/office/drawing/2014/main" id="{84328947-112B-9046-F6C4-94B9BBAE0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 do notifications come from?</a:t>
            </a:r>
          </a:p>
        </p:txBody>
      </p:sp>
      <p:sp>
        <p:nvSpPr>
          <p:cNvPr id="1153034" name="Rectangle 10">
            <a:extLst>
              <a:ext uri="{FF2B5EF4-FFF2-40B4-BE49-F238E27FC236}">
                <a16:creationId xmlns:a16="http://schemas.microsoft.com/office/drawing/2014/main" id="{1625645A-3575-9166-CF61-2A86EB4B74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RSS feeds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1" name="Rectangle 3">
            <a:extLst>
              <a:ext uri="{FF2B5EF4-FFF2-40B4-BE49-F238E27FC236}">
                <a16:creationId xmlns:a16="http://schemas.microsoft.com/office/drawing/2014/main" id="{B86FC389-E6C2-DFA7-289A-29E796ED5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 do notifications come from?</a:t>
            </a:r>
          </a:p>
        </p:txBody>
      </p:sp>
      <p:sp>
        <p:nvSpPr>
          <p:cNvPr id="1220612" name="Rectangle 4">
            <a:extLst>
              <a:ext uri="{FF2B5EF4-FFF2-40B4-BE49-F238E27FC236}">
                <a16:creationId xmlns:a16="http://schemas.microsoft.com/office/drawing/2014/main" id="{F412CD12-7495-9446-9D81-3FEA53767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Commercial </a:t>
            </a:r>
            <a:br>
              <a:rPr lang="en-US" altLang="LID4096"/>
            </a:br>
            <a:r>
              <a:rPr lang="en-US" altLang="LID4096"/>
              <a:t>providers</a:t>
            </a:r>
          </a:p>
        </p:txBody>
      </p:sp>
      <p:pic>
        <p:nvPicPr>
          <p:cNvPr id="1220613" name="Picture 5">
            <a:extLst>
              <a:ext uri="{FF2B5EF4-FFF2-40B4-BE49-F238E27FC236}">
                <a16:creationId xmlns:a16="http://schemas.microsoft.com/office/drawing/2014/main" id="{C4AE9CA5-8E86-4047-8E1E-42AD18E48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8" y="2827338"/>
            <a:ext cx="1862137" cy="370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0614" name="Picture 6">
            <a:extLst>
              <a:ext uri="{FF2B5EF4-FFF2-40B4-BE49-F238E27FC236}">
                <a16:creationId xmlns:a16="http://schemas.microsoft.com/office/drawing/2014/main" id="{CB29BA87-40DF-50AC-A7A4-73C031562E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800" y="1798638"/>
            <a:ext cx="5129213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4709" name="Picture 5">
            <a:extLst>
              <a:ext uri="{FF2B5EF4-FFF2-40B4-BE49-F238E27FC236}">
                <a16:creationId xmlns:a16="http://schemas.microsoft.com/office/drawing/2014/main" id="{E7152507-3FB8-29D3-A6CE-AC7E962E9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876"/>
          <a:stretch>
            <a:fillRect/>
          </a:stretch>
        </p:blipFill>
        <p:spPr bwMode="auto">
          <a:xfrm>
            <a:off x="539750" y="2174875"/>
            <a:ext cx="6367463" cy="41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4707" name="Rectangle 3">
            <a:extLst>
              <a:ext uri="{FF2B5EF4-FFF2-40B4-BE49-F238E27FC236}">
                <a16:creationId xmlns:a16="http://schemas.microsoft.com/office/drawing/2014/main" id="{0919D8FA-79E7-64D4-462D-0A68C883B9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Where do notifications come from?</a:t>
            </a:r>
          </a:p>
        </p:txBody>
      </p:sp>
      <p:sp>
        <p:nvSpPr>
          <p:cNvPr id="1224708" name="Rectangle 4">
            <a:extLst>
              <a:ext uri="{FF2B5EF4-FFF2-40B4-BE49-F238E27FC236}">
                <a16:creationId xmlns:a16="http://schemas.microsoft.com/office/drawing/2014/main" id="{9C746CB6-F616-D143-17B2-5FB32317F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3</a:t>
            </a:r>
            <a:r>
              <a:rPr lang="en-US" altLang="LID4096" baseline="30000"/>
              <a:t>rd</a:t>
            </a:r>
            <a:r>
              <a:rPr lang="en-US" altLang="LID4096"/>
              <a:t> party developers</a:t>
            </a:r>
          </a:p>
        </p:txBody>
      </p:sp>
      <p:pic>
        <p:nvPicPr>
          <p:cNvPr id="1224710" name="Picture 6">
            <a:extLst>
              <a:ext uri="{FF2B5EF4-FFF2-40B4-BE49-F238E27FC236}">
                <a16:creationId xmlns:a16="http://schemas.microsoft.com/office/drawing/2014/main" id="{7CB7ACCA-F855-6C6F-421E-675962BC9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0" b="41696"/>
          <a:stretch>
            <a:fillRect/>
          </a:stretch>
        </p:blipFill>
        <p:spPr bwMode="auto">
          <a:xfrm>
            <a:off x="7667625" y="47625"/>
            <a:ext cx="1476375" cy="627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4711" name="Text Box 7">
            <a:extLst>
              <a:ext uri="{FF2B5EF4-FFF2-40B4-BE49-F238E27FC236}">
                <a16:creationId xmlns:a16="http://schemas.microsoft.com/office/drawing/2014/main" id="{4F898357-8B65-A36B-2C34-480087BCA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6988" y="6276975"/>
            <a:ext cx="11191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l"/>
            <a:r>
              <a:rPr lang="en-US" altLang="LID4096"/>
              <a:t>Google </a:t>
            </a:r>
            <a:br>
              <a:rPr lang="en-US" altLang="LID4096"/>
            </a:br>
            <a:r>
              <a:rPr lang="en-US" altLang="LID4096"/>
              <a:t>Desktop</a:t>
            </a:r>
          </a:p>
        </p:txBody>
      </p:sp>
      <p:sp>
        <p:nvSpPr>
          <p:cNvPr id="1224712" name="AutoShape 8">
            <a:extLst>
              <a:ext uri="{FF2B5EF4-FFF2-40B4-BE49-F238E27FC236}">
                <a16:creationId xmlns:a16="http://schemas.microsoft.com/office/drawing/2014/main" id="{48D60376-1183-C43A-1E52-08C8BDDF3788}"/>
              </a:ext>
            </a:extLst>
          </p:cNvPr>
          <p:cNvSpPr>
            <a:spLocks noChangeArrowheads="1"/>
          </p:cNvSpPr>
          <p:nvPr/>
        </p:nvSpPr>
        <p:spPr bwMode="auto">
          <a:xfrm rot="-3431118">
            <a:off x="5806282" y="4007644"/>
            <a:ext cx="2533650" cy="477837"/>
          </a:xfrm>
          <a:prstGeom prst="rightArrow">
            <a:avLst>
              <a:gd name="adj1" fmla="val 50000"/>
              <a:gd name="adj2" fmla="val 132558"/>
            </a:avLst>
          </a:prstGeom>
          <a:solidFill>
            <a:srgbClr val="FF9C85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24713" name="AutoShape 9">
            <a:extLst>
              <a:ext uri="{FF2B5EF4-FFF2-40B4-BE49-F238E27FC236}">
                <a16:creationId xmlns:a16="http://schemas.microsoft.com/office/drawing/2014/main" id="{DFA57BD8-639D-93A8-B083-E3650B22B9E7}"/>
              </a:ext>
            </a:extLst>
          </p:cNvPr>
          <p:cNvSpPr>
            <a:spLocks noChangeArrowheads="1"/>
          </p:cNvSpPr>
          <p:nvPr/>
        </p:nvSpPr>
        <p:spPr bwMode="auto">
          <a:xfrm rot="-3437665">
            <a:off x="4897437" y="2420938"/>
            <a:ext cx="3732213" cy="477838"/>
          </a:xfrm>
          <a:prstGeom prst="rightArrow">
            <a:avLst>
              <a:gd name="adj1" fmla="val 46843"/>
              <a:gd name="adj2" fmla="val 115930"/>
            </a:avLst>
          </a:prstGeom>
          <a:solidFill>
            <a:srgbClr val="FF9C85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786" name="Rectangle 2">
            <a:extLst>
              <a:ext uri="{FF2B5EF4-FFF2-40B4-BE49-F238E27FC236}">
                <a16:creationId xmlns:a16="http://schemas.microsoft.com/office/drawing/2014/main" id="{EB32D3C3-2CEA-E37D-C131-646CA423A3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Problem</a:t>
            </a:r>
          </a:p>
        </p:txBody>
      </p:sp>
      <p:sp>
        <p:nvSpPr>
          <p:cNvPr id="1142787" name="Rectangle 3">
            <a:extLst>
              <a:ext uri="{FF2B5EF4-FFF2-40B4-BE49-F238E27FC236}">
                <a16:creationId xmlns:a16="http://schemas.microsoft.com/office/drawing/2014/main" id="{4E0A5359-536E-1C0F-8F52-77AFF6BE98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Are available notifications what I want?</a:t>
            </a:r>
          </a:p>
        </p:txBody>
      </p:sp>
      <p:grpSp>
        <p:nvGrpSpPr>
          <p:cNvPr id="1142797" name="Group 13">
            <a:extLst>
              <a:ext uri="{FF2B5EF4-FFF2-40B4-BE49-F238E27FC236}">
                <a16:creationId xmlns:a16="http://schemas.microsoft.com/office/drawing/2014/main" id="{A2DEA0CE-E3E1-7179-AF22-901454076F29}"/>
              </a:ext>
            </a:extLst>
          </p:cNvPr>
          <p:cNvGrpSpPr>
            <a:grpSpLocks/>
          </p:cNvGrpSpPr>
          <p:nvPr/>
        </p:nvGrpSpPr>
        <p:grpSpPr bwMode="auto">
          <a:xfrm>
            <a:off x="342900" y="2330450"/>
            <a:ext cx="3133725" cy="4527550"/>
            <a:chOff x="216" y="1468"/>
            <a:chExt cx="1974" cy="2852"/>
          </a:xfrm>
        </p:grpSpPr>
        <p:pic>
          <p:nvPicPr>
            <p:cNvPr id="1142790" name="Picture 6">
              <a:extLst>
                <a:ext uri="{FF2B5EF4-FFF2-40B4-BE49-F238E27FC236}">
                  <a16:creationId xmlns:a16="http://schemas.microsoft.com/office/drawing/2014/main" id="{3C0EBD66-6591-931E-17D6-D1D6EEA94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" y="1468"/>
              <a:ext cx="1746" cy="27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42794" name="Rectangle 10">
              <a:extLst>
                <a:ext uri="{FF2B5EF4-FFF2-40B4-BE49-F238E27FC236}">
                  <a16:creationId xmlns:a16="http://schemas.microsoft.com/office/drawing/2014/main" id="{74C7FA6C-1F22-0057-6F20-F78673F7BC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7" y="2637"/>
              <a:ext cx="843" cy="16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42795" name="Rectangle 11">
              <a:extLst>
                <a:ext uri="{FF2B5EF4-FFF2-40B4-BE49-F238E27FC236}">
                  <a16:creationId xmlns:a16="http://schemas.microsoft.com/office/drawing/2014/main" id="{F009F997-50FE-539A-8171-E943328C1D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3" y="2949"/>
              <a:ext cx="827" cy="1306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42796" name="Rectangle 12">
              <a:extLst>
                <a:ext uri="{FF2B5EF4-FFF2-40B4-BE49-F238E27FC236}">
                  <a16:creationId xmlns:a16="http://schemas.microsoft.com/office/drawing/2014/main" id="{3C598FAC-0780-A491-73F8-E24865B69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" y="2936"/>
              <a:ext cx="299" cy="138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90" name="Rectangle 2">
            <a:extLst>
              <a:ext uri="{FF2B5EF4-FFF2-40B4-BE49-F238E27FC236}">
                <a16:creationId xmlns:a16="http://schemas.microsoft.com/office/drawing/2014/main" id="{0EBC4B2E-2E3A-6C28-24B3-B52C376CCF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Problem</a:t>
            </a:r>
          </a:p>
        </p:txBody>
      </p:sp>
      <p:sp>
        <p:nvSpPr>
          <p:cNvPr id="1164291" name="Rectangle 3">
            <a:extLst>
              <a:ext uri="{FF2B5EF4-FFF2-40B4-BE49-F238E27FC236}">
                <a16:creationId xmlns:a16="http://schemas.microsoft.com/office/drawing/2014/main" id="{CBE180EF-7CC7-8F69-8EB2-75F11BC2F4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Do they display the critical information I need in the form I want?</a:t>
            </a:r>
          </a:p>
        </p:txBody>
      </p:sp>
      <p:pic>
        <p:nvPicPr>
          <p:cNvPr id="1164300" name="Picture 12" descr="Traffic Check Plugin">
            <a:extLst>
              <a:ext uri="{FF2B5EF4-FFF2-40B4-BE49-F238E27FC236}">
                <a16:creationId xmlns:a16="http://schemas.microsoft.com/office/drawing/2014/main" id="{9DF1A45F-4D87-D7D0-F90E-573EA25F8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13" y="4464050"/>
            <a:ext cx="2195512" cy="203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4301" name="Text Box 13">
            <a:extLst>
              <a:ext uri="{FF2B5EF4-FFF2-40B4-BE49-F238E27FC236}">
                <a16:creationId xmlns:a16="http://schemas.microsoft.com/office/drawing/2014/main" id="{0972A4A5-37B8-F4A6-E45B-35CA1C323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113" y="6361113"/>
            <a:ext cx="25415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 sz="1000"/>
              <a:t>Google Desktop Traffic Check</a:t>
            </a:r>
            <a:r>
              <a:rPr lang="en-US" altLang="LID4096"/>
              <a:t> </a:t>
            </a:r>
          </a:p>
        </p:txBody>
      </p:sp>
      <p:pic>
        <p:nvPicPr>
          <p:cNvPr id="1164302" name="Picture 14">
            <a:extLst>
              <a:ext uri="{FF2B5EF4-FFF2-40B4-BE49-F238E27FC236}">
                <a16:creationId xmlns:a16="http://schemas.microsoft.com/office/drawing/2014/main" id="{8184E5AA-3DE3-F827-6A17-F65779F98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463" y="2659063"/>
            <a:ext cx="4294187" cy="381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4303" name="Text Box 15">
            <a:extLst>
              <a:ext uri="{FF2B5EF4-FFF2-40B4-BE49-F238E27FC236}">
                <a16:creationId xmlns:a16="http://schemas.microsoft.com/office/drawing/2014/main" id="{F49E8415-02D6-DB3B-5677-0AFD995C4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9350" y="6448425"/>
            <a:ext cx="49450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/>
            <a:r>
              <a:rPr lang="en-US" altLang="LID4096" sz="1000"/>
              <a:t>http://www.dot.ca.gov/dist11/d11tmc/sdmap/mapmain.html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6" name="Rectangle 2">
            <a:extLst>
              <a:ext uri="{FF2B5EF4-FFF2-40B4-BE49-F238E27FC236}">
                <a16:creationId xmlns:a16="http://schemas.microsoft.com/office/drawing/2014/main" id="{814ECEAB-E4B7-07C0-8B21-D41F07669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Problem</a:t>
            </a:r>
          </a:p>
        </p:txBody>
      </p:sp>
      <p:sp>
        <p:nvSpPr>
          <p:cNvPr id="1158147" name="Rectangle 3">
            <a:extLst>
              <a:ext uri="{FF2B5EF4-FFF2-40B4-BE49-F238E27FC236}">
                <a16:creationId xmlns:a16="http://schemas.microsoft.com/office/drawing/2014/main" id="{65300717-C0A8-2AD3-71FC-533E5E02B3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I wait for someone else to produce them?</a:t>
            </a:r>
          </a:p>
        </p:txBody>
      </p:sp>
      <p:pic>
        <p:nvPicPr>
          <p:cNvPr id="1158156" name="Picture 12">
            <a:extLst>
              <a:ext uri="{FF2B5EF4-FFF2-40B4-BE49-F238E27FC236}">
                <a16:creationId xmlns:a16="http://schemas.microsoft.com/office/drawing/2014/main" id="{21367937-79A5-8E60-A4B9-7DB334B7E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75" y="2260600"/>
            <a:ext cx="3284538" cy="437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8157" name="Picture 13">
            <a:extLst>
              <a:ext uri="{FF2B5EF4-FFF2-40B4-BE49-F238E27FC236}">
                <a16:creationId xmlns:a16="http://schemas.microsoft.com/office/drawing/2014/main" id="{F52D335E-1803-0D00-246D-AF17F2620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275" y="2257425"/>
            <a:ext cx="4778375" cy="4384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8159" name="Picture 15">
            <a:extLst>
              <a:ext uri="{FF2B5EF4-FFF2-40B4-BE49-F238E27FC236}">
                <a16:creationId xmlns:a16="http://schemas.microsoft.com/office/drawing/2014/main" id="{45EA16D2-EE60-4ECB-6E04-094A9596B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2255838"/>
            <a:ext cx="3282950" cy="439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58164" name="Group 20">
            <a:extLst>
              <a:ext uri="{FF2B5EF4-FFF2-40B4-BE49-F238E27FC236}">
                <a16:creationId xmlns:a16="http://schemas.microsoft.com/office/drawing/2014/main" id="{2629AA42-3EF6-86C6-602B-5A2F1C85B28A}"/>
              </a:ext>
            </a:extLst>
          </p:cNvPr>
          <p:cNvGrpSpPr>
            <a:grpSpLocks/>
          </p:cNvGrpSpPr>
          <p:nvPr/>
        </p:nvGrpSpPr>
        <p:grpSpPr bwMode="auto">
          <a:xfrm>
            <a:off x="4233863" y="4818063"/>
            <a:ext cx="2124075" cy="1260475"/>
            <a:chOff x="2667" y="3035"/>
            <a:chExt cx="1338" cy="794"/>
          </a:xfrm>
        </p:grpSpPr>
        <p:sp>
          <p:nvSpPr>
            <p:cNvPr id="1158161" name="Text Box 17">
              <a:extLst>
                <a:ext uri="{FF2B5EF4-FFF2-40B4-BE49-F238E27FC236}">
                  <a16:creationId xmlns:a16="http://schemas.microsoft.com/office/drawing/2014/main" id="{A24F83F0-2DDF-7005-9973-01F73724F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91" y="3562"/>
              <a:ext cx="21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altLang="LID4096">
                  <a:solidFill>
                    <a:srgbClr val="FF0000"/>
                  </a:solidFill>
                </a:rPr>
                <a:t>X</a:t>
              </a:r>
            </a:p>
          </p:txBody>
        </p:sp>
        <p:grpSp>
          <p:nvGrpSpPr>
            <p:cNvPr id="1158163" name="Group 19">
              <a:extLst>
                <a:ext uri="{FF2B5EF4-FFF2-40B4-BE49-F238E27FC236}">
                  <a16:creationId xmlns:a16="http://schemas.microsoft.com/office/drawing/2014/main" id="{D77B9DAB-F461-5DCD-0AA8-EE58637F44D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7" y="3035"/>
              <a:ext cx="1338" cy="794"/>
              <a:chOff x="2667" y="3035"/>
              <a:chExt cx="1338" cy="794"/>
            </a:xfrm>
          </p:grpSpPr>
          <p:sp>
            <p:nvSpPr>
              <p:cNvPr id="1158160" name="Freeform 16">
                <a:extLst>
                  <a:ext uri="{FF2B5EF4-FFF2-40B4-BE49-F238E27FC236}">
                    <a16:creationId xmlns:a16="http://schemas.microsoft.com/office/drawing/2014/main" id="{3F55D177-F903-4E12-FFA3-1E006120A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7" y="3035"/>
                <a:ext cx="1338" cy="794"/>
              </a:xfrm>
              <a:custGeom>
                <a:avLst/>
                <a:gdLst>
                  <a:gd name="T0" fmla="*/ 218 w 1338"/>
                  <a:gd name="T1" fmla="*/ 42 h 794"/>
                  <a:gd name="T2" fmla="*/ 192 w 1338"/>
                  <a:gd name="T3" fmla="*/ 48 h 794"/>
                  <a:gd name="T4" fmla="*/ 176 w 1338"/>
                  <a:gd name="T5" fmla="*/ 53 h 794"/>
                  <a:gd name="T6" fmla="*/ 154 w 1338"/>
                  <a:gd name="T7" fmla="*/ 58 h 794"/>
                  <a:gd name="T8" fmla="*/ 0 w 1338"/>
                  <a:gd name="T9" fmla="*/ 234 h 794"/>
                  <a:gd name="T10" fmla="*/ 192 w 1338"/>
                  <a:gd name="T11" fmla="*/ 576 h 794"/>
                  <a:gd name="T12" fmla="*/ 634 w 1338"/>
                  <a:gd name="T13" fmla="*/ 794 h 794"/>
                  <a:gd name="T14" fmla="*/ 1088 w 1338"/>
                  <a:gd name="T15" fmla="*/ 794 h 794"/>
                  <a:gd name="T16" fmla="*/ 1338 w 1338"/>
                  <a:gd name="T17" fmla="*/ 629 h 794"/>
                  <a:gd name="T18" fmla="*/ 1093 w 1338"/>
                  <a:gd name="T19" fmla="*/ 362 h 794"/>
                  <a:gd name="T20" fmla="*/ 693 w 1338"/>
                  <a:gd name="T21" fmla="*/ 176 h 794"/>
                  <a:gd name="T22" fmla="*/ 336 w 1338"/>
                  <a:gd name="T23" fmla="*/ 0 h 794"/>
                  <a:gd name="T24" fmla="*/ 218 w 1338"/>
                  <a:gd name="T25" fmla="*/ 42 h 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8" h="794">
                    <a:moveTo>
                      <a:pt x="218" y="42"/>
                    </a:moveTo>
                    <a:cubicBezTo>
                      <a:pt x="209" y="44"/>
                      <a:pt x="201" y="46"/>
                      <a:pt x="192" y="48"/>
                    </a:cubicBezTo>
                    <a:cubicBezTo>
                      <a:pt x="187" y="49"/>
                      <a:pt x="181" y="52"/>
                      <a:pt x="176" y="53"/>
                    </a:cubicBezTo>
                    <a:cubicBezTo>
                      <a:pt x="169" y="55"/>
                      <a:pt x="154" y="58"/>
                      <a:pt x="154" y="58"/>
                    </a:cubicBezTo>
                    <a:lnTo>
                      <a:pt x="0" y="234"/>
                    </a:lnTo>
                    <a:lnTo>
                      <a:pt x="192" y="576"/>
                    </a:lnTo>
                    <a:lnTo>
                      <a:pt x="634" y="794"/>
                    </a:lnTo>
                    <a:lnTo>
                      <a:pt x="1088" y="794"/>
                    </a:lnTo>
                    <a:lnTo>
                      <a:pt x="1338" y="629"/>
                    </a:lnTo>
                    <a:lnTo>
                      <a:pt x="1093" y="362"/>
                    </a:lnTo>
                    <a:lnTo>
                      <a:pt x="693" y="176"/>
                    </a:lnTo>
                    <a:lnTo>
                      <a:pt x="336" y="0"/>
                    </a:lnTo>
                    <a:lnTo>
                      <a:pt x="218" y="42"/>
                    </a:lnTo>
                    <a:close/>
                  </a:path>
                </a:pathLst>
              </a:custGeom>
              <a:noFill/>
              <a:ln w="38100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158162" name="Freeform 18">
                <a:extLst>
                  <a:ext uri="{FF2B5EF4-FFF2-40B4-BE49-F238E27FC236}">
                    <a16:creationId xmlns:a16="http://schemas.microsoft.com/office/drawing/2014/main" id="{4FF92D12-4554-6EFF-C043-743CD2CCFB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5" y="3339"/>
                <a:ext cx="351" cy="320"/>
              </a:xfrm>
              <a:custGeom>
                <a:avLst/>
                <a:gdLst>
                  <a:gd name="T0" fmla="*/ 68 w 351"/>
                  <a:gd name="T1" fmla="*/ 0 h 320"/>
                  <a:gd name="T2" fmla="*/ 10 w 351"/>
                  <a:gd name="T3" fmla="*/ 48 h 320"/>
                  <a:gd name="T4" fmla="*/ 10 w 351"/>
                  <a:gd name="T5" fmla="*/ 85 h 320"/>
                  <a:gd name="T6" fmla="*/ 20 w 351"/>
                  <a:gd name="T7" fmla="*/ 144 h 320"/>
                  <a:gd name="T8" fmla="*/ 79 w 351"/>
                  <a:gd name="T9" fmla="*/ 138 h 320"/>
                  <a:gd name="T10" fmla="*/ 100 w 351"/>
                  <a:gd name="T11" fmla="*/ 160 h 320"/>
                  <a:gd name="T12" fmla="*/ 100 w 351"/>
                  <a:gd name="T13" fmla="*/ 213 h 320"/>
                  <a:gd name="T14" fmla="*/ 175 w 351"/>
                  <a:gd name="T15" fmla="*/ 224 h 320"/>
                  <a:gd name="T16" fmla="*/ 207 w 351"/>
                  <a:gd name="T17" fmla="*/ 234 h 320"/>
                  <a:gd name="T18" fmla="*/ 234 w 351"/>
                  <a:gd name="T19" fmla="*/ 288 h 320"/>
                  <a:gd name="T20" fmla="*/ 271 w 351"/>
                  <a:gd name="T21" fmla="*/ 298 h 320"/>
                  <a:gd name="T22" fmla="*/ 319 w 351"/>
                  <a:gd name="T23" fmla="*/ 304 h 320"/>
                  <a:gd name="T24" fmla="*/ 351 w 351"/>
                  <a:gd name="T25" fmla="*/ 320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1" h="320">
                    <a:moveTo>
                      <a:pt x="68" y="0"/>
                    </a:moveTo>
                    <a:cubicBezTo>
                      <a:pt x="44" y="17"/>
                      <a:pt x="20" y="34"/>
                      <a:pt x="10" y="48"/>
                    </a:cubicBezTo>
                    <a:cubicBezTo>
                      <a:pt x="0" y="62"/>
                      <a:pt x="8" y="69"/>
                      <a:pt x="10" y="85"/>
                    </a:cubicBezTo>
                    <a:cubicBezTo>
                      <a:pt x="12" y="101"/>
                      <a:pt x="8" y="135"/>
                      <a:pt x="20" y="144"/>
                    </a:cubicBezTo>
                    <a:cubicBezTo>
                      <a:pt x="32" y="153"/>
                      <a:pt x="66" y="135"/>
                      <a:pt x="79" y="138"/>
                    </a:cubicBezTo>
                    <a:cubicBezTo>
                      <a:pt x="92" y="141"/>
                      <a:pt x="97" y="148"/>
                      <a:pt x="100" y="160"/>
                    </a:cubicBezTo>
                    <a:cubicBezTo>
                      <a:pt x="103" y="172"/>
                      <a:pt x="88" y="202"/>
                      <a:pt x="100" y="213"/>
                    </a:cubicBezTo>
                    <a:cubicBezTo>
                      <a:pt x="112" y="224"/>
                      <a:pt x="157" y="221"/>
                      <a:pt x="175" y="224"/>
                    </a:cubicBezTo>
                    <a:cubicBezTo>
                      <a:pt x="193" y="227"/>
                      <a:pt x="197" y="223"/>
                      <a:pt x="207" y="234"/>
                    </a:cubicBezTo>
                    <a:cubicBezTo>
                      <a:pt x="217" y="245"/>
                      <a:pt x="223" y="277"/>
                      <a:pt x="234" y="288"/>
                    </a:cubicBezTo>
                    <a:cubicBezTo>
                      <a:pt x="245" y="299"/>
                      <a:pt x="257" y="295"/>
                      <a:pt x="271" y="298"/>
                    </a:cubicBezTo>
                    <a:cubicBezTo>
                      <a:pt x="285" y="301"/>
                      <a:pt x="306" y="300"/>
                      <a:pt x="319" y="304"/>
                    </a:cubicBezTo>
                    <a:cubicBezTo>
                      <a:pt x="332" y="308"/>
                      <a:pt x="350" y="319"/>
                      <a:pt x="351" y="320"/>
                    </a:cubicBezTo>
                  </a:path>
                </a:pathLst>
              </a:custGeom>
              <a:noFill/>
              <a:ln w="12699" cap="flat" cmpd="sng">
                <a:solidFill>
                  <a:srgbClr val="FF0000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1158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8405" name="Picture 21">
            <a:extLst>
              <a:ext uri="{FF2B5EF4-FFF2-40B4-BE49-F238E27FC236}">
                <a16:creationId xmlns:a16="http://schemas.microsoft.com/office/drawing/2014/main" id="{315F5810-333E-06E5-D7E6-2CC7D4E95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5" y="2197100"/>
            <a:ext cx="1655763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68386" name="Rectangle 2">
            <a:extLst>
              <a:ext uri="{FF2B5EF4-FFF2-40B4-BE49-F238E27FC236}">
                <a16:creationId xmlns:a16="http://schemas.microsoft.com/office/drawing/2014/main" id="{F0B63B6B-316F-66EF-7EE0-E63009E228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Insight</a:t>
            </a:r>
          </a:p>
        </p:txBody>
      </p:sp>
      <p:sp>
        <p:nvSpPr>
          <p:cNvPr id="1168387" name="Rectangle 3">
            <a:extLst>
              <a:ext uri="{FF2B5EF4-FFF2-40B4-BE49-F238E27FC236}">
                <a16:creationId xmlns:a16="http://schemas.microsoft.com/office/drawing/2014/main" id="{3E1EC188-D76F-8354-0C40-EDED8EB5EA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People check web pages for information updates</a:t>
            </a:r>
          </a:p>
        </p:txBody>
      </p:sp>
      <p:pic>
        <p:nvPicPr>
          <p:cNvPr id="1168392" name="Picture 8">
            <a:extLst>
              <a:ext uri="{FF2B5EF4-FFF2-40B4-BE49-F238E27FC236}">
                <a16:creationId xmlns:a16="http://schemas.microsoft.com/office/drawing/2014/main" id="{C38939B0-EEEB-377E-3BE8-E7AE4B366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2197100"/>
            <a:ext cx="1808163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8393" name="Picture 9">
            <a:extLst>
              <a:ext uri="{FF2B5EF4-FFF2-40B4-BE49-F238E27FC236}">
                <a16:creationId xmlns:a16="http://schemas.microsoft.com/office/drawing/2014/main" id="{46DA2C87-CB58-C345-A39D-1D223D886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2197100"/>
            <a:ext cx="18018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8395" name="Picture 11">
            <a:extLst>
              <a:ext uri="{FF2B5EF4-FFF2-40B4-BE49-F238E27FC236}">
                <a16:creationId xmlns:a16="http://schemas.microsoft.com/office/drawing/2014/main" id="{77E41679-B82D-43FE-16FC-1516893A33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2197100"/>
            <a:ext cx="1879600" cy="213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8397" name="Picture 13">
            <a:extLst>
              <a:ext uri="{FF2B5EF4-FFF2-40B4-BE49-F238E27FC236}">
                <a16:creationId xmlns:a16="http://schemas.microsoft.com/office/drawing/2014/main" id="{526BC7D3-0B0A-4F18-104D-3977F7A42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4457700"/>
            <a:ext cx="1795463" cy="2246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8399" name="Picture 15">
            <a:extLst>
              <a:ext uri="{FF2B5EF4-FFF2-40B4-BE49-F238E27FC236}">
                <a16:creationId xmlns:a16="http://schemas.microsoft.com/office/drawing/2014/main" id="{67B9C6B0-2A2E-C714-36F9-CB867F8CD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4457700"/>
            <a:ext cx="1852612" cy="225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8400" name="Picture 16">
            <a:extLst>
              <a:ext uri="{FF2B5EF4-FFF2-40B4-BE49-F238E27FC236}">
                <a16:creationId xmlns:a16="http://schemas.microsoft.com/office/drawing/2014/main" id="{B0246CC4-93F5-BCE4-7D4F-0CA36DC54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3" y="4457700"/>
            <a:ext cx="1666875" cy="223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8403" name="Picture 19">
            <a:extLst>
              <a:ext uri="{FF2B5EF4-FFF2-40B4-BE49-F238E27FC236}">
                <a16:creationId xmlns:a16="http://schemas.microsoft.com/office/drawing/2014/main" id="{B4691848-29EF-2E4E-2133-D95299FC5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4457700"/>
            <a:ext cx="1781175" cy="221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0455" name="Picture 23">
            <a:extLst>
              <a:ext uri="{FF2B5EF4-FFF2-40B4-BE49-F238E27FC236}">
                <a16:creationId xmlns:a16="http://schemas.microsoft.com/office/drawing/2014/main" id="{37865445-1E68-E25A-6DED-FFFB8264D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725" y="2190750"/>
            <a:ext cx="1801813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53" name="Picture 21">
            <a:extLst>
              <a:ext uri="{FF2B5EF4-FFF2-40B4-BE49-F238E27FC236}">
                <a16:creationId xmlns:a16="http://schemas.microsoft.com/office/drawing/2014/main" id="{FB746A3E-569A-17AD-9054-476C269B51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4457700"/>
            <a:ext cx="1770063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49" name="Picture 17">
            <a:extLst>
              <a:ext uri="{FF2B5EF4-FFF2-40B4-BE49-F238E27FC236}">
                <a16:creationId xmlns:a16="http://schemas.microsoft.com/office/drawing/2014/main" id="{146D32A3-D955-1E9C-6FCF-7EF895200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263" y="2192338"/>
            <a:ext cx="1651000" cy="213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48" name="Picture 16">
            <a:extLst>
              <a:ext uri="{FF2B5EF4-FFF2-40B4-BE49-F238E27FC236}">
                <a16:creationId xmlns:a16="http://schemas.microsoft.com/office/drawing/2014/main" id="{3E0DA51B-3C0E-9AC6-810E-7B3F012F9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2192338"/>
            <a:ext cx="1814513" cy="212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47" name="Picture 15">
            <a:extLst>
              <a:ext uri="{FF2B5EF4-FFF2-40B4-BE49-F238E27FC236}">
                <a16:creationId xmlns:a16="http://schemas.microsoft.com/office/drawing/2014/main" id="{B406B177-E14D-F8DC-CA9D-A6A1E8B54E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4457700"/>
            <a:ext cx="1660525" cy="223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46" name="Picture 14">
            <a:extLst>
              <a:ext uri="{FF2B5EF4-FFF2-40B4-BE49-F238E27FC236}">
                <a16:creationId xmlns:a16="http://schemas.microsoft.com/office/drawing/2014/main" id="{FCD429F3-9535-21F2-CED2-29159DFFC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4457700"/>
            <a:ext cx="1792288" cy="2243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45" name="Picture 13">
            <a:extLst>
              <a:ext uri="{FF2B5EF4-FFF2-40B4-BE49-F238E27FC236}">
                <a16:creationId xmlns:a16="http://schemas.microsoft.com/office/drawing/2014/main" id="{B7D8A02E-2457-7031-6770-CC143CB6B7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2192338"/>
            <a:ext cx="1868488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0444" name="Picture 12">
            <a:extLst>
              <a:ext uri="{FF2B5EF4-FFF2-40B4-BE49-F238E27FC236}">
                <a16:creationId xmlns:a16="http://schemas.microsoft.com/office/drawing/2014/main" id="{DBC59F6A-B224-CA34-6143-2F5D4CFBB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688" y="4457700"/>
            <a:ext cx="1851025" cy="224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0434" name="Rectangle 2">
            <a:extLst>
              <a:ext uri="{FF2B5EF4-FFF2-40B4-BE49-F238E27FC236}">
                <a16:creationId xmlns:a16="http://schemas.microsoft.com/office/drawing/2014/main" id="{9E60A545-4A2C-215D-0572-13503BEE6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Insight</a:t>
            </a:r>
          </a:p>
        </p:txBody>
      </p:sp>
      <p:sp>
        <p:nvSpPr>
          <p:cNvPr id="1170435" name="Rectangle 3">
            <a:extLst>
              <a:ext uri="{FF2B5EF4-FFF2-40B4-BE49-F238E27FC236}">
                <a16:creationId xmlns:a16="http://schemas.microsoft.com/office/drawing/2014/main" id="{D280678E-2520-3436-2F3A-19408495F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… and information chunks have spatial regularities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1736" name="Group 40">
            <a:extLst>
              <a:ext uri="{FF2B5EF4-FFF2-40B4-BE49-F238E27FC236}">
                <a16:creationId xmlns:a16="http://schemas.microsoft.com/office/drawing/2014/main" id="{84E114D7-3024-2475-330C-4D4E3E0F828C}"/>
              </a:ext>
            </a:extLst>
          </p:cNvPr>
          <p:cNvGrpSpPr>
            <a:grpSpLocks/>
          </p:cNvGrpSpPr>
          <p:nvPr/>
        </p:nvGrpSpPr>
        <p:grpSpPr bwMode="auto">
          <a:xfrm>
            <a:off x="3543300" y="2192338"/>
            <a:ext cx="1827213" cy="4508500"/>
            <a:chOff x="2232" y="1381"/>
            <a:chExt cx="1151" cy="2840"/>
          </a:xfrm>
        </p:grpSpPr>
        <p:pic>
          <p:nvPicPr>
            <p:cNvPr id="1181701" name="Picture 5">
              <a:extLst>
                <a:ext uri="{FF2B5EF4-FFF2-40B4-BE49-F238E27FC236}">
                  <a16:creationId xmlns:a16="http://schemas.microsoft.com/office/drawing/2014/main" id="{4AFED664-FCC4-08C6-FB13-11DCAB0A3C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0" y="1381"/>
              <a:ext cx="1143" cy="1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81703" name="Picture 7">
              <a:extLst>
                <a:ext uri="{FF2B5EF4-FFF2-40B4-BE49-F238E27FC236}">
                  <a16:creationId xmlns:a16="http://schemas.microsoft.com/office/drawing/2014/main" id="{0FF976FD-4323-4067-2835-DB60980E72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2" y="2808"/>
              <a:ext cx="1129" cy="14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181706" name="Rectangle 10">
            <a:extLst>
              <a:ext uri="{FF2B5EF4-FFF2-40B4-BE49-F238E27FC236}">
                <a16:creationId xmlns:a16="http://schemas.microsoft.com/office/drawing/2014/main" id="{D631D9CE-47E3-1FAD-69FF-9FA04708C2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Design Insight</a:t>
            </a:r>
          </a:p>
        </p:txBody>
      </p:sp>
      <p:sp>
        <p:nvSpPr>
          <p:cNvPr id="1181721" name="Rectangle 25">
            <a:extLst>
              <a:ext uri="{FF2B5EF4-FFF2-40B4-BE49-F238E27FC236}">
                <a16:creationId xmlns:a16="http://schemas.microsoft.com/office/drawing/2014/main" id="{BBAADFA5-88B3-B8DF-C0C9-CB03434AB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…can look for and harvest changed information </a:t>
            </a:r>
            <a:r>
              <a:rPr lang="en-US" altLang="LID4096" sz="1200"/>
              <a:t>Wincuts</a:t>
            </a:r>
          </a:p>
        </p:txBody>
      </p:sp>
      <p:grpSp>
        <p:nvGrpSpPr>
          <p:cNvPr id="1181732" name="Group 36">
            <a:extLst>
              <a:ext uri="{FF2B5EF4-FFF2-40B4-BE49-F238E27FC236}">
                <a16:creationId xmlns:a16="http://schemas.microsoft.com/office/drawing/2014/main" id="{12512EA5-2EFF-0AF4-E1F4-F7B59D37E916}"/>
              </a:ext>
            </a:extLst>
          </p:cNvPr>
          <p:cNvGrpSpPr>
            <a:grpSpLocks/>
          </p:cNvGrpSpPr>
          <p:nvPr/>
        </p:nvGrpSpPr>
        <p:grpSpPr bwMode="auto">
          <a:xfrm>
            <a:off x="4564063" y="2185988"/>
            <a:ext cx="3921125" cy="4506912"/>
            <a:chOff x="2875" y="1377"/>
            <a:chExt cx="2470" cy="2839"/>
          </a:xfrm>
        </p:grpSpPr>
        <p:grpSp>
          <p:nvGrpSpPr>
            <p:cNvPr id="1181731" name="Group 35">
              <a:extLst>
                <a:ext uri="{FF2B5EF4-FFF2-40B4-BE49-F238E27FC236}">
                  <a16:creationId xmlns:a16="http://schemas.microsoft.com/office/drawing/2014/main" id="{93EC172D-A7DA-A4EB-CB6F-075BE278A8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7" y="3306"/>
              <a:ext cx="1328" cy="910"/>
              <a:chOff x="4017" y="3306"/>
              <a:chExt cx="1328" cy="910"/>
            </a:xfrm>
          </p:grpSpPr>
          <p:pic>
            <p:nvPicPr>
              <p:cNvPr id="1181716" name="Picture 20">
                <a:extLst>
                  <a:ext uri="{FF2B5EF4-FFF2-40B4-BE49-F238E27FC236}">
                    <a16:creationId xmlns:a16="http://schemas.microsoft.com/office/drawing/2014/main" id="{C346EE94-0481-65EF-D1D8-2EA2B75E5E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131" t="35484" r="44342" b="40128"/>
              <a:stretch>
                <a:fillRect/>
              </a:stretch>
            </p:blipFill>
            <p:spPr bwMode="auto">
              <a:xfrm>
                <a:off x="4017" y="3306"/>
                <a:ext cx="1328" cy="9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181717" name="Picture 21">
                <a:extLst>
                  <a:ext uri="{FF2B5EF4-FFF2-40B4-BE49-F238E27FC236}">
                    <a16:creationId xmlns:a16="http://schemas.microsoft.com/office/drawing/2014/main" id="{13E642B8-E951-FFFE-8A00-7EC8748A747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569" t="76221" r="36847" b="5661"/>
              <a:stretch>
                <a:fillRect/>
              </a:stretch>
            </p:blipFill>
            <p:spPr bwMode="auto">
              <a:xfrm>
                <a:off x="4757" y="3763"/>
                <a:ext cx="584" cy="4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181714" name="Picture 18">
              <a:extLst>
                <a:ext uri="{FF2B5EF4-FFF2-40B4-BE49-F238E27FC236}">
                  <a16:creationId xmlns:a16="http://schemas.microsoft.com/office/drawing/2014/main" id="{FE3A7B34-5A0D-A6DE-0CC8-2AABEF872A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421" t="35680" r="5392" b="40077"/>
            <a:stretch>
              <a:fillRect/>
            </a:stretch>
          </p:blipFill>
          <p:spPr bwMode="auto">
            <a:xfrm>
              <a:off x="3997" y="1377"/>
              <a:ext cx="1345" cy="6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81718" name="Line 22">
              <a:extLst>
                <a:ext uri="{FF2B5EF4-FFF2-40B4-BE49-F238E27FC236}">
                  <a16:creationId xmlns:a16="http://schemas.microsoft.com/office/drawing/2014/main" id="{DABD93A0-C41E-5211-7A4B-3A3B2DA6B5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39" y="1866"/>
              <a:ext cx="694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19" name="Line 23">
              <a:extLst>
                <a:ext uri="{FF2B5EF4-FFF2-40B4-BE49-F238E27FC236}">
                  <a16:creationId xmlns:a16="http://schemas.microsoft.com/office/drawing/2014/main" id="{14334A22-54A9-E420-DD91-A6A0223452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7" y="4024"/>
              <a:ext cx="1813" cy="1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20" name="Line 24">
              <a:extLst>
                <a:ext uri="{FF2B5EF4-FFF2-40B4-BE49-F238E27FC236}">
                  <a16:creationId xmlns:a16="http://schemas.microsoft.com/office/drawing/2014/main" id="{E14D3E59-ABF7-7C6F-6553-307E3E4118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75" y="3463"/>
              <a:ext cx="1152" cy="4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181734" name="Group 38">
            <a:extLst>
              <a:ext uri="{FF2B5EF4-FFF2-40B4-BE49-F238E27FC236}">
                <a16:creationId xmlns:a16="http://schemas.microsoft.com/office/drawing/2014/main" id="{B1D6BA65-8980-5B90-0D00-633687C7FCFF}"/>
              </a:ext>
            </a:extLst>
          </p:cNvPr>
          <p:cNvGrpSpPr>
            <a:grpSpLocks/>
          </p:cNvGrpSpPr>
          <p:nvPr/>
        </p:nvGrpSpPr>
        <p:grpSpPr bwMode="auto">
          <a:xfrm>
            <a:off x="581025" y="2197100"/>
            <a:ext cx="1817688" cy="4506913"/>
            <a:chOff x="366" y="1384"/>
            <a:chExt cx="1145" cy="2839"/>
          </a:xfrm>
        </p:grpSpPr>
        <p:pic>
          <p:nvPicPr>
            <p:cNvPr id="1181722" name="Picture 26">
              <a:extLst>
                <a:ext uri="{FF2B5EF4-FFF2-40B4-BE49-F238E27FC236}">
                  <a16:creationId xmlns:a16="http://schemas.microsoft.com/office/drawing/2014/main" id="{0DE6E9C5-BF7B-466B-4A1C-7D8168D882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1384"/>
              <a:ext cx="1139" cy="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81723" name="Picture 27">
              <a:extLst>
                <a:ext uri="{FF2B5EF4-FFF2-40B4-BE49-F238E27FC236}">
                  <a16:creationId xmlns:a16="http://schemas.microsoft.com/office/drawing/2014/main" id="{E10EC945-3867-4B33-E2FA-B4A33FF25B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" y="2808"/>
              <a:ext cx="1131" cy="1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181735" name="Group 39">
            <a:extLst>
              <a:ext uri="{FF2B5EF4-FFF2-40B4-BE49-F238E27FC236}">
                <a16:creationId xmlns:a16="http://schemas.microsoft.com/office/drawing/2014/main" id="{0F600CCC-C8D6-F6B5-42B2-7C08510BC1B5}"/>
              </a:ext>
            </a:extLst>
          </p:cNvPr>
          <p:cNvGrpSpPr>
            <a:grpSpLocks/>
          </p:cNvGrpSpPr>
          <p:nvPr/>
        </p:nvGrpSpPr>
        <p:grpSpPr bwMode="auto">
          <a:xfrm>
            <a:off x="773113" y="2952750"/>
            <a:ext cx="1543050" cy="3660775"/>
            <a:chOff x="487" y="1860"/>
            <a:chExt cx="972" cy="2306"/>
          </a:xfrm>
        </p:grpSpPr>
        <p:sp>
          <p:nvSpPr>
            <p:cNvPr id="1181726" name="Rectangle 30">
              <a:extLst>
                <a:ext uri="{FF2B5EF4-FFF2-40B4-BE49-F238E27FC236}">
                  <a16:creationId xmlns:a16="http://schemas.microsoft.com/office/drawing/2014/main" id="{D07EAB88-E6E9-F3D9-8463-8FF0F1D44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" y="1860"/>
              <a:ext cx="678" cy="321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27" name="Rectangle 31">
              <a:extLst>
                <a:ext uri="{FF2B5EF4-FFF2-40B4-BE49-F238E27FC236}">
                  <a16:creationId xmlns:a16="http://schemas.microsoft.com/office/drawing/2014/main" id="{3EE915BD-48BA-66DE-7310-056D355F23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" y="3300"/>
              <a:ext cx="529" cy="3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28" name="Rectangle 32">
              <a:extLst>
                <a:ext uri="{FF2B5EF4-FFF2-40B4-BE49-F238E27FC236}">
                  <a16:creationId xmlns:a16="http://schemas.microsoft.com/office/drawing/2014/main" id="{8BDAD0A1-716B-0C02-477F-3B949EFD2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" y="3904"/>
              <a:ext cx="332" cy="2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181733" name="Group 37">
            <a:extLst>
              <a:ext uri="{FF2B5EF4-FFF2-40B4-BE49-F238E27FC236}">
                <a16:creationId xmlns:a16="http://schemas.microsoft.com/office/drawing/2014/main" id="{51D1315E-AA3A-DE8D-BBC6-3E990023822F}"/>
              </a:ext>
            </a:extLst>
          </p:cNvPr>
          <p:cNvGrpSpPr>
            <a:grpSpLocks/>
          </p:cNvGrpSpPr>
          <p:nvPr/>
        </p:nvGrpSpPr>
        <p:grpSpPr bwMode="auto">
          <a:xfrm>
            <a:off x="1627188" y="2936875"/>
            <a:ext cx="3663950" cy="3632200"/>
            <a:chOff x="1025" y="1850"/>
            <a:chExt cx="2308" cy="2288"/>
          </a:xfrm>
        </p:grpSpPr>
        <p:sp>
          <p:nvSpPr>
            <p:cNvPr id="1181710" name="Rectangle 14">
              <a:extLst>
                <a:ext uri="{FF2B5EF4-FFF2-40B4-BE49-F238E27FC236}">
                  <a16:creationId xmlns:a16="http://schemas.microsoft.com/office/drawing/2014/main" id="{A5A30F13-9C5F-46F6-2C6D-36C6FDD835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5" y="1850"/>
              <a:ext cx="678" cy="321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11" name="Rectangle 15">
              <a:extLst>
                <a:ext uri="{FF2B5EF4-FFF2-40B4-BE49-F238E27FC236}">
                  <a16:creationId xmlns:a16="http://schemas.microsoft.com/office/drawing/2014/main" id="{C7AECEF6-77FB-DF13-3D08-30170122FA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3302"/>
              <a:ext cx="529" cy="363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15" name="Rectangle 19">
              <a:extLst>
                <a:ext uri="{FF2B5EF4-FFF2-40B4-BE49-F238E27FC236}">
                  <a16:creationId xmlns:a16="http://schemas.microsoft.com/office/drawing/2014/main" id="{09A1BCDB-38E3-D80F-D28A-8EF53CB5B1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" y="3876"/>
              <a:ext cx="332" cy="262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24" name="Line 28">
              <a:extLst>
                <a:ext uri="{FF2B5EF4-FFF2-40B4-BE49-F238E27FC236}">
                  <a16:creationId xmlns:a16="http://schemas.microsoft.com/office/drawing/2014/main" id="{E46C4646-6D0F-7890-8550-85DB1D7FA5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7" y="1942"/>
              <a:ext cx="1180" cy="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25" name="Line 29">
              <a:extLst>
                <a:ext uri="{FF2B5EF4-FFF2-40B4-BE49-F238E27FC236}">
                  <a16:creationId xmlns:a16="http://schemas.microsoft.com/office/drawing/2014/main" id="{EF7354F7-47B4-B435-15BD-74854907D8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5" y="3500"/>
              <a:ext cx="1306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81729" name="Line 33">
              <a:extLst>
                <a:ext uri="{FF2B5EF4-FFF2-40B4-BE49-F238E27FC236}">
                  <a16:creationId xmlns:a16="http://schemas.microsoft.com/office/drawing/2014/main" id="{E66042A5-4BDB-27D2-729A-74F72CBAD5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5" y="4044"/>
              <a:ext cx="1534" cy="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210" name="Picture 2">
            <a:extLst>
              <a:ext uri="{FF2B5EF4-FFF2-40B4-BE49-F238E27FC236}">
                <a16:creationId xmlns:a16="http://schemas.microsoft.com/office/drawing/2014/main" id="{C8D5A2D6-3A1E-950C-117A-9662BF7D94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12063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6211" name="Rectangle 3">
            <a:extLst>
              <a:ext uri="{FF2B5EF4-FFF2-40B4-BE49-F238E27FC236}">
                <a16:creationId xmlns:a16="http://schemas.microsoft.com/office/drawing/2014/main" id="{8307DFFB-1E1B-3B8D-8E0C-FFFF7BCBE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4248150"/>
            <a:ext cx="2609850" cy="2457450"/>
          </a:xfrm>
          <a:prstGeom prst="rect">
            <a:avLst/>
          </a:prstGeom>
          <a:solidFill>
            <a:schemeClr val="tx2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1246212" name="Group 4">
            <a:extLst>
              <a:ext uri="{FF2B5EF4-FFF2-40B4-BE49-F238E27FC236}">
                <a16:creationId xmlns:a16="http://schemas.microsoft.com/office/drawing/2014/main" id="{2446A7CE-7873-CE13-DF4F-3E8E2569EC31}"/>
              </a:ext>
            </a:extLst>
          </p:cNvPr>
          <p:cNvGrpSpPr>
            <a:grpSpLocks/>
          </p:cNvGrpSpPr>
          <p:nvPr/>
        </p:nvGrpSpPr>
        <p:grpSpPr bwMode="auto">
          <a:xfrm>
            <a:off x="1016000" y="1339850"/>
            <a:ext cx="6057900" cy="4848225"/>
            <a:chOff x="640" y="844"/>
            <a:chExt cx="3816" cy="3054"/>
          </a:xfrm>
        </p:grpSpPr>
        <p:sp>
          <p:nvSpPr>
            <p:cNvPr id="1246213" name="Line 5">
              <a:extLst>
                <a:ext uri="{FF2B5EF4-FFF2-40B4-BE49-F238E27FC236}">
                  <a16:creationId xmlns:a16="http://schemas.microsoft.com/office/drawing/2014/main" id="{6C9D4FEA-B1A2-F4B3-2046-657BA4DF31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0" y="2016"/>
              <a:ext cx="1356" cy="96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46214" name="Line 6">
              <a:extLst>
                <a:ext uri="{FF2B5EF4-FFF2-40B4-BE49-F238E27FC236}">
                  <a16:creationId xmlns:a16="http://schemas.microsoft.com/office/drawing/2014/main" id="{FC50229A-78AF-2C32-11C1-EE8D36DD60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0" y="3580"/>
              <a:ext cx="2238" cy="318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46215" name="Line 7">
              <a:extLst>
                <a:ext uri="{FF2B5EF4-FFF2-40B4-BE49-F238E27FC236}">
                  <a16:creationId xmlns:a16="http://schemas.microsoft.com/office/drawing/2014/main" id="{35EF8F3A-C450-C958-33C2-13F4C8FAC7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" y="844"/>
              <a:ext cx="3816" cy="184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46216" name="Line 8">
              <a:extLst>
                <a:ext uri="{FF2B5EF4-FFF2-40B4-BE49-F238E27FC236}">
                  <a16:creationId xmlns:a16="http://schemas.microsoft.com/office/drawing/2014/main" id="{F18BA014-1A4A-FD57-35DB-AD37D14C15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2" y="1448"/>
              <a:ext cx="2502" cy="1224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pic>
        <p:nvPicPr>
          <p:cNvPr id="1246217" name="Picture 9">
            <a:extLst>
              <a:ext uri="{FF2B5EF4-FFF2-40B4-BE49-F238E27FC236}">
                <a16:creationId xmlns:a16="http://schemas.microsoft.com/office/drawing/2014/main" id="{FDE5F5D8-0F7B-2115-3963-0FF2C4E660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333375"/>
            <a:ext cx="3419475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6218" name="Text Box 10">
            <a:extLst>
              <a:ext uri="{FF2B5EF4-FFF2-40B4-BE49-F238E27FC236}">
                <a16:creationId xmlns:a16="http://schemas.microsoft.com/office/drawing/2014/main" id="{238043A4-B01B-CBE7-7665-1EF9A5E1E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75" y="5221288"/>
            <a:ext cx="1444625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solidFill>
                  <a:srgbClr val="FF9900"/>
                </a:solidFill>
              </a:rPr>
              <a:t>A system demo was provided at this point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46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04" name="Picture 4">
            <a:extLst>
              <a:ext uri="{FF2B5EF4-FFF2-40B4-BE49-F238E27FC236}">
                <a16:creationId xmlns:a16="http://schemas.microsoft.com/office/drawing/2014/main" id="{B4009A60-385D-8D2C-E989-7267B107D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4825"/>
            <a:ext cx="9144000" cy="610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06-CustomNotifications.VideoReport">
            <a:hlinkClick r:id="" action="ppaction://media"/>
            <a:extLst>
              <a:ext uri="{FF2B5EF4-FFF2-40B4-BE49-F238E27FC236}">
                <a16:creationId xmlns:a16="http://schemas.microsoft.com/office/drawing/2014/main" id="{B3F5CB42-0CF2-7F5B-9338-4575CBEE13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7579" y="477391"/>
            <a:ext cx="7951270" cy="5935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5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7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4532" name="Picture 4">
            <a:extLst>
              <a:ext uri="{FF2B5EF4-FFF2-40B4-BE49-F238E27FC236}">
                <a16:creationId xmlns:a16="http://schemas.microsoft.com/office/drawing/2014/main" id="{B30AE726-A85D-D91F-4B56-4923282C9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675" y="1762125"/>
            <a:ext cx="3559175" cy="417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4530" name="Rectangle 2">
            <a:extLst>
              <a:ext uri="{FF2B5EF4-FFF2-40B4-BE49-F238E27FC236}">
                <a16:creationId xmlns:a16="http://schemas.microsoft.com/office/drawing/2014/main" id="{9B70057A-8328-ECC8-A1C6-9DBBD35FAF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Spatial Regularities</a:t>
            </a:r>
          </a:p>
        </p:txBody>
      </p:sp>
      <p:sp>
        <p:nvSpPr>
          <p:cNvPr id="1174531" name="Rectangle 3">
            <a:extLst>
              <a:ext uri="{FF2B5EF4-FFF2-40B4-BE49-F238E27FC236}">
                <a16:creationId xmlns:a16="http://schemas.microsoft.com/office/drawing/2014/main" id="{90AF814E-8C94-8C0E-EB87-772B3A178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Sugiura and Koseki </a:t>
            </a:r>
            <a:r>
              <a:rPr lang="en-US" altLang="LID4096" sz="1000"/>
              <a:t>UIST ‘98</a:t>
            </a:r>
            <a:endParaRPr lang="en-US" altLang="LID4096"/>
          </a:p>
          <a:p>
            <a:pPr lvl="1"/>
            <a:r>
              <a:rPr lang="en-US" altLang="LID4096"/>
              <a:t>categorized articles </a:t>
            </a:r>
          </a:p>
          <a:p>
            <a:pPr lvl="2"/>
            <a:r>
              <a:rPr lang="en-US" altLang="LID4096"/>
              <a:t>predefined spatial clusters</a:t>
            </a:r>
          </a:p>
        </p:txBody>
      </p:sp>
      <p:grpSp>
        <p:nvGrpSpPr>
          <p:cNvPr id="1174537" name="Group 9">
            <a:extLst>
              <a:ext uri="{FF2B5EF4-FFF2-40B4-BE49-F238E27FC236}">
                <a16:creationId xmlns:a16="http://schemas.microsoft.com/office/drawing/2014/main" id="{17D09344-808A-B526-9BCB-CB0CE0F51E4F}"/>
              </a:ext>
            </a:extLst>
          </p:cNvPr>
          <p:cNvGrpSpPr>
            <a:grpSpLocks/>
          </p:cNvGrpSpPr>
          <p:nvPr/>
        </p:nvGrpSpPr>
        <p:grpSpPr bwMode="auto">
          <a:xfrm>
            <a:off x="5953125" y="3259138"/>
            <a:ext cx="2700338" cy="2546350"/>
            <a:chOff x="3750" y="2053"/>
            <a:chExt cx="1701" cy="1604"/>
          </a:xfrm>
        </p:grpSpPr>
        <p:sp>
          <p:nvSpPr>
            <p:cNvPr id="1174533" name="Rectangle 5">
              <a:extLst>
                <a:ext uri="{FF2B5EF4-FFF2-40B4-BE49-F238E27FC236}">
                  <a16:creationId xmlns:a16="http://schemas.microsoft.com/office/drawing/2014/main" id="{452718B3-4D7A-4A84-B1DF-1A3DC0EC8C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5" y="2053"/>
              <a:ext cx="1286" cy="614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74534" name="Rectangle 6">
              <a:extLst>
                <a:ext uri="{FF2B5EF4-FFF2-40B4-BE49-F238E27FC236}">
                  <a16:creationId xmlns:a16="http://schemas.microsoft.com/office/drawing/2014/main" id="{D9D8C098-332B-ADDF-91BD-A7D133E58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8" y="2934"/>
              <a:ext cx="1281" cy="645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74535" name="Rectangle 7">
              <a:extLst>
                <a:ext uri="{FF2B5EF4-FFF2-40B4-BE49-F238E27FC236}">
                  <a16:creationId xmlns:a16="http://schemas.microsoft.com/office/drawing/2014/main" id="{75D2DF66-C27D-8B23-1280-263E477582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0" y="2058"/>
              <a:ext cx="416" cy="1599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5565" name="Picture 13">
            <a:extLst>
              <a:ext uri="{FF2B5EF4-FFF2-40B4-BE49-F238E27FC236}">
                <a16:creationId xmlns:a16="http://schemas.microsoft.com/office/drawing/2014/main" id="{D497B150-7010-8D00-6F42-AB6A0A15D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1749425"/>
            <a:ext cx="3538538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5554" name="Rectangle 2">
            <a:extLst>
              <a:ext uri="{FF2B5EF4-FFF2-40B4-BE49-F238E27FC236}">
                <a16:creationId xmlns:a16="http://schemas.microsoft.com/office/drawing/2014/main" id="{4A8C02D9-9A12-1A2B-898D-C7332AA68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Spatial Regularities</a:t>
            </a:r>
          </a:p>
        </p:txBody>
      </p:sp>
      <p:sp>
        <p:nvSpPr>
          <p:cNvPr id="1175555" name="Rectangle 3">
            <a:extLst>
              <a:ext uri="{FF2B5EF4-FFF2-40B4-BE49-F238E27FC236}">
                <a16:creationId xmlns:a16="http://schemas.microsoft.com/office/drawing/2014/main" id="{2CBD6097-B422-007C-0120-E412C059E9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Sugiura and Koseki </a:t>
            </a:r>
            <a:r>
              <a:rPr lang="en-US" altLang="LID4096" sz="1000"/>
              <a:t>UIST ‘98</a:t>
            </a:r>
            <a:endParaRPr lang="en-US" altLang="LID4096"/>
          </a:p>
          <a:p>
            <a:pPr lvl="1"/>
            <a:r>
              <a:rPr lang="en-US" altLang="LID4096"/>
              <a:t>categorized articles</a:t>
            </a:r>
          </a:p>
          <a:p>
            <a:pPr lvl="1"/>
            <a:r>
              <a:rPr lang="en-US" altLang="LID4096"/>
              <a:t>top news articles </a:t>
            </a:r>
          </a:p>
          <a:p>
            <a:pPr lvl="2"/>
            <a:r>
              <a:rPr lang="en-US" altLang="LID4096"/>
              <a:t>same space relative to page top</a:t>
            </a:r>
          </a:p>
        </p:txBody>
      </p:sp>
      <p:sp>
        <p:nvSpPr>
          <p:cNvPr id="1175562" name="Rectangle 10">
            <a:extLst>
              <a:ext uri="{FF2B5EF4-FFF2-40B4-BE49-F238E27FC236}">
                <a16:creationId xmlns:a16="http://schemas.microsoft.com/office/drawing/2014/main" id="{048CAFB1-2CD2-4005-E474-B4EE20288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5013" y="2979738"/>
            <a:ext cx="1889125" cy="738187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6585" name="Picture 9">
            <a:extLst>
              <a:ext uri="{FF2B5EF4-FFF2-40B4-BE49-F238E27FC236}">
                <a16:creationId xmlns:a16="http://schemas.microsoft.com/office/drawing/2014/main" id="{2474B48B-1653-7208-2AAC-80DA09995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5" y="1749425"/>
            <a:ext cx="3552825" cy="417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6578" name="Rectangle 2">
            <a:extLst>
              <a:ext uri="{FF2B5EF4-FFF2-40B4-BE49-F238E27FC236}">
                <a16:creationId xmlns:a16="http://schemas.microsoft.com/office/drawing/2014/main" id="{9E202E15-3E14-C32B-0AFF-582082B27F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Spatial Regularities</a:t>
            </a:r>
          </a:p>
        </p:txBody>
      </p:sp>
      <p:sp>
        <p:nvSpPr>
          <p:cNvPr id="1176579" name="Rectangle 3">
            <a:extLst>
              <a:ext uri="{FF2B5EF4-FFF2-40B4-BE49-F238E27FC236}">
                <a16:creationId xmlns:a16="http://schemas.microsoft.com/office/drawing/2014/main" id="{375AA0B6-9524-1F4F-558E-1D3AC393A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Sugiura and Koseki </a:t>
            </a:r>
            <a:r>
              <a:rPr lang="en-US" altLang="LID4096" sz="1000"/>
              <a:t>UIST ‘98</a:t>
            </a:r>
          </a:p>
          <a:p>
            <a:pPr lvl="1"/>
            <a:r>
              <a:rPr lang="en-US" altLang="LID4096"/>
              <a:t>categorized articles</a:t>
            </a:r>
          </a:p>
          <a:p>
            <a:pPr lvl="1"/>
            <a:r>
              <a:rPr lang="en-US" altLang="LID4096"/>
              <a:t>top news articles</a:t>
            </a:r>
          </a:p>
          <a:p>
            <a:pPr lvl="1"/>
            <a:r>
              <a:rPr lang="en-US" altLang="LID4096"/>
              <a:t>chronological order</a:t>
            </a:r>
          </a:p>
          <a:p>
            <a:pPr lvl="2"/>
            <a:r>
              <a:rPr lang="en-US" altLang="LID4096"/>
              <a:t>newest on top</a:t>
            </a:r>
          </a:p>
          <a:p>
            <a:pPr lvl="2"/>
            <a:r>
              <a:rPr lang="en-US" altLang="LID4096"/>
              <a:t>older pushed down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 i="1"/>
              <a:t>Claim:</a:t>
            </a:r>
          </a:p>
          <a:p>
            <a:pPr lvl="1"/>
            <a:r>
              <a:rPr lang="en-US" altLang="LID4096" i="1"/>
              <a:t>90% success</a:t>
            </a:r>
          </a:p>
          <a:p>
            <a:pPr lvl="2"/>
            <a:endParaRPr lang="en-US" altLang="LID4096"/>
          </a:p>
        </p:txBody>
      </p:sp>
      <p:sp>
        <p:nvSpPr>
          <p:cNvPr id="1176586" name="Rectangle 10">
            <a:extLst>
              <a:ext uri="{FF2B5EF4-FFF2-40B4-BE49-F238E27FC236}">
                <a16:creationId xmlns:a16="http://schemas.microsoft.com/office/drawing/2014/main" id="{866BBA38-DEA4-7BEF-11B8-41F5A53F2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5013" y="2868613"/>
            <a:ext cx="1771650" cy="1738312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176587" name="Line 11">
            <a:extLst>
              <a:ext uri="{FF2B5EF4-FFF2-40B4-BE49-F238E27FC236}">
                <a16:creationId xmlns:a16="http://schemas.microsoft.com/office/drawing/2014/main" id="{AC9ADDA0-BDC5-FDCD-3A41-9E8C3F32C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7188" y="4648200"/>
            <a:ext cx="0" cy="830263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031" name="Picture 23">
            <a:extLst>
              <a:ext uri="{FF2B5EF4-FFF2-40B4-BE49-F238E27FC236}">
                <a16:creationId xmlns:a16="http://schemas.microsoft.com/office/drawing/2014/main" id="{2C68397A-E294-D791-689B-FD7516540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727200"/>
            <a:ext cx="3562350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95032" name="Group 24">
            <a:extLst>
              <a:ext uri="{FF2B5EF4-FFF2-40B4-BE49-F238E27FC236}">
                <a16:creationId xmlns:a16="http://schemas.microsoft.com/office/drawing/2014/main" id="{90566A06-A175-8A74-6F75-8D83271CF3B4}"/>
              </a:ext>
            </a:extLst>
          </p:cNvPr>
          <p:cNvGrpSpPr>
            <a:grpSpLocks/>
          </p:cNvGrpSpPr>
          <p:nvPr/>
        </p:nvGrpSpPr>
        <p:grpSpPr bwMode="auto">
          <a:xfrm>
            <a:off x="5186363" y="1727200"/>
            <a:ext cx="3543300" cy="4178300"/>
            <a:chOff x="3311" y="1100"/>
            <a:chExt cx="2232" cy="2632"/>
          </a:xfrm>
        </p:grpSpPr>
        <p:pic>
          <p:nvPicPr>
            <p:cNvPr id="1195033" name="Picture 25">
              <a:extLst>
                <a:ext uri="{FF2B5EF4-FFF2-40B4-BE49-F238E27FC236}">
                  <a16:creationId xmlns:a16="http://schemas.microsoft.com/office/drawing/2014/main" id="{51DA9DB6-39A6-C036-9911-0B48ADB15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1" y="1100"/>
              <a:ext cx="2232" cy="2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95034" name="Group 26">
              <a:extLst>
                <a:ext uri="{FF2B5EF4-FFF2-40B4-BE49-F238E27FC236}">
                  <a16:creationId xmlns:a16="http://schemas.microsoft.com/office/drawing/2014/main" id="{BC3A5E32-7A79-A6ED-3AB8-072719E704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1" y="1546"/>
              <a:ext cx="2108" cy="299"/>
              <a:chOff x="3321" y="1546"/>
              <a:chExt cx="2108" cy="299"/>
            </a:xfrm>
          </p:grpSpPr>
          <p:sp>
            <p:nvSpPr>
              <p:cNvPr id="1195035" name="Rectangle 27">
                <a:extLst>
                  <a:ext uri="{FF2B5EF4-FFF2-40B4-BE49-F238E27FC236}">
                    <a16:creationId xmlns:a16="http://schemas.microsoft.com/office/drawing/2014/main" id="{58A23C95-2532-2A9F-61D8-49CF2FC5BF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1" y="1546"/>
                <a:ext cx="2108" cy="28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195036" name="Line 28">
                <a:extLst>
                  <a:ext uri="{FF2B5EF4-FFF2-40B4-BE49-F238E27FC236}">
                    <a16:creationId xmlns:a16="http://schemas.microsoft.com/office/drawing/2014/main" id="{D1ED3729-49DB-2BB3-5D29-A61291BFEE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7" y="1551"/>
                <a:ext cx="0" cy="294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pic>
        <p:nvPicPr>
          <p:cNvPr id="1195010" name="Picture 2">
            <a:extLst>
              <a:ext uri="{FF2B5EF4-FFF2-40B4-BE49-F238E27FC236}">
                <a16:creationId xmlns:a16="http://schemas.microsoft.com/office/drawing/2014/main" id="{BF18DA3C-EB5B-14A9-8423-2DE70D2ECB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363" y="1727200"/>
            <a:ext cx="3562350" cy="420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5011" name="Rectangle 3">
            <a:extLst>
              <a:ext uri="{FF2B5EF4-FFF2-40B4-BE49-F238E27FC236}">
                <a16:creationId xmlns:a16="http://schemas.microsoft.com/office/drawing/2014/main" id="{3154BD63-06EE-B264-C0DA-3CCC19C80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Spatial Shifts</a:t>
            </a:r>
          </a:p>
        </p:txBody>
      </p:sp>
      <p:sp>
        <p:nvSpPr>
          <p:cNvPr id="1195012" name="Rectangle 4">
            <a:extLst>
              <a:ext uri="{FF2B5EF4-FFF2-40B4-BE49-F238E27FC236}">
                <a16:creationId xmlns:a16="http://schemas.microsoft.com/office/drawing/2014/main" id="{CBEFD645-F8E7-31BE-971F-474DF2158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modest sized movements</a:t>
            </a:r>
            <a:endParaRPr lang="en-US" altLang="LID4096" sz="1000"/>
          </a:p>
          <a:p>
            <a:pPr lvl="1"/>
            <a:r>
              <a:rPr lang="en-US" altLang="LID4096"/>
              <a:t>banner ads</a:t>
            </a:r>
          </a:p>
          <a:p>
            <a:endParaRPr lang="en-US" altLang="LID4096"/>
          </a:p>
          <a:p>
            <a:pPr lvl="2"/>
            <a:endParaRPr lang="en-US" altLang="LID4096"/>
          </a:p>
        </p:txBody>
      </p:sp>
      <p:grpSp>
        <p:nvGrpSpPr>
          <p:cNvPr id="1195013" name="Group 5">
            <a:extLst>
              <a:ext uri="{FF2B5EF4-FFF2-40B4-BE49-F238E27FC236}">
                <a16:creationId xmlns:a16="http://schemas.microsoft.com/office/drawing/2014/main" id="{A94AB24F-24BE-DC94-C3AB-1A7C8CD2E1FC}"/>
              </a:ext>
            </a:extLst>
          </p:cNvPr>
          <p:cNvGrpSpPr>
            <a:grpSpLocks/>
          </p:cNvGrpSpPr>
          <p:nvPr/>
        </p:nvGrpSpPr>
        <p:grpSpPr bwMode="auto">
          <a:xfrm>
            <a:off x="5186363" y="1727200"/>
            <a:ext cx="3543300" cy="4178300"/>
            <a:chOff x="3311" y="1100"/>
            <a:chExt cx="2232" cy="2632"/>
          </a:xfrm>
        </p:grpSpPr>
        <p:pic>
          <p:nvPicPr>
            <p:cNvPr id="1195014" name="Picture 6">
              <a:extLst>
                <a:ext uri="{FF2B5EF4-FFF2-40B4-BE49-F238E27FC236}">
                  <a16:creationId xmlns:a16="http://schemas.microsoft.com/office/drawing/2014/main" id="{18F2AE58-1412-392D-9B98-E36E166B3B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1" y="1100"/>
              <a:ext cx="2232" cy="26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1195015" name="Group 7">
              <a:extLst>
                <a:ext uri="{FF2B5EF4-FFF2-40B4-BE49-F238E27FC236}">
                  <a16:creationId xmlns:a16="http://schemas.microsoft.com/office/drawing/2014/main" id="{35FE7E93-93BE-4508-1A8E-202D88C886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21" y="1546"/>
              <a:ext cx="2108" cy="299"/>
              <a:chOff x="3321" y="1546"/>
              <a:chExt cx="2108" cy="299"/>
            </a:xfrm>
          </p:grpSpPr>
          <p:sp>
            <p:nvSpPr>
              <p:cNvPr id="1195016" name="Rectangle 8">
                <a:extLst>
                  <a:ext uri="{FF2B5EF4-FFF2-40B4-BE49-F238E27FC236}">
                    <a16:creationId xmlns:a16="http://schemas.microsoft.com/office/drawing/2014/main" id="{69E40D2E-2D2C-111E-6F70-6F27B739F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1" y="1546"/>
                <a:ext cx="2108" cy="284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195017" name="Line 9">
                <a:extLst>
                  <a:ext uri="{FF2B5EF4-FFF2-40B4-BE49-F238E27FC236}">
                    <a16:creationId xmlns:a16="http://schemas.microsoft.com/office/drawing/2014/main" id="{74F38C8E-E351-EB06-4919-4BC5270D11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27" y="1551"/>
                <a:ext cx="0" cy="294"/>
              </a:xfrm>
              <a:prstGeom prst="line">
                <a:avLst/>
              </a:prstGeom>
              <a:noFill/>
              <a:ln w="76200">
                <a:solidFill>
                  <a:srgbClr val="FF0000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66" name="Rectangle 10">
            <a:extLst>
              <a:ext uri="{FF2B5EF4-FFF2-40B4-BE49-F238E27FC236}">
                <a16:creationId xmlns:a16="http://schemas.microsoft.com/office/drawing/2014/main" id="{2D42DF19-5E80-9D11-1436-128C1B36C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modest sized movements</a:t>
            </a:r>
            <a:endParaRPr lang="en-US" altLang="LID4096" sz="1000"/>
          </a:p>
          <a:p>
            <a:pPr lvl="1"/>
            <a:r>
              <a:rPr lang="en-US" altLang="LID4096"/>
              <a:t>banner ads </a:t>
            </a:r>
          </a:p>
          <a:p>
            <a:pPr lvl="1"/>
            <a:r>
              <a:rPr lang="en-US" altLang="LID4096"/>
              <a:t>modest typographic resizes</a:t>
            </a:r>
          </a:p>
          <a:p>
            <a:pPr lvl="2"/>
            <a:endParaRPr lang="en-US" altLang="LID4096"/>
          </a:p>
          <a:p>
            <a:endParaRPr lang="en-US" altLang="LID4096"/>
          </a:p>
          <a:p>
            <a:pPr lvl="2"/>
            <a:endParaRPr lang="en-US" altLang="LID4096"/>
          </a:p>
        </p:txBody>
      </p:sp>
      <p:grpSp>
        <p:nvGrpSpPr>
          <p:cNvPr id="1197095" name="Group 39">
            <a:extLst>
              <a:ext uri="{FF2B5EF4-FFF2-40B4-BE49-F238E27FC236}">
                <a16:creationId xmlns:a16="http://schemas.microsoft.com/office/drawing/2014/main" id="{8B7867BD-5799-EE29-6AFA-C14D85A85C4A}"/>
              </a:ext>
            </a:extLst>
          </p:cNvPr>
          <p:cNvGrpSpPr>
            <a:grpSpLocks/>
          </p:cNvGrpSpPr>
          <p:nvPr/>
        </p:nvGrpSpPr>
        <p:grpSpPr bwMode="auto">
          <a:xfrm>
            <a:off x="4660900" y="1727200"/>
            <a:ext cx="4086225" cy="4800600"/>
            <a:chOff x="3262" y="1088"/>
            <a:chExt cx="2248" cy="2641"/>
          </a:xfrm>
        </p:grpSpPr>
        <p:pic>
          <p:nvPicPr>
            <p:cNvPr id="1197079" name="Picture 23">
              <a:extLst>
                <a:ext uri="{FF2B5EF4-FFF2-40B4-BE49-F238E27FC236}">
                  <a16:creationId xmlns:a16="http://schemas.microsoft.com/office/drawing/2014/main" id="{C1BD8B41-EAE9-C95A-A77A-6F6E00202E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2" y="1088"/>
              <a:ext cx="2248" cy="26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97080" name="Rectangle 24">
              <a:extLst>
                <a:ext uri="{FF2B5EF4-FFF2-40B4-BE49-F238E27FC236}">
                  <a16:creationId xmlns:a16="http://schemas.microsoft.com/office/drawing/2014/main" id="{963EA492-43EE-F11C-8A3F-42DF8C10A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5" y="2861"/>
              <a:ext cx="1271" cy="57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81" name="Rectangle 25">
              <a:extLst>
                <a:ext uri="{FF2B5EF4-FFF2-40B4-BE49-F238E27FC236}">
                  <a16:creationId xmlns:a16="http://schemas.microsoft.com/office/drawing/2014/main" id="{86F36543-9615-CE01-5BED-753C4A2F1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3339"/>
              <a:ext cx="419" cy="2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197082" name="Group 26">
            <a:extLst>
              <a:ext uri="{FF2B5EF4-FFF2-40B4-BE49-F238E27FC236}">
                <a16:creationId xmlns:a16="http://schemas.microsoft.com/office/drawing/2014/main" id="{EB60B653-AD20-B0B6-7B07-EF5E6DEC36CA}"/>
              </a:ext>
            </a:extLst>
          </p:cNvPr>
          <p:cNvGrpSpPr>
            <a:grpSpLocks/>
          </p:cNvGrpSpPr>
          <p:nvPr/>
        </p:nvGrpSpPr>
        <p:grpSpPr bwMode="auto">
          <a:xfrm>
            <a:off x="4668838" y="1727200"/>
            <a:ext cx="4068762" cy="4783138"/>
            <a:chOff x="795" y="1090"/>
            <a:chExt cx="2242" cy="2630"/>
          </a:xfrm>
        </p:grpSpPr>
        <p:pic>
          <p:nvPicPr>
            <p:cNvPr id="1197083" name="Picture 27">
              <a:extLst>
                <a:ext uri="{FF2B5EF4-FFF2-40B4-BE49-F238E27FC236}">
                  <a16:creationId xmlns:a16="http://schemas.microsoft.com/office/drawing/2014/main" id="{877C0D3F-08C5-810D-2679-94FE06908D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" y="1090"/>
              <a:ext cx="2242" cy="26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97084" name="Rectangle 28">
              <a:extLst>
                <a:ext uri="{FF2B5EF4-FFF2-40B4-BE49-F238E27FC236}">
                  <a16:creationId xmlns:a16="http://schemas.microsoft.com/office/drawing/2014/main" id="{1DB12D3B-019A-69DD-C858-40B6E6CB1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4" y="2864"/>
              <a:ext cx="1271" cy="57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85" name="Line 29">
              <a:extLst>
                <a:ext uri="{FF2B5EF4-FFF2-40B4-BE49-F238E27FC236}">
                  <a16:creationId xmlns:a16="http://schemas.microsoft.com/office/drawing/2014/main" id="{7E4689E4-9063-FCEA-EEDB-C868E16174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0" y="2764"/>
              <a:ext cx="0" cy="1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86" name="Line 30">
              <a:extLst>
                <a:ext uri="{FF2B5EF4-FFF2-40B4-BE49-F238E27FC236}">
                  <a16:creationId xmlns:a16="http://schemas.microsoft.com/office/drawing/2014/main" id="{1C6AFB04-E087-13DA-46FE-91B6B6607C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50" y="2924"/>
              <a:ext cx="0" cy="1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87" name="Rectangle 31">
              <a:extLst>
                <a:ext uri="{FF2B5EF4-FFF2-40B4-BE49-F238E27FC236}">
                  <a16:creationId xmlns:a16="http://schemas.microsoft.com/office/drawing/2014/main" id="{B416F86E-132A-EF8D-7742-F41C6DD5A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8" y="3345"/>
              <a:ext cx="419" cy="253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88" name="Line 32">
              <a:extLst>
                <a:ext uri="{FF2B5EF4-FFF2-40B4-BE49-F238E27FC236}">
                  <a16:creationId xmlns:a16="http://schemas.microsoft.com/office/drawing/2014/main" id="{67A47A75-9DEE-76B1-D736-4DBD96C567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4" y="3224"/>
              <a:ext cx="0" cy="1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89" name="Line 33">
              <a:extLst>
                <a:ext uri="{FF2B5EF4-FFF2-40B4-BE49-F238E27FC236}">
                  <a16:creationId xmlns:a16="http://schemas.microsoft.com/office/drawing/2014/main" id="{EAB3588E-613A-1B62-215F-9FD6CD0BCD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14" y="3384"/>
              <a:ext cx="0" cy="11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1197065" name="Rectangle 9">
            <a:extLst>
              <a:ext uri="{FF2B5EF4-FFF2-40B4-BE49-F238E27FC236}">
                <a16:creationId xmlns:a16="http://schemas.microsoft.com/office/drawing/2014/main" id="{110D8E08-FBD4-C651-1493-E4D56AB84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Spatial Shifts</a:t>
            </a:r>
          </a:p>
        </p:txBody>
      </p:sp>
      <p:grpSp>
        <p:nvGrpSpPr>
          <p:cNvPr id="1197096" name="Group 40">
            <a:extLst>
              <a:ext uri="{FF2B5EF4-FFF2-40B4-BE49-F238E27FC236}">
                <a16:creationId xmlns:a16="http://schemas.microsoft.com/office/drawing/2014/main" id="{DCCF6557-5789-E899-66C5-A1E1E2FA5B15}"/>
              </a:ext>
            </a:extLst>
          </p:cNvPr>
          <p:cNvGrpSpPr>
            <a:grpSpLocks/>
          </p:cNvGrpSpPr>
          <p:nvPr/>
        </p:nvGrpSpPr>
        <p:grpSpPr bwMode="auto">
          <a:xfrm>
            <a:off x="1397000" y="4246563"/>
            <a:ext cx="6203950" cy="884237"/>
            <a:chOff x="880" y="2675"/>
            <a:chExt cx="3908" cy="557"/>
          </a:xfrm>
        </p:grpSpPr>
        <p:sp>
          <p:nvSpPr>
            <p:cNvPr id="1197091" name="Oval 35">
              <a:extLst>
                <a:ext uri="{FF2B5EF4-FFF2-40B4-BE49-F238E27FC236}">
                  <a16:creationId xmlns:a16="http://schemas.microsoft.com/office/drawing/2014/main" id="{5A750C3C-E690-654F-C406-E8BFB1037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4" y="2678"/>
              <a:ext cx="434" cy="18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92" name="Oval 36">
              <a:extLst>
                <a:ext uri="{FF2B5EF4-FFF2-40B4-BE49-F238E27FC236}">
                  <a16:creationId xmlns:a16="http://schemas.microsoft.com/office/drawing/2014/main" id="{A7526E0C-5D1C-53D2-DC8B-5A6F746104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9" y="2923"/>
              <a:ext cx="330" cy="309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93" name="Oval 37">
              <a:extLst>
                <a:ext uri="{FF2B5EF4-FFF2-40B4-BE49-F238E27FC236}">
                  <a16:creationId xmlns:a16="http://schemas.microsoft.com/office/drawing/2014/main" id="{88F83D46-4565-E78B-0435-F692920F0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2675"/>
              <a:ext cx="433" cy="181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7094" name="Oval 38">
              <a:extLst>
                <a:ext uri="{FF2B5EF4-FFF2-40B4-BE49-F238E27FC236}">
                  <a16:creationId xmlns:a16="http://schemas.microsoft.com/office/drawing/2014/main" id="{F0369D16-810E-6C73-7518-54C42A9CD7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" y="2921"/>
              <a:ext cx="330" cy="30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96296E-6 L -0.46546 -2.96296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970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7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943" name="Picture 31">
            <a:extLst>
              <a:ext uri="{FF2B5EF4-FFF2-40B4-BE49-F238E27FC236}">
                <a16:creationId xmlns:a16="http://schemas.microsoft.com/office/drawing/2014/main" id="{A342CE01-CD2B-4519-00EC-208E09C511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96"/>
          <a:stretch>
            <a:fillRect/>
          </a:stretch>
        </p:blipFill>
        <p:spPr bwMode="auto">
          <a:xfrm>
            <a:off x="757238" y="3074988"/>
            <a:ext cx="3535362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90915" name="Rectangle 3">
            <a:extLst>
              <a:ext uri="{FF2B5EF4-FFF2-40B4-BE49-F238E27FC236}">
                <a16:creationId xmlns:a16="http://schemas.microsoft.com/office/drawing/2014/main" id="{6D503F8A-C335-82D7-97B2-8FE03601B8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Landmarks</a:t>
            </a:r>
          </a:p>
        </p:txBody>
      </p:sp>
      <p:sp>
        <p:nvSpPr>
          <p:cNvPr id="1190916" name="Rectangle 4">
            <a:extLst>
              <a:ext uri="{FF2B5EF4-FFF2-40B4-BE49-F238E27FC236}">
                <a16:creationId xmlns:a16="http://schemas.microsoft.com/office/drawing/2014/main" id="{77D3F72E-3847-CF9D-DC68-8288BF322A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specify visual landmark near information chunk</a:t>
            </a:r>
          </a:p>
          <a:p>
            <a:endParaRPr lang="en-US" altLang="LID4096"/>
          </a:p>
          <a:p>
            <a:pPr lvl="2"/>
            <a:endParaRPr lang="en-US" altLang="LID4096"/>
          </a:p>
        </p:txBody>
      </p:sp>
      <p:sp>
        <p:nvSpPr>
          <p:cNvPr id="1190940" name="Rectangle 28">
            <a:extLst>
              <a:ext uri="{FF2B5EF4-FFF2-40B4-BE49-F238E27FC236}">
                <a16:creationId xmlns:a16="http://schemas.microsoft.com/office/drawing/2014/main" id="{176FCDD8-28A4-DE41-DF9D-ED91C29AF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13" y="3806825"/>
            <a:ext cx="1193800" cy="242888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1190967" name="Group 55">
            <a:extLst>
              <a:ext uri="{FF2B5EF4-FFF2-40B4-BE49-F238E27FC236}">
                <a16:creationId xmlns:a16="http://schemas.microsoft.com/office/drawing/2014/main" id="{794D9FBF-9832-2E8B-CA82-DB5BB88ECFAC}"/>
              </a:ext>
            </a:extLst>
          </p:cNvPr>
          <p:cNvGrpSpPr>
            <a:grpSpLocks/>
          </p:cNvGrpSpPr>
          <p:nvPr/>
        </p:nvGrpSpPr>
        <p:grpSpPr bwMode="auto">
          <a:xfrm>
            <a:off x="1362075" y="4044950"/>
            <a:ext cx="1695450" cy="1698625"/>
            <a:chOff x="858" y="2548"/>
            <a:chExt cx="1068" cy="1070"/>
          </a:xfrm>
        </p:grpSpPr>
        <p:sp>
          <p:nvSpPr>
            <p:cNvPr id="1190958" name="Line 46">
              <a:extLst>
                <a:ext uri="{FF2B5EF4-FFF2-40B4-BE49-F238E27FC236}">
                  <a16:creationId xmlns:a16="http://schemas.microsoft.com/office/drawing/2014/main" id="{170ED2DF-5E7C-9A18-906C-26D2C3181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2" y="2548"/>
              <a:ext cx="0" cy="12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190963" name="Rectangle 51">
              <a:extLst>
                <a:ext uri="{FF2B5EF4-FFF2-40B4-BE49-F238E27FC236}">
                  <a16:creationId xmlns:a16="http://schemas.microsoft.com/office/drawing/2014/main" id="{1D537361-D709-6621-D114-6A5743934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" y="2646"/>
              <a:ext cx="1068" cy="97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3202" name="Picture 2">
            <a:extLst>
              <a:ext uri="{FF2B5EF4-FFF2-40B4-BE49-F238E27FC236}">
                <a16:creationId xmlns:a16="http://schemas.microsoft.com/office/drawing/2014/main" id="{118AD392-9D09-0571-3473-0445B2FF1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96"/>
          <a:stretch>
            <a:fillRect/>
          </a:stretch>
        </p:blipFill>
        <p:spPr bwMode="auto">
          <a:xfrm>
            <a:off x="757238" y="3074988"/>
            <a:ext cx="3535362" cy="317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3203" name="Rectangle 3">
            <a:extLst>
              <a:ext uri="{FF2B5EF4-FFF2-40B4-BE49-F238E27FC236}">
                <a16:creationId xmlns:a16="http://schemas.microsoft.com/office/drawing/2014/main" id="{BA793104-AD5C-05B8-2706-07763056DF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Landmarks</a:t>
            </a:r>
          </a:p>
        </p:txBody>
      </p:sp>
      <p:sp>
        <p:nvSpPr>
          <p:cNvPr id="1203204" name="Rectangle 4">
            <a:extLst>
              <a:ext uri="{FF2B5EF4-FFF2-40B4-BE49-F238E27FC236}">
                <a16:creationId xmlns:a16="http://schemas.microsoft.com/office/drawing/2014/main" id="{B298C8E9-BA0B-4E72-35E0-B9ADBA819C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specify visual landmark near information chunk</a:t>
            </a:r>
          </a:p>
          <a:p>
            <a:pPr lvl="1"/>
            <a:r>
              <a:rPr lang="en-US" altLang="LID4096"/>
              <a:t>search for that landmark and find information relative to it</a:t>
            </a:r>
          </a:p>
          <a:p>
            <a:pPr lvl="2"/>
            <a:endParaRPr lang="en-US" altLang="LID4096"/>
          </a:p>
          <a:p>
            <a:endParaRPr lang="en-US" altLang="LID4096"/>
          </a:p>
          <a:p>
            <a:pPr lvl="2"/>
            <a:endParaRPr lang="en-US" altLang="LID4096"/>
          </a:p>
        </p:txBody>
      </p:sp>
      <p:sp>
        <p:nvSpPr>
          <p:cNvPr id="1203205" name="Rectangle 5">
            <a:extLst>
              <a:ext uri="{FF2B5EF4-FFF2-40B4-BE49-F238E27FC236}">
                <a16:creationId xmlns:a16="http://schemas.microsoft.com/office/drawing/2014/main" id="{A426FE1F-3807-CB90-2D07-AA742577D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313" y="3806825"/>
            <a:ext cx="1193800" cy="242888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1203207" name="Picture 7">
            <a:extLst>
              <a:ext uri="{FF2B5EF4-FFF2-40B4-BE49-F238E27FC236}">
                <a16:creationId xmlns:a16="http://schemas.microsoft.com/office/drawing/2014/main" id="{191EF562-AD55-9914-8C6E-BC0F776C79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51"/>
          <a:stretch>
            <a:fillRect/>
          </a:stretch>
        </p:blipFill>
        <p:spPr bwMode="auto">
          <a:xfrm>
            <a:off x="5195888" y="3087688"/>
            <a:ext cx="3527425" cy="318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3208" name="Rectangle 8">
            <a:extLst>
              <a:ext uri="{FF2B5EF4-FFF2-40B4-BE49-F238E27FC236}">
                <a16:creationId xmlns:a16="http://schemas.microsoft.com/office/drawing/2014/main" id="{E7D29BF0-944E-0885-32E2-CD23A52964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3832225"/>
            <a:ext cx="1193800" cy="242888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1203209" name="Group 9">
            <a:extLst>
              <a:ext uri="{FF2B5EF4-FFF2-40B4-BE49-F238E27FC236}">
                <a16:creationId xmlns:a16="http://schemas.microsoft.com/office/drawing/2014/main" id="{52746E6A-0862-3B1D-028C-1F7014AC66E7}"/>
              </a:ext>
            </a:extLst>
          </p:cNvPr>
          <p:cNvGrpSpPr>
            <a:grpSpLocks/>
          </p:cNvGrpSpPr>
          <p:nvPr/>
        </p:nvGrpSpPr>
        <p:grpSpPr bwMode="auto">
          <a:xfrm>
            <a:off x="5272088" y="4076700"/>
            <a:ext cx="1193800" cy="433388"/>
            <a:chOff x="3321" y="2568"/>
            <a:chExt cx="752" cy="273"/>
          </a:xfrm>
        </p:grpSpPr>
        <p:sp>
          <p:nvSpPr>
            <p:cNvPr id="1203210" name="Line 10">
              <a:extLst>
                <a:ext uri="{FF2B5EF4-FFF2-40B4-BE49-F238E27FC236}">
                  <a16:creationId xmlns:a16="http://schemas.microsoft.com/office/drawing/2014/main" id="{386D20A6-EAB0-82B8-DBD1-BCE16A379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66" y="2568"/>
              <a:ext cx="0" cy="12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03211" name="Rectangle 11">
              <a:extLst>
                <a:ext uri="{FF2B5EF4-FFF2-40B4-BE49-F238E27FC236}">
                  <a16:creationId xmlns:a16="http://schemas.microsoft.com/office/drawing/2014/main" id="{35ED2EC7-8D4C-DACF-7EFE-89BE487F0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1" y="2688"/>
              <a:ext cx="752" cy="153"/>
            </a:xfrm>
            <a:prstGeom prst="rect">
              <a:avLst/>
            </a:prstGeom>
            <a:noFill/>
            <a:ln w="38100">
              <a:solidFill>
                <a:srgbClr val="FF99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203212" name="Group 12">
            <a:extLst>
              <a:ext uri="{FF2B5EF4-FFF2-40B4-BE49-F238E27FC236}">
                <a16:creationId xmlns:a16="http://schemas.microsoft.com/office/drawing/2014/main" id="{9731760D-13C8-44C2-659C-64345A5C1DE3}"/>
              </a:ext>
            </a:extLst>
          </p:cNvPr>
          <p:cNvGrpSpPr>
            <a:grpSpLocks/>
          </p:cNvGrpSpPr>
          <p:nvPr/>
        </p:nvGrpSpPr>
        <p:grpSpPr bwMode="auto">
          <a:xfrm>
            <a:off x="1362075" y="4044950"/>
            <a:ext cx="1695450" cy="1698625"/>
            <a:chOff x="858" y="2548"/>
            <a:chExt cx="1068" cy="1070"/>
          </a:xfrm>
        </p:grpSpPr>
        <p:sp>
          <p:nvSpPr>
            <p:cNvPr id="1203213" name="Line 13">
              <a:extLst>
                <a:ext uri="{FF2B5EF4-FFF2-40B4-BE49-F238E27FC236}">
                  <a16:creationId xmlns:a16="http://schemas.microsoft.com/office/drawing/2014/main" id="{D3E45495-9856-1772-E072-4FC97DE745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2" y="2548"/>
              <a:ext cx="0" cy="12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03214" name="Rectangle 14">
              <a:extLst>
                <a:ext uri="{FF2B5EF4-FFF2-40B4-BE49-F238E27FC236}">
                  <a16:creationId xmlns:a16="http://schemas.microsoft.com/office/drawing/2014/main" id="{CCFEDB6A-4FB5-C3AB-BDD1-81F3CB516D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8" y="2646"/>
              <a:ext cx="1068" cy="97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203215" name="Group 15">
            <a:extLst>
              <a:ext uri="{FF2B5EF4-FFF2-40B4-BE49-F238E27FC236}">
                <a16:creationId xmlns:a16="http://schemas.microsoft.com/office/drawing/2014/main" id="{C5F1D737-BEBA-7730-73E1-3FF82693DD9C}"/>
              </a:ext>
            </a:extLst>
          </p:cNvPr>
          <p:cNvGrpSpPr>
            <a:grpSpLocks/>
          </p:cNvGrpSpPr>
          <p:nvPr/>
        </p:nvGrpSpPr>
        <p:grpSpPr bwMode="auto">
          <a:xfrm>
            <a:off x="5768975" y="4489450"/>
            <a:ext cx="1695450" cy="1698625"/>
            <a:chOff x="3634" y="2828"/>
            <a:chExt cx="1068" cy="1070"/>
          </a:xfrm>
        </p:grpSpPr>
        <p:sp>
          <p:nvSpPr>
            <p:cNvPr id="1203216" name="Line 16">
              <a:extLst>
                <a:ext uri="{FF2B5EF4-FFF2-40B4-BE49-F238E27FC236}">
                  <a16:creationId xmlns:a16="http://schemas.microsoft.com/office/drawing/2014/main" id="{2735ACEC-B170-5C56-404F-5991FADC7B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6" y="2828"/>
              <a:ext cx="0" cy="12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03217" name="Rectangle 17">
              <a:extLst>
                <a:ext uri="{FF2B5EF4-FFF2-40B4-BE49-F238E27FC236}">
                  <a16:creationId xmlns:a16="http://schemas.microsoft.com/office/drawing/2014/main" id="{C60442C5-1A44-1DE8-BAB3-C6C362175C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4" y="2926"/>
              <a:ext cx="1068" cy="972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155" name="Rectangle 3">
            <a:extLst>
              <a:ext uri="{FF2B5EF4-FFF2-40B4-BE49-F238E27FC236}">
                <a16:creationId xmlns:a16="http://schemas.microsoft.com/office/drawing/2014/main" id="{15568475-3019-0328-5058-B053D89A31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Landmarks</a:t>
            </a:r>
          </a:p>
        </p:txBody>
      </p:sp>
      <p:sp>
        <p:nvSpPr>
          <p:cNvPr id="1201156" name="Rectangle 4">
            <a:extLst>
              <a:ext uri="{FF2B5EF4-FFF2-40B4-BE49-F238E27FC236}">
                <a16:creationId xmlns:a16="http://schemas.microsoft.com/office/drawing/2014/main" id="{07BD6DCA-91D4-489C-E16F-F866466969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have several landmarks</a:t>
            </a:r>
          </a:p>
          <a:p>
            <a:endParaRPr lang="en-US" altLang="LID4096"/>
          </a:p>
          <a:p>
            <a:pPr lvl="2"/>
            <a:endParaRPr lang="en-US" altLang="LID4096"/>
          </a:p>
        </p:txBody>
      </p:sp>
      <p:pic>
        <p:nvPicPr>
          <p:cNvPr id="1201170" name="Picture 18">
            <a:extLst>
              <a:ext uri="{FF2B5EF4-FFF2-40B4-BE49-F238E27FC236}">
                <a16:creationId xmlns:a16="http://schemas.microsoft.com/office/drawing/2014/main" id="{94CF0CFA-1BD8-05E9-F25A-FC36419423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1841500"/>
            <a:ext cx="3887788" cy="456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01171" name="Rectangle 19">
            <a:extLst>
              <a:ext uri="{FF2B5EF4-FFF2-40B4-BE49-F238E27FC236}">
                <a16:creationId xmlns:a16="http://schemas.microsoft.com/office/drawing/2014/main" id="{93A6CC4E-349F-E653-913C-E1A40AA4A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6625" y="4973638"/>
            <a:ext cx="176213" cy="1524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73" name="Rectangle 21">
            <a:extLst>
              <a:ext uri="{FF2B5EF4-FFF2-40B4-BE49-F238E27FC236}">
                <a16:creationId xmlns:a16="http://schemas.microsoft.com/office/drawing/2014/main" id="{7E00F0DB-DE8A-F2F5-4F71-606FC39EBA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4863" y="5018088"/>
            <a:ext cx="469900" cy="142875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75" name="Rectangle 23">
            <a:extLst>
              <a:ext uri="{FF2B5EF4-FFF2-40B4-BE49-F238E27FC236}">
                <a16:creationId xmlns:a16="http://schemas.microsoft.com/office/drawing/2014/main" id="{7E725A02-76F8-C955-9204-AC78E10D3A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288" y="3471863"/>
            <a:ext cx="460375" cy="114300"/>
          </a:xfrm>
          <a:prstGeom prst="rect">
            <a:avLst/>
          </a:prstGeom>
          <a:noFill/>
          <a:ln w="38100">
            <a:solidFill>
              <a:srgbClr val="FF99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80" name="Rectangle 28">
            <a:extLst>
              <a:ext uri="{FF2B5EF4-FFF2-40B4-BE49-F238E27FC236}">
                <a16:creationId xmlns:a16="http://schemas.microsoft.com/office/drawing/2014/main" id="{0953B16D-115E-E61C-3524-D534A89ED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4625" y="3590925"/>
            <a:ext cx="2133600" cy="92392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81" name="Rectangle 29">
            <a:extLst>
              <a:ext uri="{FF2B5EF4-FFF2-40B4-BE49-F238E27FC236}">
                <a16:creationId xmlns:a16="http://schemas.microsoft.com/office/drawing/2014/main" id="{4BC358CF-0D7A-AB98-5684-68200ED03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5" y="5092700"/>
            <a:ext cx="2181225" cy="923925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82" name="Rectangle 30">
            <a:extLst>
              <a:ext uri="{FF2B5EF4-FFF2-40B4-BE49-F238E27FC236}">
                <a16:creationId xmlns:a16="http://schemas.microsoft.com/office/drawing/2014/main" id="{2D8CD19C-1E24-9B1E-26C7-9376578DB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6750" y="5165725"/>
            <a:ext cx="733425" cy="266700"/>
          </a:xfrm>
          <a:prstGeom prst="rect">
            <a:avLst/>
          </a:prstGeom>
          <a:noFill/>
          <a:ln w="28575">
            <a:solidFill>
              <a:srgbClr val="FF33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83" name="AutoShape 31">
            <a:extLst>
              <a:ext uri="{FF2B5EF4-FFF2-40B4-BE49-F238E27FC236}">
                <a16:creationId xmlns:a16="http://schemas.microsoft.com/office/drawing/2014/main" id="{0F1ED766-9B2A-523E-EBC4-C4E27B9CC5F6}"/>
              </a:ext>
            </a:extLst>
          </p:cNvPr>
          <p:cNvSpPr>
            <a:spLocks noChangeArrowheads="1"/>
          </p:cNvSpPr>
          <p:nvPr/>
        </p:nvSpPr>
        <p:spPr bwMode="auto">
          <a:xfrm rot="-1826517">
            <a:off x="4725988" y="3802063"/>
            <a:ext cx="1854200" cy="427037"/>
          </a:xfrm>
          <a:prstGeom prst="rightArrow">
            <a:avLst>
              <a:gd name="adj1" fmla="val 33157"/>
              <a:gd name="adj2" fmla="val 68668"/>
            </a:avLst>
          </a:prstGeom>
          <a:solidFill>
            <a:srgbClr val="FF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84" name="AutoShape 32">
            <a:extLst>
              <a:ext uri="{FF2B5EF4-FFF2-40B4-BE49-F238E27FC236}">
                <a16:creationId xmlns:a16="http://schemas.microsoft.com/office/drawing/2014/main" id="{9FEFD453-CCA0-319A-3731-1D5001FE8B5C}"/>
              </a:ext>
            </a:extLst>
          </p:cNvPr>
          <p:cNvSpPr>
            <a:spLocks noChangeArrowheads="1"/>
          </p:cNvSpPr>
          <p:nvPr/>
        </p:nvSpPr>
        <p:spPr bwMode="auto">
          <a:xfrm rot="-1826517">
            <a:off x="4138613" y="5321300"/>
            <a:ext cx="1854200" cy="427038"/>
          </a:xfrm>
          <a:prstGeom prst="rightArrow">
            <a:avLst>
              <a:gd name="adj1" fmla="val 33157"/>
              <a:gd name="adj2" fmla="val 68668"/>
            </a:avLst>
          </a:prstGeom>
          <a:solidFill>
            <a:srgbClr val="FF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01185" name="AutoShape 33">
            <a:extLst>
              <a:ext uri="{FF2B5EF4-FFF2-40B4-BE49-F238E27FC236}">
                <a16:creationId xmlns:a16="http://schemas.microsoft.com/office/drawing/2014/main" id="{5409E5A8-DB55-3571-95B4-1D8F6D58C791}"/>
              </a:ext>
            </a:extLst>
          </p:cNvPr>
          <p:cNvSpPr>
            <a:spLocks noChangeArrowheads="1"/>
          </p:cNvSpPr>
          <p:nvPr/>
        </p:nvSpPr>
        <p:spPr bwMode="auto">
          <a:xfrm rot="-1826517">
            <a:off x="5562600" y="5278438"/>
            <a:ext cx="1854200" cy="427037"/>
          </a:xfrm>
          <a:prstGeom prst="rightArrow">
            <a:avLst>
              <a:gd name="adj1" fmla="val 33157"/>
              <a:gd name="adj2" fmla="val 68668"/>
            </a:avLst>
          </a:prstGeom>
          <a:solidFill>
            <a:srgbClr val="FF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114" name="Rectangle 2">
            <a:extLst>
              <a:ext uri="{FF2B5EF4-FFF2-40B4-BE49-F238E27FC236}">
                <a16:creationId xmlns:a16="http://schemas.microsoft.com/office/drawing/2014/main" id="{B92E5B0C-FB6E-BBF4-3F2B-49C46B60F2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Images vs. HTML?</a:t>
            </a:r>
          </a:p>
        </p:txBody>
      </p:sp>
      <p:sp>
        <p:nvSpPr>
          <p:cNvPr id="1242115" name="Rectangle 3">
            <a:extLst>
              <a:ext uri="{FF2B5EF4-FFF2-40B4-BE49-F238E27FC236}">
                <a16:creationId xmlns:a16="http://schemas.microsoft.com/office/drawing/2014/main" id="{D438E92F-0CE9-D812-0913-5F6C8DBB2D3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000"/>
              <a:t>Images</a:t>
            </a:r>
          </a:p>
          <a:p>
            <a:pPr lvl="1"/>
            <a:r>
              <a:rPr lang="en-US" altLang="LID4096" sz="1600"/>
              <a:t>surface representation</a:t>
            </a:r>
          </a:p>
          <a:p>
            <a:pPr lvl="1"/>
            <a:r>
              <a:rPr lang="en-US" altLang="LID4096" sz="1600"/>
              <a:t>image editing</a:t>
            </a:r>
            <a:br>
              <a:rPr lang="en-US" altLang="LID4096" sz="1600"/>
            </a:br>
            <a:endParaRPr lang="en-US" altLang="LID4096" sz="1600"/>
          </a:p>
          <a:p>
            <a:pPr lvl="1">
              <a:buFontTx/>
              <a:buNone/>
            </a:pPr>
            <a:endParaRPr lang="en-US" altLang="LID4096" sz="1600"/>
          </a:p>
        </p:txBody>
      </p:sp>
      <p:sp>
        <p:nvSpPr>
          <p:cNvPr id="1242116" name="Rectangle 4">
            <a:extLst>
              <a:ext uri="{FF2B5EF4-FFF2-40B4-BE49-F238E27FC236}">
                <a16:creationId xmlns:a16="http://schemas.microsoft.com/office/drawing/2014/main" id="{047FDDF6-3300-AB60-928E-07705CE643B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LID4096" sz="2000"/>
              <a:t>HTML </a:t>
            </a:r>
            <a:r>
              <a:rPr lang="en-US" altLang="LID4096" sz="900"/>
              <a:t>Sugiura and Koseki</a:t>
            </a:r>
            <a:r>
              <a:rPr lang="en-US" altLang="LID4096" sz="2000"/>
              <a:t> </a:t>
            </a:r>
            <a:r>
              <a:rPr lang="en-US" altLang="LID4096" sz="900"/>
              <a:t>UIST ‘98</a:t>
            </a:r>
            <a:endParaRPr lang="en-US" altLang="LID4096" sz="2000"/>
          </a:p>
          <a:p>
            <a:pPr lvl="1"/>
            <a:r>
              <a:rPr lang="en-US" altLang="LID4096" sz="1600"/>
              <a:t>pattern matching </a:t>
            </a:r>
          </a:p>
          <a:p>
            <a:pPr lvl="1"/>
            <a:r>
              <a:rPr lang="en-US" altLang="LID4096" sz="1600"/>
              <a:t>machine learning</a:t>
            </a:r>
            <a:br>
              <a:rPr lang="en-US" altLang="LID4096" sz="1600"/>
            </a:br>
            <a:endParaRPr lang="en-US" altLang="LID4096" sz="1600"/>
          </a:p>
          <a:p>
            <a:pPr lvl="1">
              <a:buFont typeface="Verdana" panose="020B0604030504040204" pitchFamily="34" charset="0"/>
              <a:buNone/>
            </a:pPr>
            <a:endParaRPr lang="en-US" altLang="LID4096" sz="1600"/>
          </a:p>
          <a:p>
            <a:pPr lvl="1">
              <a:buFont typeface="Verdana" panose="020B0604030504040204" pitchFamily="34" charset="0"/>
              <a:buNone/>
            </a:pPr>
            <a:endParaRPr lang="en-US" altLang="LID4096" sz="1600"/>
          </a:p>
        </p:txBody>
      </p:sp>
      <p:pic>
        <p:nvPicPr>
          <p:cNvPr id="1242117" name="Picture 5">
            <a:extLst>
              <a:ext uri="{FF2B5EF4-FFF2-40B4-BE49-F238E27FC236}">
                <a16:creationId xmlns:a16="http://schemas.microsoft.com/office/drawing/2014/main" id="{67C7EC3A-A784-0875-BC39-245789B33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63" y="2795588"/>
            <a:ext cx="2922587" cy="345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42119" name="Text Box 7">
            <a:extLst>
              <a:ext uri="{FF2B5EF4-FFF2-40B4-BE49-F238E27FC236}">
                <a16:creationId xmlns:a16="http://schemas.microsoft.com/office/drawing/2014/main" id="{EDF59CBE-903D-1417-C101-82FCBAEF0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8575" y="3887788"/>
            <a:ext cx="1514475" cy="550862"/>
          </a:xfrm>
          <a:prstGeom prst="rect">
            <a:avLst/>
          </a:prstGeom>
          <a:noFill/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r>
              <a:rPr lang="en-US" altLang="LID4096" sz="2400">
                <a:solidFill>
                  <a:srgbClr val="FF0000"/>
                </a:solidFill>
              </a:rPr>
              <a:t>Copy</a:t>
            </a:r>
          </a:p>
        </p:txBody>
      </p:sp>
      <p:sp>
        <p:nvSpPr>
          <p:cNvPr id="1242121" name="Text Box 9">
            <a:extLst>
              <a:ext uri="{FF2B5EF4-FFF2-40B4-BE49-F238E27FC236}">
                <a16:creationId xmlns:a16="http://schemas.microsoft.com/office/drawing/2014/main" id="{BF333C55-46F9-9720-30A4-3134EA006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0638" y="2840038"/>
            <a:ext cx="2674937" cy="3249612"/>
          </a:xfrm>
          <a:prstGeom prst="rect">
            <a:avLst/>
          </a:prstGeom>
          <a:noFill/>
          <a:ln w="127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pPr algn="l"/>
            <a:r>
              <a:rPr lang="en-US" altLang="LID4096" sz="1000" b="0"/>
              <a:t>&lt;TABLE cellSpacing=0 cellPadding=0 </a:t>
            </a:r>
            <a:br>
              <a:rPr lang="en-US" altLang="LID4096" sz="1000" b="0"/>
            </a:br>
            <a:r>
              <a:rPr lang="en-US" altLang="LID4096" sz="1000" b="0"/>
              <a:t>   width=450 border=0&gt;</a:t>
            </a:r>
          </a:p>
          <a:p>
            <a:pPr algn="l"/>
            <a:r>
              <a:rPr lang="en-US" altLang="LID4096" sz="1000" b="0"/>
              <a:t>&lt;TBODY&gt;</a:t>
            </a:r>
          </a:p>
          <a:p>
            <a:pPr algn="l"/>
            <a:r>
              <a:rPr lang="en-US" altLang="LID4096" sz="1000" b="0"/>
              <a:t>&lt;TR&gt;</a:t>
            </a:r>
          </a:p>
          <a:p>
            <a:pPr algn="l"/>
            <a:r>
              <a:rPr lang="en-US" altLang="LID4096" sz="1000" b="0"/>
              <a:t>&lt;TD colSpan=2&gt;</a:t>
            </a:r>
          </a:p>
          <a:p>
            <a:pPr algn="l"/>
            <a:r>
              <a:rPr lang="en-US" altLang="LID4096" sz="1000"/>
              <a:t>&lt;P&gt;&lt;STRONG&gt;Jackrabbit1&lt;BR&gt;</a:t>
            </a:r>
            <a:br>
              <a:rPr lang="en-US" altLang="LID4096" sz="1000"/>
            </a:br>
            <a:r>
              <a:rPr lang="en-US" altLang="LID4096" sz="1000"/>
              <a:t>       &lt;/STRONG&gt;&lt;/P&gt;&lt;/TD&gt;</a:t>
            </a:r>
          </a:p>
          <a:p>
            <a:pPr algn="l"/>
            <a:r>
              <a:rPr lang="en-US" altLang="LID4096" sz="1000"/>
              <a:t>&lt;TD&gt;</a:t>
            </a:r>
          </a:p>
          <a:p>
            <a:pPr algn="l"/>
            <a:r>
              <a:rPr lang="en-US" altLang="LID4096" sz="1000"/>
              <a:t>&lt;P&gt;&amp;nbsp;&lt;/P&gt;&lt;/TD&gt;</a:t>
            </a:r>
          </a:p>
          <a:p>
            <a:pPr algn="l"/>
            <a:r>
              <a:rPr lang="en-US" altLang="LID4096" sz="1000"/>
              <a:t>&lt;TD colSpan=2&gt;</a:t>
            </a:r>
          </a:p>
          <a:p>
            <a:pPr algn="l"/>
            <a:r>
              <a:rPr lang="en-US" altLang="LID4096" sz="1000" b="0"/>
              <a:t>&lt;P&gt;&lt;STRONG&gt;Jackrabbit 2&lt;BR&gt;&lt;/STRONG&gt;&lt;/P&gt;&lt;/TD&gt;&lt;/TR&gt;</a:t>
            </a:r>
          </a:p>
          <a:p>
            <a:pPr algn="l"/>
            <a:r>
              <a:rPr lang="en-US" altLang="LID4096" sz="1000" b="0"/>
              <a:t>&lt;TD&gt;</a:t>
            </a:r>
          </a:p>
          <a:p>
            <a:pPr algn="l"/>
            <a:r>
              <a:rPr lang="en-US" altLang="LID4096" sz="1000" b="0"/>
              <a:t>&lt;P&gt;&amp;nbsp;&lt;/P&gt;&lt;/TD&gt;</a:t>
            </a:r>
          </a:p>
          <a:p>
            <a:pPr algn="l"/>
            <a:r>
              <a:rPr lang="en-US" altLang="LID4096" sz="1000" b="0"/>
              <a:t>&lt;TD colSpan=2&gt;</a:t>
            </a:r>
          </a:p>
          <a:p>
            <a:pPr algn="l"/>
            <a:r>
              <a:rPr lang="en-US" altLang="LID4096" sz="1000" b="0"/>
              <a:t>&lt;P&gt;</a:t>
            </a:r>
            <a:br>
              <a:rPr lang="en-US" altLang="LID4096" sz="1000" b="0"/>
            </a:br>
            <a:r>
              <a:rPr lang="en-US" altLang="LID4096" sz="1000" b="0"/>
              <a:t>&lt;STRONG&gt;StandishCam&lt;BR&gt;</a:t>
            </a:r>
            <a:br>
              <a:rPr lang="en-US" altLang="LID4096" sz="1000" b="0"/>
            </a:br>
            <a:r>
              <a:rPr lang="en-US" altLang="LID4096" sz="1000" b="0"/>
              <a:t>&lt;/STRONG&gt;&lt;/P&gt;&lt;/TD&gt;&lt;/TR&gt;</a:t>
            </a:r>
          </a:p>
          <a:p>
            <a:pPr algn="l"/>
            <a:r>
              <a:rPr lang="en-US" altLang="LID4096" sz="1000" b="0"/>
              <a:t>                    …</a:t>
            </a:r>
          </a:p>
          <a:p>
            <a:pPr algn="l"/>
            <a:endParaRPr lang="en-US" altLang="LID4096" sz="1000" b="0"/>
          </a:p>
        </p:txBody>
      </p:sp>
      <p:sp>
        <p:nvSpPr>
          <p:cNvPr id="1242122" name="Line 10">
            <a:extLst>
              <a:ext uri="{FF2B5EF4-FFF2-40B4-BE49-F238E27FC236}">
                <a16:creationId xmlns:a16="http://schemas.microsoft.com/office/drawing/2014/main" id="{6DF28332-824B-F65D-8511-1B50A6C9E0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84763" y="3643313"/>
            <a:ext cx="2701925" cy="14287"/>
          </a:xfrm>
          <a:prstGeom prst="line">
            <a:avLst/>
          </a:prstGeom>
          <a:noFill/>
          <a:ln w="126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1242123" name="Line 11">
            <a:extLst>
              <a:ext uri="{FF2B5EF4-FFF2-40B4-BE49-F238E27FC236}">
                <a16:creationId xmlns:a16="http://schemas.microsoft.com/office/drawing/2014/main" id="{B9360F28-522A-3052-8608-8E95B04F48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92700" y="4414838"/>
            <a:ext cx="2701925" cy="14287"/>
          </a:xfrm>
          <a:prstGeom prst="line">
            <a:avLst/>
          </a:prstGeom>
          <a:noFill/>
          <a:ln w="1269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898" name="Rectangle 2">
            <a:extLst>
              <a:ext uri="{FF2B5EF4-FFF2-40B4-BE49-F238E27FC236}">
                <a16:creationId xmlns:a16="http://schemas.microsoft.com/office/drawing/2014/main" id="{5E13297B-D55E-24C3-770A-4BC2F39D3F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Images vs. HTML?</a:t>
            </a:r>
          </a:p>
        </p:txBody>
      </p:sp>
      <p:sp>
        <p:nvSpPr>
          <p:cNvPr id="1232899" name="Rectangle 3">
            <a:extLst>
              <a:ext uri="{FF2B5EF4-FFF2-40B4-BE49-F238E27FC236}">
                <a16:creationId xmlns:a16="http://schemas.microsoft.com/office/drawing/2014/main" id="{C70E853E-3FA0-8465-D914-3426111685E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000"/>
              <a:t>Images</a:t>
            </a:r>
          </a:p>
          <a:p>
            <a:pPr lvl="1"/>
            <a:r>
              <a:rPr lang="en-US" altLang="LID4096" sz="1600"/>
              <a:t>surface representation</a:t>
            </a:r>
          </a:p>
          <a:p>
            <a:pPr lvl="1"/>
            <a:r>
              <a:rPr lang="en-US" altLang="LID4096" sz="1600"/>
              <a:t>image editing</a:t>
            </a:r>
            <a:br>
              <a:rPr lang="en-US" altLang="LID4096" sz="1600"/>
            </a:br>
            <a:br>
              <a:rPr lang="en-US" altLang="LID4096" sz="1600"/>
            </a:br>
            <a:endParaRPr lang="en-US" altLang="LID4096" sz="160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familiar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data independent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simple rendering (images, text)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device independence easy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LID4096" sz="1400"/>
              <a:t>cell phones…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cut/paste/combine any region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history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LID4096" sz="1400"/>
              <a:t>video playback</a:t>
            </a:r>
          </a:p>
          <a:p>
            <a:pPr lvl="2">
              <a:buFont typeface="Wingdings" panose="05000000000000000000" pitchFamily="2" charset="2"/>
              <a:buChar char="ü"/>
            </a:pPr>
            <a:r>
              <a:rPr lang="en-US" altLang="LID4096" sz="1400"/>
              <a:t>step-through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LID4096" sz="1600"/>
          </a:p>
          <a:p>
            <a:pPr lvl="1"/>
            <a:endParaRPr lang="en-US" altLang="LID4096" sz="1600"/>
          </a:p>
        </p:txBody>
      </p:sp>
      <p:sp>
        <p:nvSpPr>
          <p:cNvPr id="1232900" name="Rectangle 4">
            <a:extLst>
              <a:ext uri="{FF2B5EF4-FFF2-40B4-BE49-F238E27FC236}">
                <a16:creationId xmlns:a16="http://schemas.microsoft.com/office/drawing/2014/main" id="{57E31482-3203-53D7-726F-522CABD21AF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LID4096" sz="2000"/>
              <a:t>HTML </a:t>
            </a:r>
            <a:r>
              <a:rPr lang="en-US" altLang="LID4096" sz="900"/>
              <a:t>Sugiura and Koseki</a:t>
            </a:r>
            <a:r>
              <a:rPr lang="en-US" altLang="LID4096" sz="2000"/>
              <a:t> </a:t>
            </a:r>
            <a:r>
              <a:rPr lang="en-US" altLang="LID4096" sz="900"/>
              <a:t>UIST ‘98</a:t>
            </a:r>
            <a:endParaRPr lang="en-US" altLang="LID4096" sz="2000"/>
          </a:p>
          <a:p>
            <a:pPr lvl="1"/>
            <a:r>
              <a:rPr lang="en-US" altLang="LID4096" sz="1600"/>
              <a:t>pattern matching </a:t>
            </a:r>
          </a:p>
          <a:p>
            <a:pPr lvl="1"/>
            <a:r>
              <a:rPr lang="en-US" altLang="LID4096" sz="1600"/>
              <a:t>machine learning</a:t>
            </a:r>
            <a:br>
              <a:rPr lang="en-US" altLang="LID4096" sz="1600"/>
            </a:br>
            <a:br>
              <a:rPr lang="en-US" altLang="LID4096" sz="1600"/>
            </a:br>
            <a:endParaRPr lang="en-US" altLang="LID4096" sz="1600"/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unfamiliar</a:t>
            </a:r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data dependant</a:t>
            </a:r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difficult rendering (html + …)</a:t>
            </a:r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device independence hard</a:t>
            </a:r>
          </a:p>
          <a:p>
            <a:pPr lvl="2">
              <a:buFont typeface="Verdana" panose="020B0604030504040204" pitchFamily="34" charset="0"/>
              <a:buChar char="x"/>
            </a:pPr>
            <a:r>
              <a:rPr lang="en-US" altLang="LID4096" sz="1400"/>
              <a:t>special renderers</a:t>
            </a:r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hierarchical scope</a:t>
            </a:r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history </a:t>
            </a:r>
          </a:p>
          <a:p>
            <a:pPr lvl="2">
              <a:buFont typeface="Verdana" panose="020B0604030504040204" pitchFamily="34" charset="0"/>
              <a:buChar char="x"/>
            </a:pPr>
            <a:r>
              <a:rPr lang="en-US" altLang="LID4096" sz="1400"/>
              <a:t>hard as an html stream?</a:t>
            </a:r>
          </a:p>
          <a:p>
            <a:pPr lvl="2">
              <a:buFont typeface="Verdana" panose="020B0604030504040204" pitchFamily="34" charset="0"/>
              <a:buNone/>
            </a:pPr>
            <a:endParaRPr lang="en-US" altLang="LID4096" sz="1400"/>
          </a:p>
          <a:p>
            <a:pPr lvl="1">
              <a:buFont typeface="Verdana" panose="020B0604030504040204" pitchFamily="34" charset="0"/>
              <a:buNone/>
            </a:pPr>
            <a:endParaRPr lang="en-US" altLang="LID4096" sz="16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066" name="Rectangle 2">
            <a:extLst>
              <a:ext uri="{FF2B5EF4-FFF2-40B4-BE49-F238E27FC236}">
                <a16:creationId xmlns:a16="http://schemas.microsoft.com/office/drawing/2014/main" id="{267D5364-60E3-3EB1-FF83-DAFFC6DFAB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Images vs. HTML?</a:t>
            </a:r>
          </a:p>
        </p:txBody>
      </p:sp>
      <p:sp>
        <p:nvSpPr>
          <p:cNvPr id="1240067" name="Rectangle 3">
            <a:extLst>
              <a:ext uri="{FF2B5EF4-FFF2-40B4-BE49-F238E27FC236}">
                <a16:creationId xmlns:a16="http://schemas.microsoft.com/office/drawing/2014/main" id="{E9E907E6-34D3-CC7F-3124-CFA5E970B49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000"/>
              <a:t>Images</a:t>
            </a:r>
          </a:p>
          <a:p>
            <a:pPr lvl="1"/>
            <a:r>
              <a:rPr lang="en-US" altLang="LID4096" sz="1600"/>
              <a:t>surface representation</a:t>
            </a:r>
          </a:p>
          <a:p>
            <a:pPr lvl="1"/>
            <a:r>
              <a:rPr lang="en-US" altLang="LID4096" sz="1600"/>
              <a:t>image editing</a:t>
            </a:r>
            <a:br>
              <a:rPr lang="en-US" altLang="LID4096" sz="1600"/>
            </a:br>
            <a:endParaRPr lang="en-US" altLang="LID4096" sz="1600"/>
          </a:p>
          <a:p>
            <a:pPr lvl="1">
              <a:buFontTx/>
              <a:buNone/>
            </a:pPr>
            <a:endParaRPr lang="en-US" altLang="LID4096" sz="1600"/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sensitive to formatting, chronological &amp; spatial moves</a:t>
            </a:r>
          </a:p>
          <a:p>
            <a:pPr lvl="1">
              <a:buFont typeface="Verdana" panose="020B0604030504040204" pitchFamily="34" charset="0"/>
              <a:buChar char="x"/>
            </a:pPr>
            <a:r>
              <a:rPr lang="en-US" altLang="LID4096" sz="1600"/>
              <a:t>changes from minor edits &amp; typography</a:t>
            </a:r>
          </a:p>
          <a:p>
            <a:pPr lvl="1">
              <a:buFontTx/>
              <a:buNone/>
            </a:pPr>
            <a:endParaRPr lang="en-US" altLang="LID4096" sz="1600"/>
          </a:p>
          <a:p>
            <a:pPr lvl="1"/>
            <a:endParaRPr lang="en-US" altLang="LID4096" sz="1600"/>
          </a:p>
        </p:txBody>
      </p:sp>
      <p:sp>
        <p:nvSpPr>
          <p:cNvPr id="1240068" name="Rectangle 4">
            <a:extLst>
              <a:ext uri="{FF2B5EF4-FFF2-40B4-BE49-F238E27FC236}">
                <a16:creationId xmlns:a16="http://schemas.microsoft.com/office/drawing/2014/main" id="{6E599543-3380-3961-59B2-A0DE4A62191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LID4096" sz="2000"/>
              <a:t>HTML </a:t>
            </a:r>
            <a:r>
              <a:rPr lang="en-US" altLang="LID4096" sz="900"/>
              <a:t>Sugiura and Koseki</a:t>
            </a:r>
            <a:r>
              <a:rPr lang="en-US" altLang="LID4096" sz="2000"/>
              <a:t> </a:t>
            </a:r>
            <a:r>
              <a:rPr lang="en-US" altLang="LID4096" sz="900"/>
              <a:t>UIST ‘98</a:t>
            </a:r>
            <a:endParaRPr lang="en-US" altLang="LID4096" sz="2000"/>
          </a:p>
          <a:p>
            <a:pPr lvl="1"/>
            <a:r>
              <a:rPr lang="en-US" altLang="LID4096" sz="1600"/>
              <a:t>pattern matching </a:t>
            </a:r>
          </a:p>
          <a:p>
            <a:pPr lvl="1"/>
            <a:r>
              <a:rPr lang="en-US" altLang="LID4096" sz="1600"/>
              <a:t>machine learning</a:t>
            </a:r>
            <a:br>
              <a:rPr lang="en-US" altLang="LID4096" sz="1600"/>
            </a:br>
            <a:endParaRPr lang="en-US" altLang="LID4096" sz="1600"/>
          </a:p>
          <a:p>
            <a:pPr lvl="1">
              <a:buFontTx/>
              <a:buNone/>
            </a:pPr>
            <a:endParaRPr lang="en-US" altLang="LID4096" sz="1600"/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LID4096" sz="1600"/>
              <a:t>tolerant (?) to formatting and spatial moves</a:t>
            </a:r>
          </a:p>
          <a:p>
            <a:pPr lvl="1">
              <a:buFont typeface="Verdana" panose="020B0604030504040204" pitchFamily="34" charset="0"/>
              <a:buNone/>
            </a:pPr>
            <a:endParaRPr lang="en-US" altLang="LID4096" sz="1600"/>
          </a:p>
          <a:p>
            <a:pPr lvl="1">
              <a:buFont typeface="Verdana" panose="020B0604030504040204" pitchFamily="34" charset="0"/>
              <a:buNone/>
            </a:pPr>
            <a:endParaRPr lang="en-US" altLang="LID4096" sz="16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>
            <a:extLst>
              <a:ext uri="{FF2B5EF4-FFF2-40B4-BE49-F238E27FC236}">
                <a16:creationId xmlns:a16="http://schemas.microsoft.com/office/drawing/2014/main" id="{0B167997-6AF3-9509-D4FB-A1934663AD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Next steps</a:t>
            </a:r>
          </a:p>
        </p:txBody>
      </p:sp>
      <p:sp>
        <p:nvSpPr>
          <p:cNvPr id="1207299" name="Rectangle 3">
            <a:extLst>
              <a:ext uri="{FF2B5EF4-FFF2-40B4-BE49-F238E27FC236}">
                <a16:creationId xmlns:a16="http://schemas.microsoft.com/office/drawing/2014/main" id="{B71AE08F-B5E4-AFFD-0999-8AFBF28A55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Empirically verify spatial regularities </a:t>
            </a:r>
          </a:p>
          <a:p>
            <a:endParaRPr lang="en-US" altLang="LID4096"/>
          </a:p>
          <a:p>
            <a:r>
              <a:rPr lang="en-US" altLang="LID4096"/>
              <a:t>Study </a:t>
            </a:r>
          </a:p>
          <a:p>
            <a:pPr lvl="1">
              <a:buFontTx/>
              <a:buNone/>
            </a:pPr>
            <a:r>
              <a:rPr lang="en-US" altLang="LID4096"/>
              <a:t>how people exploit regularities to create custom notifications</a:t>
            </a:r>
          </a:p>
          <a:p>
            <a:pPr lvl="1">
              <a:buFontTx/>
              <a:buNone/>
            </a:pPr>
            <a:r>
              <a:rPr lang="en-US" altLang="LID4096"/>
              <a:t>tolerance to errors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970" name="Rectangle 2">
            <a:extLst>
              <a:ext uri="{FF2B5EF4-FFF2-40B4-BE49-F238E27FC236}">
                <a16:creationId xmlns:a16="http://schemas.microsoft.com/office/drawing/2014/main" id="{E9947191-D621-1EDE-ACF4-588A4DDB8A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1235971" name="Rectangle 3">
            <a:extLst>
              <a:ext uri="{FF2B5EF4-FFF2-40B4-BE49-F238E27FC236}">
                <a16:creationId xmlns:a16="http://schemas.microsoft.com/office/drawing/2014/main" id="{1C5366A3-78F0-92E4-80A1-BF90760911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7350" y="1700213"/>
            <a:ext cx="8361363" cy="5157787"/>
          </a:xfrm>
        </p:spPr>
        <p:txBody>
          <a:bodyPr/>
          <a:lstStyle/>
          <a:p>
            <a:r>
              <a:rPr lang="en-US" altLang="LID4096"/>
              <a:t>People can harvest changing </a:t>
            </a:r>
            <a:r>
              <a:rPr lang="en-US" altLang="LID4096" i="1"/>
              <a:t>image </a:t>
            </a:r>
            <a:r>
              <a:rPr lang="en-US" altLang="LID4096"/>
              <a:t>information from web pages to create rich notification histories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r>
              <a:rPr lang="en-US" altLang="LID4096" sz="1800"/>
              <a:t>Software: http://www.cpsc.ucalgary.ca/grouplab/cookbook/</a:t>
            </a:r>
          </a:p>
        </p:txBody>
      </p:sp>
      <p:grpSp>
        <p:nvGrpSpPr>
          <p:cNvPr id="1235980" name="Group 12">
            <a:extLst>
              <a:ext uri="{FF2B5EF4-FFF2-40B4-BE49-F238E27FC236}">
                <a16:creationId xmlns:a16="http://schemas.microsoft.com/office/drawing/2014/main" id="{A7AB401B-DEEF-ADCC-8D6A-0D56095D16AB}"/>
              </a:ext>
            </a:extLst>
          </p:cNvPr>
          <p:cNvGrpSpPr>
            <a:grpSpLocks/>
          </p:cNvGrpSpPr>
          <p:nvPr/>
        </p:nvGrpSpPr>
        <p:grpSpPr bwMode="auto">
          <a:xfrm>
            <a:off x="3282950" y="2570163"/>
            <a:ext cx="5467350" cy="3854450"/>
            <a:chOff x="1818" y="1653"/>
            <a:chExt cx="3694" cy="2511"/>
          </a:xfrm>
        </p:grpSpPr>
        <p:grpSp>
          <p:nvGrpSpPr>
            <p:cNvPr id="1235972" name="Group 4">
              <a:extLst>
                <a:ext uri="{FF2B5EF4-FFF2-40B4-BE49-F238E27FC236}">
                  <a16:creationId xmlns:a16="http://schemas.microsoft.com/office/drawing/2014/main" id="{3853A21C-2ACA-45D3-1338-F91E4E89BC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03" y="3066"/>
              <a:ext cx="1209" cy="1094"/>
              <a:chOff x="4576" y="3063"/>
              <a:chExt cx="1008" cy="957"/>
            </a:xfrm>
          </p:grpSpPr>
          <p:pic>
            <p:nvPicPr>
              <p:cNvPr id="1235973" name="Picture 5">
                <a:extLst>
                  <a:ext uri="{FF2B5EF4-FFF2-40B4-BE49-F238E27FC236}">
                    <a16:creationId xmlns:a16="http://schemas.microsoft.com/office/drawing/2014/main" id="{548B3F5F-CDB5-C643-CD8D-3FC5C13CF84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6" y="3063"/>
                <a:ext cx="1008" cy="95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35974" name="Rectangle 6">
                <a:extLst>
                  <a:ext uri="{FF2B5EF4-FFF2-40B4-BE49-F238E27FC236}">
                    <a16:creationId xmlns:a16="http://schemas.microsoft.com/office/drawing/2014/main" id="{8118D052-7AC4-C72A-DF1B-3A52BC0C8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5" y="3530"/>
                <a:ext cx="471" cy="333"/>
              </a:xfrm>
              <a:prstGeom prst="rect">
                <a:avLst/>
              </a:prstGeom>
              <a:noFill/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sp>
          <p:nvSpPr>
            <p:cNvPr id="1235976" name="AutoShape 8">
              <a:extLst>
                <a:ext uri="{FF2B5EF4-FFF2-40B4-BE49-F238E27FC236}">
                  <a16:creationId xmlns:a16="http://schemas.microsoft.com/office/drawing/2014/main" id="{E0272D6A-0257-A3A5-9A36-A31AA91F5B2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196" y="1904"/>
              <a:ext cx="827" cy="1559"/>
            </a:xfrm>
            <a:custGeom>
              <a:avLst/>
              <a:gdLst>
                <a:gd name="G0" fmla="+- 12427 0 0"/>
                <a:gd name="G1" fmla="+- 3351 0 0"/>
                <a:gd name="G2" fmla="+- 12158 0 3351"/>
                <a:gd name="G3" fmla="+- G2 0 3351"/>
                <a:gd name="G4" fmla="*/ G3 32768 32059"/>
                <a:gd name="G5" fmla="*/ G4 1 2"/>
                <a:gd name="G6" fmla="+- 21600 0 12427"/>
                <a:gd name="G7" fmla="*/ G6 3351 6079"/>
                <a:gd name="G8" fmla="+- G7 12427 0"/>
                <a:gd name="T0" fmla="*/ 12427 w 21600"/>
                <a:gd name="T1" fmla="*/ 0 h 21600"/>
                <a:gd name="T2" fmla="*/ 12427 w 21600"/>
                <a:gd name="T3" fmla="*/ 12158 h 21600"/>
                <a:gd name="T4" fmla="*/ 2789 w 21600"/>
                <a:gd name="T5" fmla="*/ 21600 h 21600"/>
                <a:gd name="T6" fmla="*/ 21600 w 21600"/>
                <a:gd name="T7" fmla="*/ 6079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G1 h 21600"/>
                <a:gd name="T14" fmla="*/ G8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2427" y="0"/>
                  </a:lnTo>
                  <a:lnTo>
                    <a:pt x="12427" y="3351"/>
                  </a:lnTo>
                  <a:cubicBezTo>
                    <a:pt x="5564" y="3351"/>
                    <a:pt x="0" y="7294"/>
                    <a:pt x="0" y="12158"/>
                  </a:cubicBezTo>
                  <a:lnTo>
                    <a:pt x="0" y="21600"/>
                  </a:lnTo>
                  <a:lnTo>
                    <a:pt x="5577" y="21600"/>
                  </a:lnTo>
                  <a:lnTo>
                    <a:pt x="5577" y="12158"/>
                  </a:lnTo>
                  <a:cubicBezTo>
                    <a:pt x="5577" y="10307"/>
                    <a:pt x="8644" y="8807"/>
                    <a:pt x="12427" y="8807"/>
                  </a:cubicBezTo>
                  <a:lnTo>
                    <a:pt x="12427" y="12158"/>
                  </a:lnTo>
                  <a:close/>
                </a:path>
              </a:pathLst>
            </a:custGeom>
            <a:solidFill>
              <a:schemeClr val="accent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pic>
          <p:nvPicPr>
            <p:cNvPr id="1235979" name="Picture 11">
              <a:extLst>
                <a:ext uri="{FF2B5EF4-FFF2-40B4-BE49-F238E27FC236}">
                  <a16:creationId xmlns:a16="http://schemas.microsoft.com/office/drawing/2014/main" id="{D79089EE-94B6-B9BE-08D2-74AA6A0038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" y="1653"/>
              <a:ext cx="2007" cy="25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8018" name="Picture 2">
            <a:extLst>
              <a:ext uri="{FF2B5EF4-FFF2-40B4-BE49-F238E27FC236}">
                <a16:creationId xmlns:a16="http://schemas.microsoft.com/office/drawing/2014/main" id="{A4F3A4B6-DEB4-9111-AF23-2AA59ED83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612063" cy="687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8019" name="Rectangle 3">
            <a:extLst>
              <a:ext uri="{FF2B5EF4-FFF2-40B4-BE49-F238E27FC236}">
                <a16:creationId xmlns:a16="http://schemas.microsoft.com/office/drawing/2014/main" id="{6EBF0992-17AA-A30F-A2A1-817F6CD62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4248150"/>
            <a:ext cx="2609850" cy="2457450"/>
          </a:xfrm>
          <a:prstGeom prst="rect">
            <a:avLst/>
          </a:prstGeom>
          <a:solidFill>
            <a:schemeClr val="tx2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1238020" name="Group 4">
            <a:extLst>
              <a:ext uri="{FF2B5EF4-FFF2-40B4-BE49-F238E27FC236}">
                <a16:creationId xmlns:a16="http://schemas.microsoft.com/office/drawing/2014/main" id="{80B61683-8F90-5589-DE49-1DFD1050ED9F}"/>
              </a:ext>
            </a:extLst>
          </p:cNvPr>
          <p:cNvGrpSpPr>
            <a:grpSpLocks/>
          </p:cNvGrpSpPr>
          <p:nvPr/>
        </p:nvGrpSpPr>
        <p:grpSpPr bwMode="auto">
          <a:xfrm>
            <a:off x="1016000" y="1339850"/>
            <a:ext cx="6057900" cy="4848225"/>
            <a:chOff x="640" y="844"/>
            <a:chExt cx="3816" cy="3054"/>
          </a:xfrm>
        </p:grpSpPr>
        <p:sp>
          <p:nvSpPr>
            <p:cNvPr id="1238021" name="Line 5">
              <a:extLst>
                <a:ext uri="{FF2B5EF4-FFF2-40B4-BE49-F238E27FC236}">
                  <a16:creationId xmlns:a16="http://schemas.microsoft.com/office/drawing/2014/main" id="{8814EC6A-382C-AEBB-2B3C-5CCEAC9D18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0" y="2016"/>
              <a:ext cx="1356" cy="966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38022" name="Line 6">
              <a:extLst>
                <a:ext uri="{FF2B5EF4-FFF2-40B4-BE49-F238E27FC236}">
                  <a16:creationId xmlns:a16="http://schemas.microsoft.com/office/drawing/2014/main" id="{CB4D9A51-8089-A134-4FE6-2AF42E8ED9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0" y="3580"/>
              <a:ext cx="2238" cy="318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38023" name="Line 7">
              <a:extLst>
                <a:ext uri="{FF2B5EF4-FFF2-40B4-BE49-F238E27FC236}">
                  <a16:creationId xmlns:a16="http://schemas.microsoft.com/office/drawing/2014/main" id="{3CF20701-053C-E7C1-36AA-9241405823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0" y="844"/>
              <a:ext cx="3816" cy="1842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238024" name="Line 8">
              <a:extLst>
                <a:ext uri="{FF2B5EF4-FFF2-40B4-BE49-F238E27FC236}">
                  <a16:creationId xmlns:a16="http://schemas.microsoft.com/office/drawing/2014/main" id="{77901E68-3FCC-7A1A-0852-3831BB4D61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2" y="1448"/>
              <a:ext cx="2502" cy="1224"/>
            </a:xfrm>
            <a:prstGeom prst="line">
              <a:avLst/>
            </a:prstGeom>
            <a:noFill/>
            <a:ln w="57150">
              <a:solidFill>
                <a:srgbClr val="FF99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pic>
        <p:nvPicPr>
          <p:cNvPr id="1238025" name="Picture 9">
            <a:extLst>
              <a:ext uri="{FF2B5EF4-FFF2-40B4-BE49-F238E27FC236}">
                <a16:creationId xmlns:a16="http://schemas.microsoft.com/office/drawing/2014/main" id="{62F8DACA-1DA3-921D-CE76-865DBD3E9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1175" y="333375"/>
            <a:ext cx="3419475" cy="320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380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8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hidgets">
  <a:themeElements>
    <a:clrScheme name="">
      <a:dk1>
        <a:srgbClr val="000000"/>
      </a:dk1>
      <a:lt1>
        <a:srgbClr val="FFFFA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D4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hidge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12699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phidget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hidget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hidget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Notifications</Template>
  <TotalTime>6731</TotalTime>
  <Words>688</Words>
  <Application>Microsoft Office PowerPoint</Application>
  <PresentationFormat>On-screen Show (4:3)</PresentationFormat>
  <Paragraphs>170</Paragraphs>
  <Slides>30</Slides>
  <Notes>30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Times New Roman</vt:lpstr>
      <vt:lpstr>Verdana</vt:lpstr>
      <vt:lpstr>Wingdings</vt:lpstr>
      <vt:lpstr>Book Antiqua</vt:lpstr>
      <vt:lpstr>phidgets</vt:lpstr>
      <vt:lpstr>Bitmap Image</vt:lpstr>
      <vt:lpstr>Generating Custom Notifications by Tracking Visual Differences between Web Page Visits    </vt:lpstr>
      <vt:lpstr>The Message</vt:lpstr>
      <vt:lpstr>Notifications</vt:lpstr>
      <vt:lpstr>Notification Viewers</vt:lpstr>
      <vt:lpstr>Where do notifications come from?</vt:lpstr>
      <vt:lpstr>Where do notifications come from?</vt:lpstr>
      <vt:lpstr>Where do notifications come from?</vt:lpstr>
      <vt:lpstr>The Problem</vt:lpstr>
      <vt:lpstr>The Problem</vt:lpstr>
      <vt:lpstr>The Problem</vt:lpstr>
      <vt:lpstr>Design Insight</vt:lpstr>
      <vt:lpstr>Design Insight</vt:lpstr>
      <vt:lpstr>Design Insight</vt:lpstr>
      <vt:lpstr>PowerPoint Presentation</vt:lpstr>
      <vt:lpstr>PowerPoint Presentation</vt:lpstr>
      <vt:lpstr>PowerPoint Presentation</vt:lpstr>
      <vt:lpstr>Spatial Regularities</vt:lpstr>
      <vt:lpstr>Spatial Regularities</vt:lpstr>
      <vt:lpstr>Spatial Regularities</vt:lpstr>
      <vt:lpstr>Spatial Shifts</vt:lpstr>
      <vt:lpstr>Spatial Shifts</vt:lpstr>
      <vt:lpstr>Landmarks</vt:lpstr>
      <vt:lpstr>Landmarks</vt:lpstr>
      <vt:lpstr>Landmarks</vt:lpstr>
      <vt:lpstr>Images vs. HTML?</vt:lpstr>
      <vt:lpstr>Images vs. HTML?</vt:lpstr>
      <vt:lpstr>Images vs. HTML?</vt:lpstr>
      <vt:lpstr>Next steps</vt:lpstr>
      <vt:lpstr>Summary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547</cp:revision>
  <cp:lastPrinted>1999-01-01T21:56:57Z</cp:lastPrinted>
  <dcterms:created xsi:type="dcterms:W3CDTF">1999-02-15T15:26:02Z</dcterms:created>
  <dcterms:modified xsi:type="dcterms:W3CDTF">2026-10-21T18:01:00Z</dcterms:modified>
</cp:coreProperties>
</file>