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sldIdLst>
    <p:sldId id="366" r:id="rId2"/>
    <p:sldId id="521" r:id="rId3"/>
    <p:sldId id="520" r:id="rId4"/>
    <p:sldId id="374" r:id="rId5"/>
    <p:sldId id="375" r:id="rId6"/>
    <p:sldId id="450" r:id="rId7"/>
    <p:sldId id="484" r:id="rId8"/>
    <p:sldId id="478" r:id="rId9"/>
    <p:sldId id="479" r:id="rId10"/>
    <p:sldId id="480" r:id="rId11"/>
    <p:sldId id="525" r:id="rId12"/>
    <p:sldId id="468" r:id="rId13"/>
    <p:sldId id="526" r:id="rId14"/>
    <p:sldId id="529" r:id="rId15"/>
    <p:sldId id="527" r:id="rId16"/>
    <p:sldId id="530" r:id="rId17"/>
    <p:sldId id="531" r:id="rId18"/>
    <p:sldId id="532" r:id="rId19"/>
    <p:sldId id="528" r:id="rId20"/>
    <p:sldId id="533" r:id="rId21"/>
    <p:sldId id="534" r:id="rId22"/>
    <p:sldId id="535" r:id="rId23"/>
    <p:sldId id="536" r:id="rId24"/>
    <p:sldId id="537" r:id="rId25"/>
    <p:sldId id="538" r:id="rId26"/>
    <p:sldId id="539" r:id="rId27"/>
    <p:sldId id="540" r:id="rId28"/>
    <p:sldId id="541" r:id="rId29"/>
    <p:sldId id="542" r:id="rId30"/>
    <p:sldId id="543" r:id="rId31"/>
    <p:sldId id="544" r:id="rId32"/>
    <p:sldId id="545" r:id="rId33"/>
    <p:sldId id="546" r:id="rId34"/>
    <p:sldId id="547" r:id="rId35"/>
    <p:sldId id="548" r:id="rId36"/>
    <p:sldId id="549" r:id="rId37"/>
    <p:sldId id="551" r:id="rId38"/>
    <p:sldId id="550" r:id="rId39"/>
    <p:sldId id="414" r:id="rId40"/>
    <p:sldId id="413" r:id="rId41"/>
    <p:sldId id="457" r:id="rId42"/>
    <p:sldId id="555" r:id="rId43"/>
    <p:sldId id="558" r:id="rId44"/>
    <p:sldId id="559" r:id="rId45"/>
    <p:sldId id="560" r:id="rId46"/>
    <p:sldId id="561" r:id="rId47"/>
    <p:sldId id="562" r:id="rId48"/>
    <p:sldId id="563" r:id="rId49"/>
    <p:sldId id="553" r:id="rId50"/>
  </p:sldIdLst>
  <p:sldSz cx="9144000" cy="6858000" type="screen4x3"/>
  <p:notesSz cx="6858000" cy="9144000"/>
  <p:defaultTextStyle>
    <a:defPPr>
      <a:defRPr lang="en-US"/>
    </a:defPPr>
    <a:lvl1pPr algn="ctr"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ctr"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ctr"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ctr"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ctr"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5B"/>
    <a:srgbClr val="9966FF"/>
    <a:srgbClr val="410082"/>
    <a:srgbClr val="6600CC"/>
    <a:srgbClr val="000099"/>
    <a:srgbClr val="005452"/>
    <a:srgbClr val="004E4C"/>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17ACE65-A660-32B4-03C9-4BF7ECB0641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200" b="0"/>
            </a:lvl1pPr>
          </a:lstStyle>
          <a:p>
            <a:endParaRPr lang="en-US" altLang="LID4096"/>
          </a:p>
        </p:txBody>
      </p:sp>
      <p:sp>
        <p:nvSpPr>
          <p:cNvPr id="3075" name="Rectangle 3">
            <a:extLst>
              <a:ext uri="{FF2B5EF4-FFF2-40B4-BE49-F238E27FC236}">
                <a16:creationId xmlns:a16="http://schemas.microsoft.com/office/drawing/2014/main" id="{109CA423-DD59-BDDD-AAB9-2F2F3454F0CF}"/>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vl1pPr>
          </a:lstStyle>
          <a:p>
            <a:endParaRPr lang="en-US" altLang="LID4096"/>
          </a:p>
        </p:txBody>
      </p:sp>
      <p:sp>
        <p:nvSpPr>
          <p:cNvPr id="3076" name="Rectangle 4">
            <a:extLst>
              <a:ext uri="{FF2B5EF4-FFF2-40B4-BE49-F238E27FC236}">
                <a16:creationId xmlns:a16="http://schemas.microsoft.com/office/drawing/2014/main" id="{1AE759D3-6F37-FC15-AEAD-8D9977097DAA}"/>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86E8D158-9005-4043-CE0D-7DC246F8A95C}"/>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3078" name="Rectangle 6">
            <a:extLst>
              <a:ext uri="{FF2B5EF4-FFF2-40B4-BE49-F238E27FC236}">
                <a16:creationId xmlns:a16="http://schemas.microsoft.com/office/drawing/2014/main" id="{C7F11ACA-9486-9201-E683-FDD073FDA78E}"/>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b="0"/>
            </a:lvl1pPr>
          </a:lstStyle>
          <a:p>
            <a:endParaRPr lang="en-US" altLang="LID4096"/>
          </a:p>
        </p:txBody>
      </p:sp>
      <p:sp>
        <p:nvSpPr>
          <p:cNvPr id="3079" name="Rectangle 7">
            <a:extLst>
              <a:ext uri="{FF2B5EF4-FFF2-40B4-BE49-F238E27FC236}">
                <a16:creationId xmlns:a16="http://schemas.microsoft.com/office/drawing/2014/main" id="{6F7B9DA8-C885-DF9D-3B93-02D1FF8E97E5}"/>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fld id="{190CCF89-DA8A-4DEC-AD35-9686A142BF5A}"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C162BF8-B097-3AB1-21F2-EE7AE6B8FF4E}"/>
              </a:ext>
            </a:extLst>
          </p:cNvPr>
          <p:cNvSpPr>
            <a:spLocks noGrp="1" noChangeArrowheads="1"/>
          </p:cNvSpPr>
          <p:nvPr>
            <p:ph type="sldNum" sz="quarter" idx="5"/>
          </p:nvPr>
        </p:nvSpPr>
        <p:spPr>
          <a:ln/>
        </p:spPr>
        <p:txBody>
          <a:bodyPr/>
          <a:lstStyle/>
          <a:p>
            <a:fld id="{3D4F1DDE-F473-4B85-8301-78E232DD9098}" type="slidenum">
              <a:rPr lang="en-US" altLang="LID4096"/>
              <a:pPr/>
              <a:t>1</a:t>
            </a:fld>
            <a:endParaRPr lang="en-US" altLang="LID4096"/>
          </a:p>
        </p:txBody>
      </p:sp>
      <p:sp>
        <p:nvSpPr>
          <p:cNvPr id="5122" name="Rectangle 2">
            <a:extLst>
              <a:ext uri="{FF2B5EF4-FFF2-40B4-BE49-F238E27FC236}">
                <a16:creationId xmlns:a16="http://schemas.microsoft.com/office/drawing/2014/main" id="{E5DC130C-7852-7A5A-415D-1DD104C2CE53}"/>
              </a:ext>
            </a:extLst>
          </p:cNvPr>
          <p:cNvSpPr>
            <a:spLocks noRot="1" noChangeArrowheads="1" noTextEdit="1"/>
          </p:cNvSpPr>
          <p:nvPr>
            <p:ph type="sldImg"/>
          </p:nvPr>
        </p:nvSpPr>
        <p:spPr>
          <a:ln/>
        </p:spPr>
      </p:sp>
      <p:sp>
        <p:nvSpPr>
          <p:cNvPr id="5123" name="Rectangle 3">
            <a:extLst>
              <a:ext uri="{FF2B5EF4-FFF2-40B4-BE49-F238E27FC236}">
                <a16:creationId xmlns:a16="http://schemas.microsoft.com/office/drawing/2014/main" id="{E1165020-30CA-BD00-B143-9B6157FFA07D}"/>
              </a:ext>
            </a:extLst>
          </p:cNvPr>
          <p:cNvSpPr>
            <a:spLocks noGrp="1" noChangeArrowheads="1"/>
          </p:cNvSpPr>
          <p:nvPr>
            <p:ph type="body" idx="1"/>
          </p:nvPr>
        </p:nvSpPr>
        <p:spPr/>
        <p:txBody>
          <a:bodyPr/>
          <a:lstStyle/>
          <a:p>
            <a:endParaRPr lang="en-CA" altLang="LID4096"/>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1C0CFD-E7A2-B76B-4B75-87621E2DC9F7}"/>
              </a:ext>
            </a:extLst>
          </p:cNvPr>
          <p:cNvSpPr>
            <a:spLocks noGrp="1" noChangeArrowheads="1"/>
          </p:cNvSpPr>
          <p:nvPr>
            <p:ph type="sldNum" sz="quarter" idx="5"/>
          </p:nvPr>
        </p:nvSpPr>
        <p:spPr>
          <a:ln/>
        </p:spPr>
        <p:txBody>
          <a:bodyPr/>
          <a:lstStyle/>
          <a:p>
            <a:fld id="{72822941-2F90-4161-9630-C985E4215769}" type="slidenum">
              <a:rPr lang="en-US" altLang="LID4096"/>
              <a:pPr/>
              <a:t>2</a:t>
            </a:fld>
            <a:endParaRPr lang="en-US" altLang="LID4096"/>
          </a:p>
        </p:txBody>
      </p:sp>
      <p:sp>
        <p:nvSpPr>
          <p:cNvPr id="7170" name="Rectangle 2">
            <a:extLst>
              <a:ext uri="{FF2B5EF4-FFF2-40B4-BE49-F238E27FC236}">
                <a16:creationId xmlns:a16="http://schemas.microsoft.com/office/drawing/2014/main" id="{CEE61E5E-6EA2-AD69-9F0A-1597C0962892}"/>
              </a:ext>
            </a:extLst>
          </p:cNvPr>
          <p:cNvSpPr>
            <a:spLocks noRot="1" noChangeArrowheads="1" noTextEdit="1"/>
          </p:cNvSpPr>
          <p:nvPr>
            <p:ph type="sldImg"/>
          </p:nvPr>
        </p:nvSpPr>
        <p:spPr>
          <a:ln/>
        </p:spPr>
      </p:sp>
      <p:sp>
        <p:nvSpPr>
          <p:cNvPr id="7171" name="Rectangle 3">
            <a:extLst>
              <a:ext uri="{FF2B5EF4-FFF2-40B4-BE49-F238E27FC236}">
                <a16:creationId xmlns:a16="http://schemas.microsoft.com/office/drawing/2014/main" id="{11635AD3-6C22-33F3-CD9D-9D29DBD10444}"/>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835D7A8-7A12-4EDD-A9A5-B6D23A99705C}"/>
              </a:ext>
            </a:extLst>
          </p:cNvPr>
          <p:cNvSpPr>
            <a:spLocks noGrp="1" noChangeArrowheads="1"/>
          </p:cNvSpPr>
          <p:nvPr>
            <p:ph type="sldNum" sz="quarter" idx="5"/>
          </p:nvPr>
        </p:nvSpPr>
        <p:spPr>
          <a:ln/>
        </p:spPr>
        <p:txBody>
          <a:bodyPr/>
          <a:lstStyle/>
          <a:p>
            <a:fld id="{6EBDD9FF-93AD-48BB-9835-B87A094CEB0E}" type="slidenum">
              <a:rPr lang="en-US" altLang="LID4096"/>
              <a:pPr/>
              <a:t>3</a:t>
            </a:fld>
            <a:endParaRPr lang="en-US" altLang="LID4096"/>
          </a:p>
        </p:txBody>
      </p:sp>
      <p:sp>
        <p:nvSpPr>
          <p:cNvPr id="9218" name="Rectangle 2">
            <a:extLst>
              <a:ext uri="{FF2B5EF4-FFF2-40B4-BE49-F238E27FC236}">
                <a16:creationId xmlns:a16="http://schemas.microsoft.com/office/drawing/2014/main" id="{86263C24-1304-2F34-2F2A-7C521A37ABAA}"/>
              </a:ext>
            </a:extLst>
          </p:cNvPr>
          <p:cNvSpPr>
            <a:spLocks noRot="1" noChangeArrowheads="1" noTextEdit="1"/>
          </p:cNvSpPr>
          <p:nvPr>
            <p:ph type="sldImg"/>
          </p:nvPr>
        </p:nvSpPr>
        <p:spPr>
          <a:ln/>
        </p:spPr>
      </p:sp>
      <p:sp>
        <p:nvSpPr>
          <p:cNvPr id="9219" name="Rectangle 3">
            <a:extLst>
              <a:ext uri="{FF2B5EF4-FFF2-40B4-BE49-F238E27FC236}">
                <a16:creationId xmlns:a16="http://schemas.microsoft.com/office/drawing/2014/main" id="{C5365600-CF52-3932-8EFE-88FDFAFE43A2}"/>
              </a:ext>
            </a:extLst>
          </p:cNvPr>
          <p:cNvSpPr>
            <a:spLocks noGrp="1" noChangeArrowheads="1"/>
          </p:cNvSpPr>
          <p:nvPr>
            <p:ph type="body" idx="1"/>
          </p:nvPr>
        </p:nvSpPr>
        <p:spPr/>
        <p:txBody>
          <a:bodyPr/>
          <a:lstStyle/>
          <a:p>
            <a:endParaRPr lang="en-US" altLang="LID4096"/>
          </a:p>
          <a:p>
            <a:r>
              <a:rPr lang="en-US" altLang="LID4096"/>
              <a:t>---put this slide at the end as well----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DA3A2F-2112-97C9-B77A-CA391269009F}"/>
              </a:ext>
            </a:extLst>
          </p:cNvPr>
          <p:cNvSpPr>
            <a:spLocks noGrp="1" noChangeArrowheads="1"/>
          </p:cNvSpPr>
          <p:nvPr>
            <p:ph type="sldNum" sz="quarter" idx="5"/>
          </p:nvPr>
        </p:nvSpPr>
        <p:spPr>
          <a:ln/>
        </p:spPr>
        <p:txBody>
          <a:bodyPr/>
          <a:lstStyle/>
          <a:p>
            <a:fld id="{EEB6C570-90E7-44F2-9638-8633B87A5426}" type="slidenum">
              <a:rPr lang="en-US" altLang="LID4096"/>
              <a:pPr/>
              <a:t>4</a:t>
            </a:fld>
            <a:endParaRPr lang="en-US" altLang="LID4096"/>
          </a:p>
        </p:txBody>
      </p:sp>
      <p:sp>
        <p:nvSpPr>
          <p:cNvPr id="11266" name="Rectangle 2">
            <a:extLst>
              <a:ext uri="{FF2B5EF4-FFF2-40B4-BE49-F238E27FC236}">
                <a16:creationId xmlns:a16="http://schemas.microsoft.com/office/drawing/2014/main" id="{69F2219A-874D-4995-72E5-51A51C45ED9A}"/>
              </a:ext>
            </a:extLst>
          </p:cNvPr>
          <p:cNvSpPr>
            <a:spLocks noRot="1" noChangeArrowheads="1" noTextEdit="1"/>
          </p:cNvSpPr>
          <p:nvPr>
            <p:ph type="sldImg"/>
          </p:nvPr>
        </p:nvSpPr>
        <p:spPr>
          <a:ln/>
        </p:spPr>
      </p:sp>
      <p:sp>
        <p:nvSpPr>
          <p:cNvPr id="11267" name="Rectangle 3">
            <a:extLst>
              <a:ext uri="{FF2B5EF4-FFF2-40B4-BE49-F238E27FC236}">
                <a16:creationId xmlns:a16="http://schemas.microsoft.com/office/drawing/2014/main" id="{A1F5F52C-D176-BEB5-4A53-0ED3B13C83C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6448579-5749-7149-9797-C73F38A57FC5}"/>
              </a:ext>
            </a:extLst>
          </p:cNvPr>
          <p:cNvSpPr>
            <a:spLocks noGrp="1" noChangeArrowheads="1"/>
          </p:cNvSpPr>
          <p:nvPr>
            <p:ph type="sldNum" sz="quarter" idx="5"/>
          </p:nvPr>
        </p:nvSpPr>
        <p:spPr>
          <a:ln/>
        </p:spPr>
        <p:txBody>
          <a:bodyPr/>
          <a:lstStyle/>
          <a:p>
            <a:fld id="{977D95AF-FEEE-40C5-810C-F615ADED4565}" type="slidenum">
              <a:rPr lang="en-US" altLang="LID4096"/>
              <a:pPr/>
              <a:t>5</a:t>
            </a:fld>
            <a:endParaRPr lang="en-US" altLang="LID4096"/>
          </a:p>
        </p:txBody>
      </p:sp>
      <p:sp>
        <p:nvSpPr>
          <p:cNvPr id="13314" name="Rectangle 2">
            <a:extLst>
              <a:ext uri="{FF2B5EF4-FFF2-40B4-BE49-F238E27FC236}">
                <a16:creationId xmlns:a16="http://schemas.microsoft.com/office/drawing/2014/main" id="{A013F47B-61C2-8C3A-FBC4-2F52560FC5A3}"/>
              </a:ext>
            </a:extLst>
          </p:cNvPr>
          <p:cNvSpPr>
            <a:spLocks noRot="1" noChangeArrowheads="1" noTextEdit="1"/>
          </p:cNvSpPr>
          <p:nvPr>
            <p:ph type="sldImg"/>
          </p:nvPr>
        </p:nvSpPr>
        <p:spPr>
          <a:ln/>
        </p:spPr>
      </p:sp>
      <p:sp>
        <p:nvSpPr>
          <p:cNvPr id="13315" name="Rectangle 3">
            <a:extLst>
              <a:ext uri="{FF2B5EF4-FFF2-40B4-BE49-F238E27FC236}">
                <a16:creationId xmlns:a16="http://schemas.microsoft.com/office/drawing/2014/main" id="{EFB842FC-DC7B-EA7B-1C69-924F9927F77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2B36D48-F0D4-B426-B550-829346FB4C84}"/>
              </a:ext>
            </a:extLst>
          </p:cNvPr>
          <p:cNvSpPr>
            <a:spLocks noGrp="1" noChangeArrowheads="1"/>
          </p:cNvSpPr>
          <p:nvPr>
            <p:ph type="sldNum" sz="quarter" idx="5"/>
          </p:nvPr>
        </p:nvSpPr>
        <p:spPr>
          <a:ln/>
        </p:spPr>
        <p:txBody>
          <a:bodyPr/>
          <a:lstStyle/>
          <a:p>
            <a:fld id="{C7F875ED-3163-48C4-A432-971D0E748660}" type="slidenum">
              <a:rPr lang="en-US" altLang="LID4096"/>
              <a:pPr/>
              <a:t>6</a:t>
            </a:fld>
            <a:endParaRPr lang="en-US" altLang="LID4096"/>
          </a:p>
        </p:txBody>
      </p:sp>
      <p:sp>
        <p:nvSpPr>
          <p:cNvPr id="15362" name="Rectangle 2">
            <a:extLst>
              <a:ext uri="{FF2B5EF4-FFF2-40B4-BE49-F238E27FC236}">
                <a16:creationId xmlns:a16="http://schemas.microsoft.com/office/drawing/2014/main" id="{EE1C0D38-8B94-1659-0DB8-D9CBF2D50616}"/>
              </a:ext>
            </a:extLst>
          </p:cNvPr>
          <p:cNvSpPr>
            <a:spLocks noRot="1" noChangeArrowheads="1" noTextEdit="1"/>
          </p:cNvSpPr>
          <p:nvPr>
            <p:ph type="sldImg"/>
          </p:nvPr>
        </p:nvSpPr>
        <p:spPr>
          <a:ln/>
        </p:spPr>
      </p:sp>
      <p:sp>
        <p:nvSpPr>
          <p:cNvPr id="15363" name="Rectangle 3">
            <a:extLst>
              <a:ext uri="{FF2B5EF4-FFF2-40B4-BE49-F238E27FC236}">
                <a16:creationId xmlns:a16="http://schemas.microsoft.com/office/drawing/2014/main" id="{18D577C6-33C4-FD84-C94D-8A9215FDAB21}"/>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2902C92-E8F6-1F34-F341-10E3B51BF450}"/>
              </a:ext>
            </a:extLst>
          </p:cNvPr>
          <p:cNvSpPr>
            <a:spLocks noGrp="1" noChangeArrowheads="1"/>
          </p:cNvSpPr>
          <p:nvPr>
            <p:ph type="sldNum" sz="quarter" idx="5"/>
          </p:nvPr>
        </p:nvSpPr>
        <p:spPr>
          <a:ln/>
        </p:spPr>
        <p:txBody>
          <a:bodyPr/>
          <a:lstStyle/>
          <a:p>
            <a:fld id="{542E4AB0-7A9E-4D0B-A60B-8808C46E7D29}" type="slidenum">
              <a:rPr lang="en-US" altLang="LID4096"/>
              <a:pPr/>
              <a:t>7</a:t>
            </a:fld>
            <a:endParaRPr lang="en-US" altLang="LID4096"/>
          </a:p>
        </p:txBody>
      </p:sp>
      <p:sp>
        <p:nvSpPr>
          <p:cNvPr id="17410" name="Rectangle 2">
            <a:extLst>
              <a:ext uri="{FF2B5EF4-FFF2-40B4-BE49-F238E27FC236}">
                <a16:creationId xmlns:a16="http://schemas.microsoft.com/office/drawing/2014/main" id="{6654BB13-B1B9-A384-071F-AC77ACFE8CFE}"/>
              </a:ext>
            </a:extLst>
          </p:cNvPr>
          <p:cNvSpPr>
            <a:spLocks noRot="1" noChangeArrowheads="1" noTextEdit="1"/>
          </p:cNvSpPr>
          <p:nvPr>
            <p:ph type="sldImg"/>
          </p:nvPr>
        </p:nvSpPr>
        <p:spPr>
          <a:ln/>
        </p:spPr>
      </p:sp>
      <p:sp>
        <p:nvSpPr>
          <p:cNvPr id="17411" name="Rectangle 3">
            <a:extLst>
              <a:ext uri="{FF2B5EF4-FFF2-40B4-BE49-F238E27FC236}">
                <a16:creationId xmlns:a16="http://schemas.microsoft.com/office/drawing/2014/main" id="{1A065E59-5FDE-0601-EB3E-680B0BD51F0B}"/>
              </a:ext>
            </a:extLst>
          </p:cNvPr>
          <p:cNvSpPr>
            <a:spLocks noGrp="1" noChangeArrowheads="1"/>
          </p:cNvSpPr>
          <p:nvPr>
            <p:ph type="body" idx="1"/>
          </p:nvPr>
        </p:nvSpPr>
        <p:spPr/>
        <p:txBody>
          <a:bodyPr/>
          <a:lstStyle/>
          <a:p>
            <a:r>
              <a:rPr lang="en-US" altLang="LID4096"/>
              <a:t>The goal of our study was to find out what people currently do in their homes. This knowledge will help us know where technology can be of value, and what kind of characteristics such designs should have. </a:t>
            </a:r>
          </a:p>
          <a:p>
            <a:r>
              <a:rPr lang="en-US" altLang="LID4096"/>
              <a:t>10 families (29 individuals) with various backgrounds and compositions – including roommates, common law couples, families, even children living under shared custody agreements. </a:t>
            </a:r>
          </a:p>
          <a:p>
            <a:endParaRPr lang="en-US" altLang="LID4096"/>
          </a:p>
          <a:p>
            <a:r>
              <a:rPr lang="en-US" altLang="LID4096"/>
              <a:t>Five participants were teenagers, sixteen were young-mid adults aged 20 to 39, and eight were middle-aged adults aged 40 to 60. We avoided participants under the age of thirteen, as we thought they would be best handled by a methodology better suited to the young. Particiapants came from a wide variety of backgrounds. All participants we at least moderately technically inclined.</a:t>
            </a:r>
          </a:p>
          <a:p>
            <a:endParaRPr lang="en-US" altLang="LID4096"/>
          </a:p>
          <a:p>
            <a:r>
              <a:rPr lang="en-US" altLang="LID4096"/>
              <a:t>We interviewed them in their homes. The interviews took about an hour, and involved 2 stages. The first was focused on awareness, and asked people to complete several exercises in order to help ground our interviews. The second phase was focused on information display, and asked people to show us everywhere in the home where they used communication information. We’re not going to go into our methodology in detail here, but if you are interested it is described in full detail in the two papers.</a:t>
            </a:r>
          </a:p>
          <a:p>
            <a:r>
              <a:rPr lang="en-US" altLang="LID4096"/>
              <a:t>So next up is Carman, and he’s going to talk about the first part of our results in the area of interpersonal awareness.</a:t>
            </a:r>
          </a:p>
          <a:p>
            <a:endParaRPr lang="en-US" altLang="LID4096"/>
          </a:p>
          <a:p>
            <a:r>
              <a:rPr lang="en-US" altLang="LID4096"/>
              <a:t>-----awareness slides here-----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EC3E31A-349D-FC23-5AB7-67047D9CC269}"/>
              </a:ext>
            </a:extLst>
          </p:cNvPr>
          <p:cNvSpPr>
            <a:spLocks noGrp="1" noChangeArrowheads="1"/>
          </p:cNvSpPr>
          <p:nvPr>
            <p:ph type="sldNum" sz="quarter" idx="5"/>
          </p:nvPr>
        </p:nvSpPr>
        <p:spPr>
          <a:ln/>
        </p:spPr>
        <p:txBody>
          <a:bodyPr/>
          <a:lstStyle/>
          <a:p>
            <a:fld id="{B658CE44-BD11-42B9-9C11-61C613A7D87D}" type="slidenum">
              <a:rPr lang="en-US" altLang="LID4096"/>
              <a:pPr/>
              <a:t>8</a:t>
            </a:fld>
            <a:endParaRPr lang="en-US" altLang="LID4096"/>
          </a:p>
        </p:txBody>
      </p:sp>
      <p:sp>
        <p:nvSpPr>
          <p:cNvPr id="19458" name="Rectangle 2">
            <a:extLst>
              <a:ext uri="{FF2B5EF4-FFF2-40B4-BE49-F238E27FC236}">
                <a16:creationId xmlns:a16="http://schemas.microsoft.com/office/drawing/2014/main" id="{BAE5CC47-2246-5349-529A-19640F84E982}"/>
              </a:ext>
            </a:extLst>
          </p:cNvPr>
          <p:cNvSpPr>
            <a:spLocks noRot="1" noChangeArrowheads="1" noTextEdit="1"/>
          </p:cNvSpPr>
          <p:nvPr>
            <p:ph type="sldImg"/>
          </p:nvPr>
        </p:nvSpPr>
        <p:spPr>
          <a:ln/>
        </p:spPr>
      </p:sp>
      <p:sp>
        <p:nvSpPr>
          <p:cNvPr id="19459" name="Rectangle 3">
            <a:extLst>
              <a:ext uri="{FF2B5EF4-FFF2-40B4-BE49-F238E27FC236}">
                <a16:creationId xmlns:a16="http://schemas.microsoft.com/office/drawing/2014/main" id="{0E3D9B02-B729-B6B8-BD76-1457ADADC1EB}"/>
              </a:ext>
            </a:extLst>
          </p:cNvPr>
          <p:cNvSpPr>
            <a:spLocks noGrp="1" noChangeArrowheads="1"/>
          </p:cNvSpPr>
          <p:nvPr>
            <p:ph type="body" idx="1"/>
          </p:nvPr>
        </p:nvSpPr>
        <p:spPr/>
        <p:txBody>
          <a:bodyPr/>
          <a:lstStyle/>
          <a:p>
            <a:r>
              <a:rPr lang="en-US" altLang="LID4096"/>
              <a:t>Awareness was loosely described to participants as a general sense of an individual’s whereabouts and activities. </a:t>
            </a:r>
          </a:p>
          <a:p>
            <a:endParaRPr lang="en-US" altLang="LID4096"/>
          </a:p>
          <a:p>
            <a:r>
              <a:rPr lang="en-US" altLang="LID4096"/>
              <a:t>People they wanted to stay aware of and how frequently.</a:t>
            </a:r>
          </a:p>
          <a:p>
            <a:endParaRPr lang="en-US" altLang="LID4096"/>
          </a:p>
          <a:p>
            <a:r>
              <a:rPr lang="en-US" altLang="LID4096"/>
              <a:t>Separate piece of paper to write down names / locations.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BA2CD1-99F3-F7F3-36EF-7FC5DA95A095}"/>
              </a:ext>
            </a:extLst>
          </p:cNvPr>
          <p:cNvSpPr>
            <a:spLocks noGrp="1" noChangeArrowheads="1"/>
          </p:cNvSpPr>
          <p:nvPr>
            <p:ph type="sldNum" sz="quarter" idx="5"/>
          </p:nvPr>
        </p:nvSpPr>
        <p:spPr>
          <a:ln/>
        </p:spPr>
        <p:txBody>
          <a:bodyPr/>
          <a:lstStyle/>
          <a:p>
            <a:fld id="{CD994A84-9315-44F3-8A35-E4204AF4E0A3}" type="slidenum">
              <a:rPr lang="en-US" altLang="LID4096"/>
              <a:pPr/>
              <a:t>9</a:t>
            </a:fld>
            <a:endParaRPr lang="en-US" altLang="LID4096"/>
          </a:p>
        </p:txBody>
      </p:sp>
      <p:sp>
        <p:nvSpPr>
          <p:cNvPr id="21506" name="Rectangle 2">
            <a:extLst>
              <a:ext uri="{FF2B5EF4-FFF2-40B4-BE49-F238E27FC236}">
                <a16:creationId xmlns:a16="http://schemas.microsoft.com/office/drawing/2014/main" id="{A0EEC557-C658-F6ED-D80C-10E14BBDE609}"/>
              </a:ext>
            </a:extLst>
          </p:cNvPr>
          <p:cNvSpPr>
            <a:spLocks noRot="1" noChangeArrowheads="1" noTextEdit="1"/>
          </p:cNvSpPr>
          <p:nvPr>
            <p:ph type="sldImg"/>
          </p:nvPr>
        </p:nvSpPr>
        <p:spPr>
          <a:ln/>
        </p:spPr>
      </p:sp>
      <p:sp>
        <p:nvSpPr>
          <p:cNvPr id="21507" name="Rectangle 3">
            <a:extLst>
              <a:ext uri="{FF2B5EF4-FFF2-40B4-BE49-F238E27FC236}">
                <a16:creationId xmlns:a16="http://schemas.microsoft.com/office/drawing/2014/main" id="{C0563B22-D68D-5895-D629-C02B3DFE2074}"/>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89F5A3A-F497-D74F-95C1-41B620C27359}"/>
              </a:ext>
            </a:extLst>
          </p:cNvPr>
          <p:cNvSpPr>
            <a:spLocks noGrp="1" noChangeArrowheads="1"/>
          </p:cNvSpPr>
          <p:nvPr>
            <p:ph type="sldNum" sz="quarter" idx="5"/>
          </p:nvPr>
        </p:nvSpPr>
        <p:spPr>
          <a:ln/>
        </p:spPr>
        <p:txBody>
          <a:bodyPr/>
          <a:lstStyle/>
          <a:p>
            <a:fld id="{CF69983B-6F50-4B96-9D52-A5B3DABC0ABF}" type="slidenum">
              <a:rPr lang="en-US" altLang="LID4096"/>
              <a:pPr/>
              <a:t>10</a:t>
            </a:fld>
            <a:endParaRPr lang="en-US" altLang="LID4096"/>
          </a:p>
        </p:txBody>
      </p:sp>
      <p:sp>
        <p:nvSpPr>
          <p:cNvPr id="23554" name="Rectangle 2">
            <a:extLst>
              <a:ext uri="{FF2B5EF4-FFF2-40B4-BE49-F238E27FC236}">
                <a16:creationId xmlns:a16="http://schemas.microsoft.com/office/drawing/2014/main" id="{6B133BA4-C1BE-DD58-F211-1A7217F28172}"/>
              </a:ext>
            </a:extLst>
          </p:cNvPr>
          <p:cNvSpPr>
            <a:spLocks noRot="1" noChangeArrowheads="1" noTextEdit="1"/>
          </p:cNvSpPr>
          <p:nvPr>
            <p:ph type="sldImg"/>
          </p:nvPr>
        </p:nvSpPr>
        <p:spPr>
          <a:ln/>
        </p:spPr>
      </p:sp>
      <p:sp>
        <p:nvSpPr>
          <p:cNvPr id="23555" name="Rectangle 3">
            <a:extLst>
              <a:ext uri="{FF2B5EF4-FFF2-40B4-BE49-F238E27FC236}">
                <a16:creationId xmlns:a16="http://schemas.microsoft.com/office/drawing/2014/main" id="{D8831100-4197-58E6-FFFF-614BCFDAB747}"/>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1D6444D-FF0A-D932-5911-F79A90A3575E}"/>
              </a:ext>
            </a:extLst>
          </p:cNvPr>
          <p:cNvSpPr>
            <a:spLocks noGrp="1" noChangeArrowheads="1"/>
          </p:cNvSpPr>
          <p:nvPr>
            <p:ph type="sldNum" sz="quarter" idx="5"/>
          </p:nvPr>
        </p:nvSpPr>
        <p:spPr>
          <a:ln/>
        </p:spPr>
        <p:txBody>
          <a:bodyPr/>
          <a:lstStyle/>
          <a:p>
            <a:fld id="{31510F8D-50A4-412B-8212-3379D76053EC}" type="slidenum">
              <a:rPr lang="en-US" altLang="LID4096"/>
              <a:pPr/>
              <a:t>11</a:t>
            </a:fld>
            <a:endParaRPr lang="en-US" altLang="LID4096"/>
          </a:p>
        </p:txBody>
      </p:sp>
      <p:sp>
        <p:nvSpPr>
          <p:cNvPr id="25602" name="Rectangle 2">
            <a:extLst>
              <a:ext uri="{FF2B5EF4-FFF2-40B4-BE49-F238E27FC236}">
                <a16:creationId xmlns:a16="http://schemas.microsoft.com/office/drawing/2014/main" id="{EB9DB3FD-B0D8-A2D4-A44F-939A6E7E9EE1}"/>
              </a:ext>
            </a:extLst>
          </p:cNvPr>
          <p:cNvSpPr>
            <a:spLocks noRot="1" noChangeArrowheads="1" noTextEdit="1"/>
          </p:cNvSpPr>
          <p:nvPr>
            <p:ph type="sldImg"/>
          </p:nvPr>
        </p:nvSpPr>
        <p:spPr>
          <a:ln/>
        </p:spPr>
      </p:sp>
      <p:sp>
        <p:nvSpPr>
          <p:cNvPr id="25603" name="Rectangle 3">
            <a:extLst>
              <a:ext uri="{FF2B5EF4-FFF2-40B4-BE49-F238E27FC236}">
                <a16:creationId xmlns:a16="http://schemas.microsoft.com/office/drawing/2014/main" id="{9E7A28CA-8856-4E57-BB69-6CD15FD1088A}"/>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DF4559A-E1DF-AC86-0B54-58757BA88486}"/>
              </a:ext>
            </a:extLst>
          </p:cNvPr>
          <p:cNvSpPr>
            <a:spLocks noGrp="1" noChangeArrowheads="1"/>
          </p:cNvSpPr>
          <p:nvPr>
            <p:ph type="sldNum" sz="quarter" idx="5"/>
          </p:nvPr>
        </p:nvSpPr>
        <p:spPr>
          <a:ln/>
        </p:spPr>
        <p:txBody>
          <a:bodyPr/>
          <a:lstStyle/>
          <a:p>
            <a:fld id="{9D722B0B-E73F-4027-BC98-C7A53C5AD7F5}" type="slidenum">
              <a:rPr lang="en-US" altLang="LID4096"/>
              <a:pPr/>
              <a:t>12</a:t>
            </a:fld>
            <a:endParaRPr lang="en-US" altLang="LID4096"/>
          </a:p>
        </p:txBody>
      </p:sp>
      <p:sp>
        <p:nvSpPr>
          <p:cNvPr id="27650" name="Rectangle 2">
            <a:extLst>
              <a:ext uri="{FF2B5EF4-FFF2-40B4-BE49-F238E27FC236}">
                <a16:creationId xmlns:a16="http://schemas.microsoft.com/office/drawing/2014/main" id="{2C75CCCE-EF03-0465-08DB-0D31D259FF48}"/>
              </a:ext>
            </a:extLst>
          </p:cNvPr>
          <p:cNvSpPr>
            <a:spLocks noRot="1" noChangeArrowheads="1" noTextEdit="1"/>
          </p:cNvSpPr>
          <p:nvPr>
            <p:ph type="sldImg"/>
          </p:nvPr>
        </p:nvSpPr>
        <p:spPr>
          <a:ln/>
        </p:spPr>
      </p:sp>
      <p:sp>
        <p:nvSpPr>
          <p:cNvPr id="27651" name="Rectangle 3">
            <a:extLst>
              <a:ext uri="{FF2B5EF4-FFF2-40B4-BE49-F238E27FC236}">
                <a16:creationId xmlns:a16="http://schemas.microsoft.com/office/drawing/2014/main" id="{F0E3B557-105B-D57D-FA2C-20A99CF18F7A}"/>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B61D23C-CD44-FDF6-E652-EDC67985BEB4}"/>
              </a:ext>
            </a:extLst>
          </p:cNvPr>
          <p:cNvSpPr>
            <a:spLocks noGrp="1" noChangeArrowheads="1"/>
          </p:cNvSpPr>
          <p:nvPr>
            <p:ph type="sldNum" sz="quarter" idx="5"/>
          </p:nvPr>
        </p:nvSpPr>
        <p:spPr>
          <a:ln/>
        </p:spPr>
        <p:txBody>
          <a:bodyPr/>
          <a:lstStyle/>
          <a:p>
            <a:fld id="{972AF8E6-572E-4D96-A390-3DC34C9ACA58}" type="slidenum">
              <a:rPr lang="en-US" altLang="LID4096"/>
              <a:pPr/>
              <a:t>13</a:t>
            </a:fld>
            <a:endParaRPr lang="en-US" altLang="LID4096"/>
          </a:p>
        </p:txBody>
      </p:sp>
      <p:sp>
        <p:nvSpPr>
          <p:cNvPr id="29698" name="Rectangle 2">
            <a:extLst>
              <a:ext uri="{FF2B5EF4-FFF2-40B4-BE49-F238E27FC236}">
                <a16:creationId xmlns:a16="http://schemas.microsoft.com/office/drawing/2014/main" id="{C7F39611-B6C0-BFD4-09B5-06C59B86A68D}"/>
              </a:ext>
            </a:extLst>
          </p:cNvPr>
          <p:cNvSpPr>
            <a:spLocks noRot="1" noChangeArrowheads="1" noTextEdit="1"/>
          </p:cNvSpPr>
          <p:nvPr>
            <p:ph type="sldImg"/>
          </p:nvPr>
        </p:nvSpPr>
        <p:spPr>
          <a:ln/>
        </p:spPr>
      </p:sp>
      <p:sp>
        <p:nvSpPr>
          <p:cNvPr id="29699" name="Rectangle 3">
            <a:extLst>
              <a:ext uri="{FF2B5EF4-FFF2-40B4-BE49-F238E27FC236}">
                <a16:creationId xmlns:a16="http://schemas.microsoft.com/office/drawing/2014/main" id="{F6BB42DD-D5EC-9229-E7DF-618A8FC05F69}"/>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C795879-1A06-78FA-364B-3A519644460C}"/>
              </a:ext>
            </a:extLst>
          </p:cNvPr>
          <p:cNvSpPr>
            <a:spLocks noGrp="1" noChangeArrowheads="1"/>
          </p:cNvSpPr>
          <p:nvPr>
            <p:ph type="sldNum" sz="quarter" idx="5"/>
          </p:nvPr>
        </p:nvSpPr>
        <p:spPr>
          <a:ln/>
        </p:spPr>
        <p:txBody>
          <a:bodyPr/>
          <a:lstStyle/>
          <a:p>
            <a:fld id="{EA2A58F7-CEEE-4E16-9CA4-E3317191A27D}" type="slidenum">
              <a:rPr lang="en-US" altLang="LID4096"/>
              <a:pPr/>
              <a:t>14</a:t>
            </a:fld>
            <a:endParaRPr lang="en-US" altLang="LID4096"/>
          </a:p>
        </p:txBody>
      </p:sp>
      <p:sp>
        <p:nvSpPr>
          <p:cNvPr id="31746" name="Rectangle 2">
            <a:extLst>
              <a:ext uri="{FF2B5EF4-FFF2-40B4-BE49-F238E27FC236}">
                <a16:creationId xmlns:a16="http://schemas.microsoft.com/office/drawing/2014/main" id="{CFB1D255-7C2F-8987-8EF4-75032992CF4C}"/>
              </a:ext>
            </a:extLst>
          </p:cNvPr>
          <p:cNvSpPr>
            <a:spLocks noRot="1" noChangeArrowheads="1" noTextEdit="1"/>
          </p:cNvSpPr>
          <p:nvPr>
            <p:ph type="sldImg"/>
          </p:nvPr>
        </p:nvSpPr>
        <p:spPr>
          <a:ln/>
        </p:spPr>
      </p:sp>
      <p:sp>
        <p:nvSpPr>
          <p:cNvPr id="31747" name="Rectangle 3">
            <a:extLst>
              <a:ext uri="{FF2B5EF4-FFF2-40B4-BE49-F238E27FC236}">
                <a16:creationId xmlns:a16="http://schemas.microsoft.com/office/drawing/2014/main" id="{ABC573B6-5F9D-2C35-3FD7-E87EA28283F0}"/>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7BE9FA-32F4-6352-D10B-9817DBDDB500}"/>
              </a:ext>
            </a:extLst>
          </p:cNvPr>
          <p:cNvSpPr>
            <a:spLocks noGrp="1" noChangeArrowheads="1"/>
          </p:cNvSpPr>
          <p:nvPr>
            <p:ph type="sldNum" sz="quarter" idx="5"/>
          </p:nvPr>
        </p:nvSpPr>
        <p:spPr>
          <a:ln/>
        </p:spPr>
        <p:txBody>
          <a:bodyPr/>
          <a:lstStyle/>
          <a:p>
            <a:fld id="{4B369758-32C7-486E-9A51-A195D2DA4483}" type="slidenum">
              <a:rPr lang="en-US" altLang="LID4096"/>
              <a:pPr/>
              <a:t>15</a:t>
            </a:fld>
            <a:endParaRPr lang="en-US" altLang="LID4096"/>
          </a:p>
        </p:txBody>
      </p:sp>
      <p:sp>
        <p:nvSpPr>
          <p:cNvPr id="33794" name="Rectangle 2">
            <a:extLst>
              <a:ext uri="{FF2B5EF4-FFF2-40B4-BE49-F238E27FC236}">
                <a16:creationId xmlns:a16="http://schemas.microsoft.com/office/drawing/2014/main" id="{DC24A69C-F986-AB86-6442-86DAF9176272}"/>
              </a:ext>
            </a:extLst>
          </p:cNvPr>
          <p:cNvSpPr>
            <a:spLocks noRot="1" noChangeArrowheads="1" noTextEdit="1"/>
          </p:cNvSpPr>
          <p:nvPr>
            <p:ph type="sldImg"/>
          </p:nvPr>
        </p:nvSpPr>
        <p:spPr>
          <a:ln/>
        </p:spPr>
      </p:sp>
      <p:sp>
        <p:nvSpPr>
          <p:cNvPr id="33795" name="Rectangle 3">
            <a:extLst>
              <a:ext uri="{FF2B5EF4-FFF2-40B4-BE49-F238E27FC236}">
                <a16:creationId xmlns:a16="http://schemas.microsoft.com/office/drawing/2014/main" id="{A29454C2-E37D-915F-C2A7-0529464353A4}"/>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04E95A4-A839-83C6-105B-160E31D9C627}"/>
              </a:ext>
            </a:extLst>
          </p:cNvPr>
          <p:cNvSpPr>
            <a:spLocks noGrp="1" noChangeArrowheads="1"/>
          </p:cNvSpPr>
          <p:nvPr>
            <p:ph type="sldNum" sz="quarter" idx="5"/>
          </p:nvPr>
        </p:nvSpPr>
        <p:spPr>
          <a:ln/>
        </p:spPr>
        <p:txBody>
          <a:bodyPr/>
          <a:lstStyle/>
          <a:p>
            <a:fld id="{18BEF2BF-9C79-482C-B45B-46EF6F614AAE}" type="slidenum">
              <a:rPr lang="en-US" altLang="LID4096"/>
              <a:pPr/>
              <a:t>16</a:t>
            </a:fld>
            <a:endParaRPr lang="en-US" altLang="LID4096"/>
          </a:p>
        </p:txBody>
      </p:sp>
      <p:sp>
        <p:nvSpPr>
          <p:cNvPr id="35842" name="Rectangle 2">
            <a:extLst>
              <a:ext uri="{FF2B5EF4-FFF2-40B4-BE49-F238E27FC236}">
                <a16:creationId xmlns:a16="http://schemas.microsoft.com/office/drawing/2014/main" id="{BDE35C50-DFA6-2F8E-F05A-D5DE7B02D802}"/>
              </a:ext>
            </a:extLst>
          </p:cNvPr>
          <p:cNvSpPr>
            <a:spLocks noRot="1" noChangeArrowheads="1" noTextEdit="1"/>
          </p:cNvSpPr>
          <p:nvPr>
            <p:ph type="sldImg"/>
          </p:nvPr>
        </p:nvSpPr>
        <p:spPr>
          <a:ln/>
        </p:spPr>
      </p:sp>
      <p:sp>
        <p:nvSpPr>
          <p:cNvPr id="35843" name="Rectangle 3">
            <a:extLst>
              <a:ext uri="{FF2B5EF4-FFF2-40B4-BE49-F238E27FC236}">
                <a16:creationId xmlns:a16="http://schemas.microsoft.com/office/drawing/2014/main" id="{3FA3D31A-0FAD-4401-495D-6FFBE2B777D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E5E1428-550C-2C6E-B5B2-FF6E43E290B1}"/>
              </a:ext>
            </a:extLst>
          </p:cNvPr>
          <p:cNvSpPr>
            <a:spLocks noGrp="1" noChangeArrowheads="1"/>
          </p:cNvSpPr>
          <p:nvPr>
            <p:ph type="sldNum" sz="quarter" idx="5"/>
          </p:nvPr>
        </p:nvSpPr>
        <p:spPr>
          <a:ln/>
        </p:spPr>
        <p:txBody>
          <a:bodyPr/>
          <a:lstStyle/>
          <a:p>
            <a:fld id="{A0D41869-158F-4FED-A78A-6A81C9A2A38F}" type="slidenum">
              <a:rPr lang="en-US" altLang="LID4096"/>
              <a:pPr/>
              <a:t>17</a:t>
            </a:fld>
            <a:endParaRPr lang="en-US" altLang="LID4096"/>
          </a:p>
        </p:txBody>
      </p:sp>
      <p:sp>
        <p:nvSpPr>
          <p:cNvPr id="37890" name="Rectangle 2">
            <a:extLst>
              <a:ext uri="{FF2B5EF4-FFF2-40B4-BE49-F238E27FC236}">
                <a16:creationId xmlns:a16="http://schemas.microsoft.com/office/drawing/2014/main" id="{D2334A3F-1A1C-ACDA-8B6F-10042EFBA74D}"/>
              </a:ext>
            </a:extLst>
          </p:cNvPr>
          <p:cNvSpPr>
            <a:spLocks noRot="1" noChangeArrowheads="1" noTextEdit="1"/>
          </p:cNvSpPr>
          <p:nvPr>
            <p:ph type="sldImg"/>
          </p:nvPr>
        </p:nvSpPr>
        <p:spPr>
          <a:ln/>
        </p:spPr>
      </p:sp>
      <p:sp>
        <p:nvSpPr>
          <p:cNvPr id="37891" name="Rectangle 3">
            <a:extLst>
              <a:ext uri="{FF2B5EF4-FFF2-40B4-BE49-F238E27FC236}">
                <a16:creationId xmlns:a16="http://schemas.microsoft.com/office/drawing/2014/main" id="{6B60A81A-91AF-B7AF-41FF-8940D7973E07}"/>
              </a:ext>
            </a:extLst>
          </p:cNvPr>
          <p:cNvSpPr>
            <a:spLocks noGrp="1" noChangeArrowheads="1"/>
          </p:cNvSpPr>
          <p:nvPr>
            <p:ph type="body" idx="1"/>
          </p:nvPr>
        </p:nvSpPr>
        <p:spPr/>
        <p:txBody>
          <a:bodyPr/>
          <a:lstStyle/>
          <a:p>
            <a:r>
              <a:rPr lang="en-US" altLang="LID4096" i="1"/>
              <a:t>in general people have four to ten individuals within their intimate social group for whom they have a strong need for awareness.</a:t>
            </a:r>
            <a:r>
              <a:rPr lang="en-US" altLang="LID4096"/>
              <a:t> </a:t>
            </a:r>
          </a:p>
          <a:p>
            <a:endParaRPr lang="en-US" altLang="LID4096"/>
          </a:p>
          <a:p>
            <a:r>
              <a:rPr lang="en-US" altLang="LID4096"/>
              <a:t>all participants was 6, teenagers was 9, young-mid adults 6, and middle-aged adults 4. </a:t>
            </a:r>
          </a:p>
          <a:p>
            <a:endParaRPr lang="en-US" altLang="LID4096"/>
          </a:p>
          <a:p>
            <a:r>
              <a:rPr lang="en-US" altLang="LID4096"/>
              <a:t>The higher number of intimate socials for teenagers can perhaps be attributed to their typical inclusion of immediate family members along with school friends. </a:t>
            </a:r>
          </a:p>
          <a:p>
            <a:endParaRPr lang="en-US" altLang="LID4096"/>
          </a:p>
          <a:p>
            <a:r>
              <a:rPr lang="en-US" altLang="LID4096"/>
              <a:t>Middle-aged adults generally had fewer intimate socials than young-mid adults; most middle-aged adults in our study group had their own children, and their intimate socials typically contained only immediate family members, e.g., a partner and children. </a:t>
            </a:r>
          </a:p>
          <a:p>
            <a:endParaRPr lang="en-US" altLang="LID4096"/>
          </a:p>
          <a:p>
            <a:r>
              <a:rPr lang="en-US" altLang="LID4096"/>
              <a:t>large range for young-mid adults suggests that the number of intimate socials for this group is mostly based on personal preference.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68222EC-0C2E-10E6-A928-9D0DE6AAC30A}"/>
              </a:ext>
            </a:extLst>
          </p:cNvPr>
          <p:cNvSpPr>
            <a:spLocks noGrp="1" noChangeArrowheads="1"/>
          </p:cNvSpPr>
          <p:nvPr>
            <p:ph type="sldNum" sz="quarter" idx="5"/>
          </p:nvPr>
        </p:nvSpPr>
        <p:spPr>
          <a:ln/>
        </p:spPr>
        <p:txBody>
          <a:bodyPr/>
          <a:lstStyle/>
          <a:p>
            <a:fld id="{27C00FAC-9852-4A48-84FF-B8BABB1ADE8A}" type="slidenum">
              <a:rPr lang="en-US" altLang="LID4096"/>
              <a:pPr/>
              <a:t>18</a:t>
            </a:fld>
            <a:endParaRPr lang="en-US" altLang="LID4096"/>
          </a:p>
        </p:txBody>
      </p:sp>
      <p:sp>
        <p:nvSpPr>
          <p:cNvPr id="39938" name="Rectangle 2">
            <a:extLst>
              <a:ext uri="{FF2B5EF4-FFF2-40B4-BE49-F238E27FC236}">
                <a16:creationId xmlns:a16="http://schemas.microsoft.com/office/drawing/2014/main" id="{D8546206-61BF-50A5-3680-A06A13C2E530}"/>
              </a:ext>
            </a:extLst>
          </p:cNvPr>
          <p:cNvSpPr>
            <a:spLocks noRot="1" noChangeArrowheads="1" noTextEdit="1"/>
          </p:cNvSpPr>
          <p:nvPr>
            <p:ph type="sldImg"/>
          </p:nvPr>
        </p:nvSpPr>
        <p:spPr>
          <a:ln/>
        </p:spPr>
      </p:sp>
      <p:sp>
        <p:nvSpPr>
          <p:cNvPr id="39939" name="Rectangle 3">
            <a:extLst>
              <a:ext uri="{FF2B5EF4-FFF2-40B4-BE49-F238E27FC236}">
                <a16:creationId xmlns:a16="http://schemas.microsoft.com/office/drawing/2014/main" id="{03C0BB90-5D15-F12D-417C-3F8C4DECF7A5}"/>
              </a:ext>
            </a:extLst>
          </p:cNvPr>
          <p:cNvSpPr>
            <a:spLocks noGrp="1" noChangeArrowheads="1"/>
          </p:cNvSpPr>
          <p:nvPr>
            <p:ph type="body" idx="1"/>
          </p:nvPr>
        </p:nvSpPr>
        <p:spPr/>
        <p:txBody>
          <a:bodyPr/>
          <a:lstStyle/>
          <a:p>
            <a:pPr>
              <a:lnSpc>
                <a:spcPct val="90000"/>
              </a:lnSpc>
            </a:pPr>
            <a:r>
              <a:rPr lang="en-US" altLang="LID4096" sz="1000" i="1"/>
              <a:t>CHANGES</a:t>
            </a:r>
          </a:p>
          <a:p>
            <a:pPr>
              <a:lnSpc>
                <a:spcPct val="90000"/>
              </a:lnSpc>
            </a:pPr>
            <a:r>
              <a:rPr lang="en-US" altLang="LID4096" sz="1000" i="1"/>
              <a:t>PROXIMITY</a:t>
            </a:r>
          </a:p>
          <a:p>
            <a:pPr>
              <a:lnSpc>
                <a:spcPct val="90000"/>
              </a:lnSpc>
            </a:pPr>
            <a:endParaRPr lang="en-US" altLang="LID4096" sz="1000" i="1"/>
          </a:p>
          <a:p>
            <a:pPr>
              <a:lnSpc>
                <a:spcPct val="90000"/>
              </a:lnSpc>
            </a:pPr>
            <a:r>
              <a:rPr lang="en-US" altLang="LID4096" sz="1000" i="1"/>
              <a:t>Home inhabitants</a:t>
            </a:r>
            <a:r>
              <a:rPr lang="en-US" altLang="LID4096" sz="1000"/>
              <a:t> were included by all but one participant, and some included </a:t>
            </a:r>
            <a:r>
              <a:rPr lang="en-US" altLang="LID4096" sz="1000" i="1"/>
              <a:t>only</a:t>
            </a:r>
            <a:r>
              <a:rPr lang="en-US" altLang="LID4096" sz="1000"/>
              <a:t> home inhabitants in this group.</a:t>
            </a:r>
            <a:endParaRPr lang="en-US" altLang="LID4096" sz="1000" i="1"/>
          </a:p>
          <a:p>
            <a:pPr>
              <a:lnSpc>
                <a:spcPct val="90000"/>
              </a:lnSpc>
            </a:pPr>
            <a:r>
              <a:rPr lang="en-US" altLang="LID4096" sz="1000" i="1"/>
              <a:t>Significant others, </a:t>
            </a:r>
            <a:r>
              <a:rPr lang="en-US" altLang="LID4096" sz="1000"/>
              <a:t>e.g., husband/wife, fiancé(e), girl/boyfriend, were included by all participants as an intimate social. </a:t>
            </a:r>
            <a:endParaRPr lang="en-US" altLang="LID4096" sz="1000" i="1"/>
          </a:p>
          <a:p>
            <a:pPr>
              <a:lnSpc>
                <a:spcPct val="90000"/>
              </a:lnSpc>
            </a:pPr>
            <a:r>
              <a:rPr lang="en-US" altLang="LID4096" sz="1000" i="1"/>
              <a:t>Immediate family members</a:t>
            </a:r>
            <a:r>
              <a:rPr lang="en-US" altLang="LID4096" sz="1000"/>
              <a:t>—parents, siblings, and children – were included by all but two participants. One individual, who listed only two intimate socials, preferred little family contact. The other was a grade twelve student who, because of his age, preferred awareness of friends over family. </a:t>
            </a:r>
            <a:endParaRPr lang="en-US" altLang="LID4096" sz="1000" i="1"/>
          </a:p>
          <a:p>
            <a:pPr>
              <a:lnSpc>
                <a:spcPct val="90000"/>
              </a:lnSpc>
            </a:pPr>
            <a:r>
              <a:rPr lang="en-US" altLang="LID4096" sz="1000" i="1"/>
              <a:t>Close friends </a:t>
            </a:r>
            <a:r>
              <a:rPr lang="en-US" altLang="LID4096" sz="1000"/>
              <a:t>were included by almost three-quarters (72%) of participants. </a:t>
            </a:r>
          </a:p>
          <a:p>
            <a:pPr>
              <a:lnSpc>
                <a:spcPct val="90000"/>
              </a:lnSpc>
            </a:pPr>
            <a:r>
              <a:rPr lang="en-US" altLang="LID4096" sz="1000"/>
              <a:t>Work colleagues were included by only three people. </a:t>
            </a:r>
          </a:p>
          <a:p>
            <a:pPr>
              <a:lnSpc>
                <a:spcPct val="90000"/>
              </a:lnSpc>
            </a:pPr>
            <a:endParaRPr lang="en-US" altLang="LID4096" sz="1000"/>
          </a:p>
          <a:p>
            <a:pPr>
              <a:lnSpc>
                <a:spcPct val="90000"/>
              </a:lnSpc>
            </a:pPr>
            <a:r>
              <a:rPr lang="en-US" altLang="LID4096" sz="1000" i="1"/>
              <a:t>in general people are intimate socials because they share a close personal relationship, usually being family members, or close friends. A lack of proximity makes it more difficult for someone to be an intimate social member, but it does not prevent it.</a:t>
            </a:r>
            <a:r>
              <a:rPr lang="en-US" altLang="LID4096" sz="1000"/>
              <a:t> </a:t>
            </a:r>
          </a:p>
          <a:p>
            <a:pPr>
              <a:lnSpc>
                <a:spcPct val="90000"/>
              </a:lnSpc>
            </a:pPr>
            <a:endParaRPr lang="en-US" altLang="LID4096" sz="1000"/>
          </a:p>
          <a:p>
            <a:pPr>
              <a:lnSpc>
                <a:spcPct val="90000"/>
              </a:lnSpc>
            </a:pPr>
            <a:r>
              <a:rPr lang="en-US" altLang="LID4096" sz="1000" i="1"/>
              <a:t>the composition of one’s intimate social network is generally only affected by life changes.</a:t>
            </a:r>
            <a:r>
              <a:rPr lang="en-US" altLang="LID4096" sz="1000"/>
              <a:t> </a:t>
            </a:r>
          </a:p>
          <a:p>
            <a:pPr>
              <a:lnSpc>
                <a:spcPct val="90000"/>
              </a:lnSpc>
            </a:pPr>
            <a:endParaRPr lang="en-US" altLang="LID4096" sz="1000"/>
          </a:p>
          <a:p>
            <a:pPr>
              <a:lnSpc>
                <a:spcPct val="90000"/>
              </a:lnSpc>
            </a:pPr>
            <a:r>
              <a:rPr lang="en-US" altLang="LID4096" sz="1000"/>
              <a:t>A strong need to maintain awareness of an intimate social does not necessarily imply a frequent need. </a:t>
            </a:r>
          </a:p>
          <a:p>
            <a:pPr>
              <a:lnSpc>
                <a:spcPct val="90000"/>
              </a:lnSpc>
            </a:pPr>
            <a:r>
              <a:rPr lang="en-US" altLang="LID4096" sz="1000"/>
              <a:t>We conclude that</a:t>
            </a:r>
            <a:r>
              <a:rPr lang="en-US" altLang="LID4096" sz="1000" i="1"/>
              <a:t> in general, people desire daily awareness of most intimate socials, yet a daily awareness does not make someone an intimate social.</a:t>
            </a:r>
            <a:r>
              <a:rPr lang="en-US" altLang="LID4096" sz="1000"/>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9E144BB-CE24-7D75-A6AB-465E4144D140}"/>
              </a:ext>
            </a:extLst>
          </p:cNvPr>
          <p:cNvSpPr>
            <a:spLocks noGrp="1" noChangeArrowheads="1"/>
          </p:cNvSpPr>
          <p:nvPr>
            <p:ph type="sldNum" sz="quarter" idx="5"/>
          </p:nvPr>
        </p:nvSpPr>
        <p:spPr>
          <a:ln/>
        </p:spPr>
        <p:txBody>
          <a:bodyPr/>
          <a:lstStyle/>
          <a:p>
            <a:fld id="{B7A9D1CE-9808-4661-A27A-A4C9705F626A}" type="slidenum">
              <a:rPr lang="en-US" altLang="LID4096"/>
              <a:pPr/>
              <a:t>19</a:t>
            </a:fld>
            <a:endParaRPr lang="en-US" altLang="LID4096"/>
          </a:p>
        </p:txBody>
      </p:sp>
      <p:sp>
        <p:nvSpPr>
          <p:cNvPr id="41986" name="Rectangle 2">
            <a:extLst>
              <a:ext uri="{FF2B5EF4-FFF2-40B4-BE49-F238E27FC236}">
                <a16:creationId xmlns:a16="http://schemas.microsoft.com/office/drawing/2014/main" id="{6A83C042-1408-4D63-5EBB-1580048637AB}"/>
              </a:ext>
            </a:extLst>
          </p:cNvPr>
          <p:cNvSpPr>
            <a:spLocks noRot="1" noChangeArrowheads="1" noTextEdit="1"/>
          </p:cNvSpPr>
          <p:nvPr>
            <p:ph type="sldImg"/>
          </p:nvPr>
        </p:nvSpPr>
        <p:spPr>
          <a:ln/>
        </p:spPr>
      </p:sp>
      <p:sp>
        <p:nvSpPr>
          <p:cNvPr id="41987" name="Rectangle 3">
            <a:extLst>
              <a:ext uri="{FF2B5EF4-FFF2-40B4-BE49-F238E27FC236}">
                <a16:creationId xmlns:a16="http://schemas.microsoft.com/office/drawing/2014/main" id="{C4CD4A3E-5CD9-54F2-E32E-144D8FA0C2D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11B6E30-44C0-0607-9F0E-A48C0FB992CB}"/>
              </a:ext>
            </a:extLst>
          </p:cNvPr>
          <p:cNvSpPr>
            <a:spLocks noGrp="1" noChangeArrowheads="1"/>
          </p:cNvSpPr>
          <p:nvPr>
            <p:ph type="sldNum" sz="quarter" idx="5"/>
          </p:nvPr>
        </p:nvSpPr>
        <p:spPr>
          <a:ln/>
        </p:spPr>
        <p:txBody>
          <a:bodyPr/>
          <a:lstStyle/>
          <a:p>
            <a:fld id="{CE0FC8DC-9D55-4CAA-AF31-0F73495953CF}" type="slidenum">
              <a:rPr lang="en-US" altLang="LID4096"/>
              <a:pPr/>
              <a:t>20</a:t>
            </a:fld>
            <a:endParaRPr lang="en-US" altLang="LID4096"/>
          </a:p>
        </p:txBody>
      </p:sp>
      <p:sp>
        <p:nvSpPr>
          <p:cNvPr id="44034" name="Rectangle 2">
            <a:extLst>
              <a:ext uri="{FF2B5EF4-FFF2-40B4-BE49-F238E27FC236}">
                <a16:creationId xmlns:a16="http://schemas.microsoft.com/office/drawing/2014/main" id="{6499A98F-FEB0-5329-6095-C9EE20629AF3}"/>
              </a:ext>
            </a:extLst>
          </p:cNvPr>
          <p:cNvSpPr>
            <a:spLocks noRot="1" noChangeArrowheads="1" noTextEdit="1"/>
          </p:cNvSpPr>
          <p:nvPr>
            <p:ph type="sldImg"/>
          </p:nvPr>
        </p:nvSpPr>
        <p:spPr>
          <a:ln/>
        </p:spPr>
      </p:sp>
      <p:sp>
        <p:nvSpPr>
          <p:cNvPr id="44035" name="Rectangle 3">
            <a:extLst>
              <a:ext uri="{FF2B5EF4-FFF2-40B4-BE49-F238E27FC236}">
                <a16:creationId xmlns:a16="http://schemas.microsoft.com/office/drawing/2014/main" id="{210F14FE-4686-6E00-68D6-AEB86D4E8524}"/>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4AD3B05-8BC8-A238-F6BC-B0659F4E7AAF}"/>
              </a:ext>
            </a:extLst>
          </p:cNvPr>
          <p:cNvSpPr>
            <a:spLocks noGrp="1" noChangeArrowheads="1"/>
          </p:cNvSpPr>
          <p:nvPr>
            <p:ph type="sldNum" sz="quarter" idx="5"/>
          </p:nvPr>
        </p:nvSpPr>
        <p:spPr>
          <a:ln/>
        </p:spPr>
        <p:txBody>
          <a:bodyPr/>
          <a:lstStyle/>
          <a:p>
            <a:fld id="{4EB0BD4C-6D99-4E8D-ADF2-EE142FC9BA9B}" type="slidenum">
              <a:rPr lang="en-US" altLang="LID4096"/>
              <a:pPr/>
              <a:t>21</a:t>
            </a:fld>
            <a:endParaRPr lang="en-US" altLang="LID4096"/>
          </a:p>
        </p:txBody>
      </p:sp>
      <p:sp>
        <p:nvSpPr>
          <p:cNvPr id="46082" name="Rectangle 2">
            <a:extLst>
              <a:ext uri="{FF2B5EF4-FFF2-40B4-BE49-F238E27FC236}">
                <a16:creationId xmlns:a16="http://schemas.microsoft.com/office/drawing/2014/main" id="{35340929-A497-DB30-BF11-514BEF951909}"/>
              </a:ext>
            </a:extLst>
          </p:cNvPr>
          <p:cNvSpPr>
            <a:spLocks noRot="1" noChangeArrowheads="1" noTextEdit="1"/>
          </p:cNvSpPr>
          <p:nvPr>
            <p:ph type="sldImg"/>
          </p:nvPr>
        </p:nvSpPr>
        <p:spPr>
          <a:ln/>
        </p:spPr>
      </p:sp>
      <p:sp>
        <p:nvSpPr>
          <p:cNvPr id="46083" name="Rectangle 3">
            <a:extLst>
              <a:ext uri="{FF2B5EF4-FFF2-40B4-BE49-F238E27FC236}">
                <a16:creationId xmlns:a16="http://schemas.microsoft.com/office/drawing/2014/main" id="{FC66720E-79DF-A92F-16A3-6D35A6599D65}"/>
              </a:ext>
            </a:extLst>
          </p:cNvPr>
          <p:cNvSpPr>
            <a:spLocks noGrp="1" noChangeArrowheads="1"/>
          </p:cNvSpPr>
          <p:nvPr>
            <p:ph type="body" idx="1"/>
          </p:nvPr>
        </p:nvSpPr>
        <p:spPr/>
        <p:txBody>
          <a:bodyPr/>
          <a:lstStyle/>
          <a:p>
            <a:r>
              <a:rPr lang="en-US" altLang="LID4096"/>
              <a:t>The median for all participants was 13, teenagers was 10, young-mid adults 10, and middle-aged 18.5. These numbers suggest that as one ages, the number of extended socials for which awareness is desired increases; middle-aged adults tended to list more extended socials than the other age groups.  </a:t>
            </a:r>
          </a:p>
          <a:p>
            <a:endParaRPr lang="en-US" altLang="LID4096"/>
          </a:p>
          <a:p>
            <a:r>
              <a:rPr lang="en-US" altLang="LID4096" i="1"/>
              <a:t>in general people want to maintain awareness of three to twenty-eight extended socials, but their need for awareness of these people is discretionary.</a:t>
            </a:r>
            <a:r>
              <a:rPr lang="en-US" altLang="LID4096"/>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D9F0B8A-8162-9E77-4724-F61EAD1EF769}"/>
              </a:ext>
            </a:extLst>
          </p:cNvPr>
          <p:cNvSpPr>
            <a:spLocks noGrp="1" noChangeArrowheads="1"/>
          </p:cNvSpPr>
          <p:nvPr>
            <p:ph type="sldNum" sz="quarter" idx="5"/>
          </p:nvPr>
        </p:nvSpPr>
        <p:spPr>
          <a:ln/>
        </p:spPr>
        <p:txBody>
          <a:bodyPr/>
          <a:lstStyle/>
          <a:p>
            <a:fld id="{CDEDF09B-5325-4DE1-8867-BD9F595B8D22}" type="slidenum">
              <a:rPr lang="en-US" altLang="LID4096"/>
              <a:pPr/>
              <a:t>22</a:t>
            </a:fld>
            <a:endParaRPr lang="en-US" altLang="LID4096"/>
          </a:p>
        </p:txBody>
      </p:sp>
      <p:sp>
        <p:nvSpPr>
          <p:cNvPr id="48130" name="Rectangle 2">
            <a:extLst>
              <a:ext uri="{FF2B5EF4-FFF2-40B4-BE49-F238E27FC236}">
                <a16:creationId xmlns:a16="http://schemas.microsoft.com/office/drawing/2014/main" id="{F4124015-EDD2-0309-A829-161428AD87AE}"/>
              </a:ext>
            </a:extLst>
          </p:cNvPr>
          <p:cNvSpPr>
            <a:spLocks noRot="1" noChangeArrowheads="1" noTextEdit="1"/>
          </p:cNvSpPr>
          <p:nvPr>
            <p:ph type="sldImg"/>
          </p:nvPr>
        </p:nvSpPr>
        <p:spPr>
          <a:ln/>
        </p:spPr>
      </p:sp>
      <p:sp>
        <p:nvSpPr>
          <p:cNvPr id="48131" name="Rectangle 3">
            <a:extLst>
              <a:ext uri="{FF2B5EF4-FFF2-40B4-BE49-F238E27FC236}">
                <a16:creationId xmlns:a16="http://schemas.microsoft.com/office/drawing/2014/main" id="{57D02B9C-2C55-E23B-DB39-84F2E777E357}"/>
              </a:ext>
            </a:extLst>
          </p:cNvPr>
          <p:cNvSpPr>
            <a:spLocks noGrp="1" noChangeArrowheads="1"/>
          </p:cNvSpPr>
          <p:nvPr>
            <p:ph type="body" idx="1"/>
          </p:nvPr>
        </p:nvSpPr>
        <p:spPr/>
        <p:txBody>
          <a:bodyPr/>
          <a:lstStyle/>
          <a:p>
            <a:r>
              <a:rPr lang="en-US" altLang="LID4096"/>
              <a:t>STATIC</a:t>
            </a:r>
          </a:p>
          <a:p>
            <a:r>
              <a:rPr lang="en-US" altLang="LID4096"/>
              <a:t>MORE AWARENESS THEN ABLE TO MAINTAIN</a:t>
            </a:r>
          </a:p>
          <a:p>
            <a:endParaRPr lang="en-US" altLang="LID4096"/>
          </a:p>
          <a:p>
            <a:endParaRPr lang="en-US" altLang="LID4096"/>
          </a:p>
          <a:p>
            <a:r>
              <a:rPr lang="en-US" altLang="LID4096"/>
              <a:t>All participants included friends as extended socials, about two-thirds (66%) included co-workers/teachers, two-fifths (41%) included siblings, and about two-thirds (66%) included other relatives. </a:t>
            </a:r>
          </a:p>
          <a:p>
            <a:endParaRPr lang="en-US" altLang="LID4096"/>
          </a:p>
          <a:p>
            <a:r>
              <a:rPr lang="en-US" altLang="LID4096"/>
              <a:t>Participants reported that the composition of extended socials is relatively static over time.  This was mostly the case because of an inclusion of many family relatives as extended socials.  </a:t>
            </a:r>
          </a:p>
          <a:p>
            <a:endParaRPr lang="en-US" altLang="LID4096"/>
          </a:p>
          <a:p>
            <a:r>
              <a:rPr lang="en-US" altLang="LID4096"/>
              <a:t>Changes to the extended socials group were normally a result of changes to the intimate socials group; if participants grew apart from any of their intimate socials, these individuals would typically become extended socials. </a:t>
            </a:r>
          </a:p>
          <a:p>
            <a:endParaRPr lang="en-US" altLang="LID4096"/>
          </a:p>
          <a:p>
            <a:r>
              <a:rPr lang="en-US" altLang="LID4096"/>
              <a:t>We conclude that</a:t>
            </a:r>
            <a:r>
              <a:rPr lang="en-US" altLang="LID4096" i="1"/>
              <a:t> in general the extended social group is fairly static, but can be affected by changes to the intimate social group.</a:t>
            </a:r>
            <a:r>
              <a:rPr lang="en-US" altLang="LID4096"/>
              <a:t> </a:t>
            </a:r>
          </a:p>
          <a:p>
            <a:endParaRPr lang="en-US" altLang="LID4096"/>
          </a:p>
          <a:p>
            <a:r>
              <a:rPr lang="en-US" altLang="LID4096"/>
              <a:t>We conclude that</a:t>
            </a:r>
            <a:r>
              <a:rPr lang="en-US" altLang="LID4096" i="1"/>
              <a:t> in general the frequency of desired awareness for extended socials differs depending on the person, yet </a:t>
            </a:r>
            <a:r>
              <a:rPr lang="en-US" altLang="LID4096" b="1" i="1"/>
              <a:t>most people desire more frequent awareness for these people then they are able to maintain.</a:t>
            </a:r>
            <a:r>
              <a:rPr lang="en-US" altLang="LID4096"/>
              <a: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BF9AF9C-C582-2E82-D5C8-DC54DB3AEC2C}"/>
              </a:ext>
            </a:extLst>
          </p:cNvPr>
          <p:cNvSpPr>
            <a:spLocks noGrp="1" noChangeArrowheads="1"/>
          </p:cNvSpPr>
          <p:nvPr>
            <p:ph type="sldNum" sz="quarter" idx="5"/>
          </p:nvPr>
        </p:nvSpPr>
        <p:spPr>
          <a:ln/>
        </p:spPr>
        <p:txBody>
          <a:bodyPr/>
          <a:lstStyle/>
          <a:p>
            <a:fld id="{B39B36A8-6047-45D5-A911-9FB17CA579D3}" type="slidenum">
              <a:rPr lang="en-US" altLang="LID4096"/>
              <a:pPr/>
              <a:t>23</a:t>
            </a:fld>
            <a:endParaRPr lang="en-US" altLang="LID4096"/>
          </a:p>
        </p:txBody>
      </p:sp>
      <p:sp>
        <p:nvSpPr>
          <p:cNvPr id="50178" name="Rectangle 2">
            <a:extLst>
              <a:ext uri="{FF2B5EF4-FFF2-40B4-BE49-F238E27FC236}">
                <a16:creationId xmlns:a16="http://schemas.microsoft.com/office/drawing/2014/main" id="{C7AB548D-EE68-1D69-2017-D9CA43324CF1}"/>
              </a:ext>
            </a:extLst>
          </p:cNvPr>
          <p:cNvSpPr>
            <a:spLocks noRot="1" noChangeArrowheads="1" noTextEdit="1"/>
          </p:cNvSpPr>
          <p:nvPr>
            <p:ph type="sldImg"/>
          </p:nvPr>
        </p:nvSpPr>
        <p:spPr>
          <a:ln/>
        </p:spPr>
      </p:sp>
      <p:sp>
        <p:nvSpPr>
          <p:cNvPr id="50179" name="Rectangle 3">
            <a:extLst>
              <a:ext uri="{FF2B5EF4-FFF2-40B4-BE49-F238E27FC236}">
                <a16:creationId xmlns:a16="http://schemas.microsoft.com/office/drawing/2014/main" id="{2DC2C75C-C1F9-1373-1415-524CB074DB5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D247B4D-513A-45D9-C15A-2E87A6D7F871}"/>
              </a:ext>
            </a:extLst>
          </p:cNvPr>
          <p:cNvSpPr>
            <a:spLocks noGrp="1" noChangeArrowheads="1"/>
          </p:cNvSpPr>
          <p:nvPr>
            <p:ph type="sldNum" sz="quarter" idx="5"/>
          </p:nvPr>
        </p:nvSpPr>
        <p:spPr>
          <a:ln/>
        </p:spPr>
        <p:txBody>
          <a:bodyPr/>
          <a:lstStyle/>
          <a:p>
            <a:fld id="{71BB76C9-B4CF-4D91-873B-AF737FE81E3A}" type="slidenum">
              <a:rPr lang="en-US" altLang="LID4096"/>
              <a:pPr/>
              <a:t>24</a:t>
            </a:fld>
            <a:endParaRPr lang="en-US" altLang="LID4096"/>
          </a:p>
        </p:txBody>
      </p:sp>
      <p:sp>
        <p:nvSpPr>
          <p:cNvPr id="52226" name="Rectangle 2">
            <a:extLst>
              <a:ext uri="{FF2B5EF4-FFF2-40B4-BE49-F238E27FC236}">
                <a16:creationId xmlns:a16="http://schemas.microsoft.com/office/drawing/2014/main" id="{9B23EA0E-4A0C-C74B-96F2-A839DE4E1A5D}"/>
              </a:ext>
            </a:extLst>
          </p:cNvPr>
          <p:cNvSpPr>
            <a:spLocks noRot="1" noChangeArrowheads="1" noTextEdit="1"/>
          </p:cNvSpPr>
          <p:nvPr>
            <p:ph type="sldImg"/>
          </p:nvPr>
        </p:nvSpPr>
        <p:spPr>
          <a:ln/>
        </p:spPr>
      </p:sp>
      <p:sp>
        <p:nvSpPr>
          <p:cNvPr id="52227" name="Rectangle 3">
            <a:extLst>
              <a:ext uri="{FF2B5EF4-FFF2-40B4-BE49-F238E27FC236}">
                <a16:creationId xmlns:a16="http://schemas.microsoft.com/office/drawing/2014/main" id="{D3D3E0A2-0F0C-87B5-5776-AC3CA74468C0}"/>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E636E17-1A4C-B5B5-E2CB-F534E87CBC7A}"/>
              </a:ext>
            </a:extLst>
          </p:cNvPr>
          <p:cNvSpPr>
            <a:spLocks noGrp="1" noChangeArrowheads="1"/>
          </p:cNvSpPr>
          <p:nvPr>
            <p:ph type="sldNum" sz="quarter" idx="5"/>
          </p:nvPr>
        </p:nvSpPr>
        <p:spPr>
          <a:ln/>
        </p:spPr>
        <p:txBody>
          <a:bodyPr/>
          <a:lstStyle/>
          <a:p>
            <a:fld id="{831394C2-2215-4BDD-B75B-C85F6D10A80F}" type="slidenum">
              <a:rPr lang="en-US" altLang="LID4096"/>
              <a:pPr/>
              <a:t>25</a:t>
            </a:fld>
            <a:endParaRPr lang="en-US" altLang="LID4096"/>
          </a:p>
        </p:txBody>
      </p:sp>
      <p:sp>
        <p:nvSpPr>
          <p:cNvPr id="54274" name="Rectangle 2">
            <a:extLst>
              <a:ext uri="{FF2B5EF4-FFF2-40B4-BE49-F238E27FC236}">
                <a16:creationId xmlns:a16="http://schemas.microsoft.com/office/drawing/2014/main" id="{6E47AEE6-CF63-CA11-BCDA-3E6D94A7A87D}"/>
              </a:ext>
            </a:extLst>
          </p:cNvPr>
          <p:cNvSpPr>
            <a:spLocks noRot="1" noChangeArrowheads="1" noTextEdit="1"/>
          </p:cNvSpPr>
          <p:nvPr>
            <p:ph type="sldImg"/>
          </p:nvPr>
        </p:nvSpPr>
        <p:spPr>
          <a:ln/>
        </p:spPr>
      </p:sp>
      <p:sp>
        <p:nvSpPr>
          <p:cNvPr id="54275" name="Rectangle 3">
            <a:extLst>
              <a:ext uri="{FF2B5EF4-FFF2-40B4-BE49-F238E27FC236}">
                <a16:creationId xmlns:a16="http://schemas.microsoft.com/office/drawing/2014/main" id="{E3B24D97-6CB2-3FD6-70A7-F30D38259EB6}"/>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420B9EB-0D64-04F6-F466-5BC191A650ED}"/>
              </a:ext>
            </a:extLst>
          </p:cNvPr>
          <p:cNvSpPr>
            <a:spLocks noGrp="1" noChangeArrowheads="1"/>
          </p:cNvSpPr>
          <p:nvPr>
            <p:ph type="sldNum" sz="quarter" idx="5"/>
          </p:nvPr>
        </p:nvSpPr>
        <p:spPr>
          <a:ln/>
        </p:spPr>
        <p:txBody>
          <a:bodyPr/>
          <a:lstStyle/>
          <a:p>
            <a:fld id="{8D28347A-2D5A-4EAC-8E12-418D9FD2CE27}" type="slidenum">
              <a:rPr lang="en-US" altLang="LID4096"/>
              <a:pPr/>
              <a:t>26</a:t>
            </a:fld>
            <a:endParaRPr lang="en-US" altLang="LID4096"/>
          </a:p>
        </p:txBody>
      </p:sp>
      <p:sp>
        <p:nvSpPr>
          <p:cNvPr id="56322" name="Rectangle 2">
            <a:extLst>
              <a:ext uri="{FF2B5EF4-FFF2-40B4-BE49-F238E27FC236}">
                <a16:creationId xmlns:a16="http://schemas.microsoft.com/office/drawing/2014/main" id="{DE666A3A-6DB4-31E7-D23F-899FB9D2E7BB}"/>
              </a:ext>
            </a:extLst>
          </p:cNvPr>
          <p:cNvSpPr>
            <a:spLocks noRot="1" noChangeArrowheads="1" noTextEdit="1"/>
          </p:cNvSpPr>
          <p:nvPr>
            <p:ph type="sldImg"/>
          </p:nvPr>
        </p:nvSpPr>
        <p:spPr>
          <a:ln/>
        </p:spPr>
      </p:sp>
      <p:sp>
        <p:nvSpPr>
          <p:cNvPr id="56323" name="Rectangle 3">
            <a:extLst>
              <a:ext uri="{FF2B5EF4-FFF2-40B4-BE49-F238E27FC236}">
                <a16:creationId xmlns:a16="http://schemas.microsoft.com/office/drawing/2014/main" id="{D2BA3528-073A-7D53-A1A2-B2859694D66E}"/>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D31AFC5-CB2F-437F-1A73-1B5E828FCB18}"/>
              </a:ext>
            </a:extLst>
          </p:cNvPr>
          <p:cNvSpPr>
            <a:spLocks noGrp="1" noChangeArrowheads="1"/>
          </p:cNvSpPr>
          <p:nvPr>
            <p:ph type="sldNum" sz="quarter" idx="5"/>
          </p:nvPr>
        </p:nvSpPr>
        <p:spPr>
          <a:ln/>
        </p:spPr>
        <p:txBody>
          <a:bodyPr/>
          <a:lstStyle/>
          <a:p>
            <a:fld id="{CA7DB9F7-9F75-4D13-BEFB-42098712EF29}" type="slidenum">
              <a:rPr lang="en-US" altLang="LID4096"/>
              <a:pPr/>
              <a:t>27</a:t>
            </a:fld>
            <a:endParaRPr lang="en-US" altLang="LID4096"/>
          </a:p>
        </p:txBody>
      </p:sp>
      <p:sp>
        <p:nvSpPr>
          <p:cNvPr id="58370" name="Rectangle 2">
            <a:extLst>
              <a:ext uri="{FF2B5EF4-FFF2-40B4-BE49-F238E27FC236}">
                <a16:creationId xmlns:a16="http://schemas.microsoft.com/office/drawing/2014/main" id="{43C66C50-1C7D-F6EB-3724-4B1E85A5CD3F}"/>
              </a:ext>
            </a:extLst>
          </p:cNvPr>
          <p:cNvSpPr>
            <a:spLocks noRot="1" noChangeArrowheads="1" noTextEdit="1"/>
          </p:cNvSpPr>
          <p:nvPr>
            <p:ph type="sldImg"/>
          </p:nvPr>
        </p:nvSpPr>
        <p:spPr>
          <a:ln/>
        </p:spPr>
      </p:sp>
      <p:sp>
        <p:nvSpPr>
          <p:cNvPr id="58371" name="Rectangle 3">
            <a:extLst>
              <a:ext uri="{FF2B5EF4-FFF2-40B4-BE49-F238E27FC236}">
                <a16:creationId xmlns:a16="http://schemas.microsoft.com/office/drawing/2014/main" id="{229B31F9-5C54-6992-22AD-C57AF46C2382}"/>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A1E22B3-3408-2DF1-9C5F-36112F559DD0}"/>
              </a:ext>
            </a:extLst>
          </p:cNvPr>
          <p:cNvSpPr>
            <a:spLocks noGrp="1" noChangeArrowheads="1"/>
          </p:cNvSpPr>
          <p:nvPr>
            <p:ph type="sldNum" sz="quarter" idx="5"/>
          </p:nvPr>
        </p:nvSpPr>
        <p:spPr>
          <a:ln/>
        </p:spPr>
        <p:txBody>
          <a:bodyPr/>
          <a:lstStyle/>
          <a:p>
            <a:fld id="{EDE6ED2C-22E6-431B-A890-99F9B4A267A1}" type="slidenum">
              <a:rPr lang="en-US" altLang="LID4096"/>
              <a:pPr/>
              <a:t>28</a:t>
            </a:fld>
            <a:endParaRPr lang="en-US" altLang="LID4096"/>
          </a:p>
        </p:txBody>
      </p:sp>
      <p:sp>
        <p:nvSpPr>
          <p:cNvPr id="60418" name="Rectangle 2">
            <a:extLst>
              <a:ext uri="{FF2B5EF4-FFF2-40B4-BE49-F238E27FC236}">
                <a16:creationId xmlns:a16="http://schemas.microsoft.com/office/drawing/2014/main" id="{A610EAE0-6403-099A-51A6-A6744ED9E8A4}"/>
              </a:ext>
            </a:extLst>
          </p:cNvPr>
          <p:cNvSpPr>
            <a:spLocks noRot="1" noChangeArrowheads="1" noTextEdit="1"/>
          </p:cNvSpPr>
          <p:nvPr>
            <p:ph type="sldImg"/>
          </p:nvPr>
        </p:nvSpPr>
        <p:spPr>
          <a:ln/>
        </p:spPr>
      </p:sp>
      <p:sp>
        <p:nvSpPr>
          <p:cNvPr id="60419" name="Rectangle 3">
            <a:extLst>
              <a:ext uri="{FF2B5EF4-FFF2-40B4-BE49-F238E27FC236}">
                <a16:creationId xmlns:a16="http://schemas.microsoft.com/office/drawing/2014/main" id="{AEFFA6B9-D85F-7196-1C9F-079B50F48D54}"/>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12EC122-9890-949A-5F3D-DC5120789EC9}"/>
              </a:ext>
            </a:extLst>
          </p:cNvPr>
          <p:cNvSpPr>
            <a:spLocks noGrp="1" noChangeArrowheads="1"/>
          </p:cNvSpPr>
          <p:nvPr>
            <p:ph type="sldNum" sz="quarter" idx="5"/>
          </p:nvPr>
        </p:nvSpPr>
        <p:spPr>
          <a:ln/>
        </p:spPr>
        <p:txBody>
          <a:bodyPr/>
          <a:lstStyle/>
          <a:p>
            <a:fld id="{95251FB5-FE56-4AE8-8AFE-473E86E0930E}" type="slidenum">
              <a:rPr lang="en-US" altLang="LID4096"/>
              <a:pPr/>
              <a:t>29</a:t>
            </a:fld>
            <a:endParaRPr lang="en-US" altLang="LID4096"/>
          </a:p>
        </p:txBody>
      </p:sp>
      <p:sp>
        <p:nvSpPr>
          <p:cNvPr id="62466" name="Rectangle 2">
            <a:extLst>
              <a:ext uri="{FF2B5EF4-FFF2-40B4-BE49-F238E27FC236}">
                <a16:creationId xmlns:a16="http://schemas.microsoft.com/office/drawing/2014/main" id="{870F388B-721F-DE18-BD6D-DF522F9EE02F}"/>
              </a:ext>
            </a:extLst>
          </p:cNvPr>
          <p:cNvSpPr>
            <a:spLocks noRot="1" noChangeArrowheads="1" noTextEdit="1"/>
          </p:cNvSpPr>
          <p:nvPr>
            <p:ph type="sldImg"/>
          </p:nvPr>
        </p:nvSpPr>
        <p:spPr>
          <a:ln/>
        </p:spPr>
      </p:sp>
      <p:sp>
        <p:nvSpPr>
          <p:cNvPr id="62467" name="Rectangle 3">
            <a:extLst>
              <a:ext uri="{FF2B5EF4-FFF2-40B4-BE49-F238E27FC236}">
                <a16:creationId xmlns:a16="http://schemas.microsoft.com/office/drawing/2014/main" id="{B069CA74-E917-F02B-2E2A-119CB1CD09B5}"/>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0A0D06F-3980-135F-2BF9-B55F32DC5323}"/>
              </a:ext>
            </a:extLst>
          </p:cNvPr>
          <p:cNvSpPr>
            <a:spLocks noGrp="1" noChangeArrowheads="1"/>
          </p:cNvSpPr>
          <p:nvPr>
            <p:ph type="sldNum" sz="quarter" idx="5"/>
          </p:nvPr>
        </p:nvSpPr>
        <p:spPr>
          <a:ln/>
        </p:spPr>
        <p:txBody>
          <a:bodyPr/>
          <a:lstStyle/>
          <a:p>
            <a:fld id="{008BB9D8-C819-45D2-A497-3392862C33C2}" type="slidenum">
              <a:rPr lang="en-US" altLang="LID4096"/>
              <a:pPr/>
              <a:t>30</a:t>
            </a:fld>
            <a:endParaRPr lang="en-US" altLang="LID4096"/>
          </a:p>
        </p:txBody>
      </p:sp>
      <p:sp>
        <p:nvSpPr>
          <p:cNvPr id="64514" name="Rectangle 2">
            <a:extLst>
              <a:ext uri="{FF2B5EF4-FFF2-40B4-BE49-F238E27FC236}">
                <a16:creationId xmlns:a16="http://schemas.microsoft.com/office/drawing/2014/main" id="{5438B8BE-67F2-D2E9-0521-3E8583EFC56C}"/>
              </a:ext>
            </a:extLst>
          </p:cNvPr>
          <p:cNvSpPr>
            <a:spLocks noRot="1" noChangeArrowheads="1" noTextEdit="1"/>
          </p:cNvSpPr>
          <p:nvPr>
            <p:ph type="sldImg"/>
          </p:nvPr>
        </p:nvSpPr>
        <p:spPr>
          <a:ln/>
        </p:spPr>
      </p:sp>
      <p:sp>
        <p:nvSpPr>
          <p:cNvPr id="64515" name="Rectangle 3">
            <a:extLst>
              <a:ext uri="{FF2B5EF4-FFF2-40B4-BE49-F238E27FC236}">
                <a16:creationId xmlns:a16="http://schemas.microsoft.com/office/drawing/2014/main" id="{76A0D525-7613-527F-E429-13A9E11C208C}"/>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5F6902F-D6A7-8019-C57B-9547AAA2F469}"/>
              </a:ext>
            </a:extLst>
          </p:cNvPr>
          <p:cNvSpPr>
            <a:spLocks noGrp="1" noChangeArrowheads="1"/>
          </p:cNvSpPr>
          <p:nvPr>
            <p:ph type="sldNum" sz="quarter" idx="5"/>
          </p:nvPr>
        </p:nvSpPr>
        <p:spPr>
          <a:ln/>
        </p:spPr>
        <p:txBody>
          <a:bodyPr/>
          <a:lstStyle/>
          <a:p>
            <a:fld id="{5AF8118B-B2FB-4961-BFE8-F30BAE8AF5EA}" type="slidenum">
              <a:rPr lang="en-US" altLang="LID4096"/>
              <a:pPr/>
              <a:t>31</a:t>
            </a:fld>
            <a:endParaRPr lang="en-US" altLang="LID4096"/>
          </a:p>
        </p:txBody>
      </p:sp>
      <p:sp>
        <p:nvSpPr>
          <p:cNvPr id="66562" name="Rectangle 2">
            <a:extLst>
              <a:ext uri="{FF2B5EF4-FFF2-40B4-BE49-F238E27FC236}">
                <a16:creationId xmlns:a16="http://schemas.microsoft.com/office/drawing/2014/main" id="{61A13FEF-B4C9-B9BF-C398-BF4F03C2CFDD}"/>
              </a:ext>
            </a:extLst>
          </p:cNvPr>
          <p:cNvSpPr>
            <a:spLocks noRot="1" noChangeArrowheads="1" noTextEdit="1"/>
          </p:cNvSpPr>
          <p:nvPr>
            <p:ph type="sldImg"/>
          </p:nvPr>
        </p:nvSpPr>
        <p:spPr>
          <a:ln/>
        </p:spPr>
      </p:sp>
      <p:sp>
        <p:nvSpPr>
          <p:cNvPr id="66563" name="Rectangle 3">
            <a:extLst>
              <a:ext uri="{FF2B5EF4-FFF2-40B4-BE49-F238E27FC236}">
                <a16:creationId xmlns:a16="http://schemas.microsoft.com/office/drawing/2014/main" id="{010E814F-BD04-B4CE-FD92-E0CBA10885AE}"/>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754703-62D1-AC0C-B6FE-46F64DD75926}"/>
              </a:ext>
            </a:extLst>
          </p:cNvPr>
          <p:cNvSpPr>
            <a:spLocks noGrp="1" noChangeArrowheads="1"/>
          </p:cNvSpPr>
          <p:nvPr>
            <p:ph type="sldNum" sz="quarter" idx="5"/>
          </p:nvPr>
        </p:nvSpPr>
        <p:spPr>
          <a:ln/>
        </p:spPr>
        <p:txBody>
          <a:bodyPr/>
          <a:lstStyle/>
          <a:p>
            <a:fld id="{6ECD2BA4-4CE0-4B8B-8D08-ED922E1B3A99}" type="slidenum">
              <a:rPr lang="en-US" altLang="LID4096"/>
              <a:pPr/>
              <a:t>32</a:t>
            </a:fld>
            <a:endParaRPr lang="en-US" altLang="LID4096"/>
          </a:p>
        </p:txBody>
      </p:sp>
      <p:sp>
        <p:nvSpPr>
          <p:cNvPr id="68610" name="Rectangle 2">
            <a:extLst>
              <a:ext uri="{FF2B5EF4-FFF2-40B4-BE49-F238E27FC236}">
                <a16:creationId xmlns:a16="http://schemas.microsoft.com/office/drawing/2014/main" id="{BC48A4EA-DF52-E437-5459-962D7EC70E5C}"/>
              </a:ext>
            </a:extLst>
          </p:cNvPr>
          <p:cNvSpPr>
            <a:spLocks noRot="1" noChangeArrowheads="1" noTextEdit="1"/>
          </p:cNvSpPr>
          <p:nvPr>
            <p:ph type="sldImg"/>
          </p:nvPr>
        </p:nvSpPr>
        <p:spPr>
          <a:ln/>
        </p:spPr>
      </p:sp>
      <p:sp>
        <p:nvSpPr>
          <p:cNvPr id="68611" name="Rectangle 3">
            <a:extLst>
              <a:ext uri="{FF2B5EF4-FFF2-40B4-BE49-F238E27FC236}">
                <a16:creationId xmlns:a16="http://schemas.microsoft.com/office/drawing/2014/main" id="{0340FDE0-81FE-0722-1B88-8BBF850A9E9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71FC32A-FAF8-42E4-155B-BDE1FEC3A0A2}"/>
              </a:ext>
            </a:extLst>
          </p:cNvPr>
          <p:cNvSpPr>
            <a:spLocks noGrp="1" noChangeArrowheads="1"/>
          </p:cNvSpPr>
          <p:nvPr>
            <p:ph type="sldNum" sz="quarter" idx="5"/>
          </p:nvPr>
        </p:nvSpPr>
        <p:spPr>
          <a:ln/>
        </p:spPr>
        <p:txBody>
          <a:bodyPr/>
          <a:lstStyle/>
          <a:p>
            <a:fld id="{6EC390A6-9350-4CC2-816B-A1B0B86F0FFE}" type="slidenum">
              <a:rPr lang="en-US" altLang="LID4096"/>
              <a:pPr/>
              <a:t>33</a:t>
            </a:fld>
            <a:endParaRPr lang="en-US" altLang="LID4096"/>
          </a:p>
        </p:txBody>
      </p:sp>
      <p:sp>
        <p:nvSpPr>
          <p:cNvPr id="70658" name="Rectangle 2">
            <a:extLst>
              <a:ext uri="{FF2B5EF4-FFF2-40B4-BE49-F238E27FC236}">
                <a16:creationId xmlns:a16="http://schemas.microsoft.com/office/drawing/2014/main" id="{61AABA09-A3E3-257D-84F6-9A39833A5978}"/>
              </a:ext>
            </a:extLst>
          </p:cNvPr>
          <p:cNvSpPr>
            <a:spLocks noRot="1" noChangeArrowheads="1" noTextEdit="1"/>
          </p:cNvSpPr>
          <p:nvPr>
            <p:ph type="sldImg"/>
          </p:nvPr>
        </p:nvSpPr>
        <p:spPr>
          <a:ln/>
        </p:spPr>
      </p:sp>
      <p:sp>
        <p:nvSpPr>
          <p:cNvPr id="70659" name="Rectangle 3">
            <a:extLst>
              <a:ext uri="{FF2B5EF4-FFF2-40B4-BE49-F238E27FC236}">
                <a16:creationId xmlns:a16="http://schemas.microsoft.com/office/drawing/2014/main" id="{38C77EA9-31DC-DFEC-0677-A65A26208D4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8FFEB09-DE6B-ED91-1F8E-A5C1AA2DE183}"/>
              </a:ext>
            </a:extLst>
          </p:cNvPr>
          <p:cNvSpPr>
            <a:spLocks noGrp="1" noChangeArrowheads="1"/>
          </p:cNvSpPr>
          <p:nvPr>
            <p:ph type="sldNum" sz="quarter" idx="5"/>
          </p:nvPr>
        </p:nvSpPr>
        <p:spPr>
          <a:ln/>
        </p:spPr>
        <p:txBody>
          <a:bodyPr/>
          <a:lstStyle/>
          <a:p>
            <a:fld id="{9C224713-F066-48EA-A6D2-3E12EC63C9F2}" type="slidenum">
              <a:rPr lang="en-US" altLang="LID4096"/>
              <a:pPr/>
              <a:t>34</a:t>
            </a:fld>
            <a:endParaRPr lang="en-US" altLang="LID4096"/>
          </a:p>
        </p:txBody>
      </p:sp>
      <p:sp>
        <p:nvSpPr>
          <p:cNvPr id="72706" name="Rectangle 2">
            <a:extLst>
              <a:ext uri="{FF2B5EF4-FFF2-40B4-BE49-F238E27FC236}">
                <a16:creationId xmlns:a16="http://schemas.microsoft.com/office/drawing/2014/main" id="{2A94E1B4-0721-3B4F-FE29-CDAE30A0FDFB}"/>
              </a:ext>
            </a:extLst>
          </p:cNvPr>
          <p:cNvSpPr>
            <a:spLocks noRot="1" noChangeArrowheads="1" noTextEdit="1"/>
          </p:cNvSpPr>
          <p:nvPr>
            <p:ph type="sldImg"/>
          </p:nvPr>
        </p:nvSpPr>
        <p:spPr>
          <a:ln/>
        </p:spPr>
      </p:sp>
      <p:sp>
        <p:nvSpPr>
          <p:cNvPr id="72707" name="Rectangle 3">
            <a:extLst>
              <a:ext uri="{FF2B5EF4-FFF2-40B4-BE49-F238E27FC236}">
                <a16:creationId xmlns:a16="http://schemas.microsoft.com/office/drawing/2014/main" id="{71A5C892-0338-BA47-E063-0E5EBECB0788}"/>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9700C66-40BC-6F13-A784-0CC7910E1262}"/>
              </a:ext>
            </a:extLst>
          </p:cNvPr>
          <p:cNvSpPr>
            <a:spLocks noGrp="1" noChangeArrowheads="1"/>
          </p:cNvSpPr>
          <p:nvPr>
            <p:ph type="sldNum" sz="quarter" idx="5"/>
          </p:nvPr>
        </p:nvSpPr>
        <p:spPr>
          <a:ln/>
        </p:spPr>
        <p:txBody>
          <a:bodyPr/>
          <a:lstStyle/>
          <a:p>
            <a:fld id="{E0968E5E-6766-4278-9F79-EFF9A4FDC337}" type="slidenum">
              <a:rPr lang="en-US" altLang="LID4096"/>
              <a:pPr/>
              <a:t>35</a:t>
            </a:fld>
            <a:endParaRPr lang="en-US" altLang="LID4096"/>
          </a:p>
        </p:txBody>
      </p:sp>
      <p:sp>
        <p:nvSpPr>
          <p:cNvPr id="74754" name="Rectangle 2">
            <a:extLst>
              <a:ext uri="{FF2B5EF4-FFF2-40B4-BE49-F238E27FC236}">
                <a16:creationId xmlns:a16="http://schemas.microsoft.com/office/drawing/2014/main" id="{B08637BE-0E14-5182-3A21-59DFD924D18C}"/>
              </a:ext>
            </a:extLst>
          </p:cNvPr>
          <p:cNvSpPr>
            <a:spLocks noRot="1" noChangeArrowheads="1" noTextEdit="1"/>
          </p:cNvSpPr>
          <p:nvPr>
            <p:ph type="sldImg"/>
          </p:nvPr>
        </p:nvSpPr>
        <p:spPr>
          <a:ln/>
        </p:spPr>
      </p:sp>
      <p:sp>
        <p:nvSpPr>
          <p:cNvPr id="74755" name="Rectangle 3">
            <a:extLst>
              <a:ext uri="{FF2B5EF4-FFF2-40B4-BE49-F238E27FC236}">
                <a16:creationId xmlns:a16="http://schemas.microsoft.com/office/drawing/2014/main" id="{96B072B4-F9BB-00C8-7BE6-8190B34D4633}"/>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70A55A8-4ED8-9102-6FE0-6EB0C698FF4E}"/>
              </a:ext>
            </a:extLst>
          </p:cNvPr>
          <p:cNvSpPr>
            <a:spLocks noGrp="1" noChangeArrowheads="1"/>
          </p:cNvSpPr>
          <p:nvPr>
            <p:ph type="sldNum" sz="quarter" idx="5"/>
          </p:nvPr>
        </p:nvSpPr>
        <p:spPr>
          <a:ln/>
        </p:spPr>
        <p:txBody>
          <a:bodyPr/>
          <a:lstStyle/>
          <a:p>
            <a:fld id="{40E843D9-B6F7-494B-B444-9515793E0D5F}" type="slidenum">
              <a:rPr lang="en-US" altLang="LID4096"/>
              <a:pPr/>
              <a:t>36</a:t>
            </a:fld>
            <a:endParaRPr lang="en-US" altLang="LID4096"/>
          </a:p>
        </p:txBody>
      </p:sp>
      <p:sp>
        <p:nvSpPr>
          <p:cNvPr id="76802" name="Rectangle 2">
            <a:extLst>
              <a:ext uri="{FF2B5EF4-FFF2-40B4-BE49-F238E27FC236}">
                <a16:creationId xmlns:a16="http://schemas.microsoft.com/office/drawing/2014/main" id="{AA2E1650-CBFA-1BB1-0242-A8B0AEBD4985}"/>
              </a:ext>
            </a:extLst>
          </p:cNvPr>
          <p:cNvSpPr>
            <a:spLocks noRot="1" noChangeArrowheads="1" noTextEdit="1"/>
          </p:cNvSpPr>
          <p:nvPr>
            <p:ph type="sldImg"/>
          </p:nvPr>
        </p:nvSpPr>
        <p:spPr>
          <a:ln/>
        </p:spPr>
      </p:sp>
      <p:sp>
        <p:nvSpPr>
          <p:cNvPr id="76803" name="Rectangle 3">
            <a:extLst>
              <a:ext uri="{FF2B5EF4-FFF2-40B4-BE49-F238E27FC236}">
                <a16:creationId xmlns:a16="http://schemas.microsoft.com/office/drawing/2014/main" id="{AAA7580E-A7A0-D185-5ADA-37A64A0742E7}"/>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54FFEA0-B29D-C504-C48B-0E998FAE1239}"/>
              </a:ext>
            </a:extLst>
          </p:cNvPr>
          <p:cNvSpPr>
            <a:spLocks noGrp="1" noChangeArrowheads="1"/>
          </p:cNvSpPr>
          <p:nvPr>
            <p:ph type="sldNum" sz="quarter" idx="5"/>
          </p:nvPr>
        </p:nvSpPr>
        <p:spPr>
          <a:ln/>
        </p:spPr>
        <p:txBody>
          <a:bodyPr/>
          <a:lstStyle/>
          <a:p>
            <a:fld id="{F4BC9BB5-6C86-4BAC-89C2-EF61AA7E6616}" type="slidenum">
              <a:rPr lang="en-US" altLang="LID4096"/>
              <a:pPr/>
              <a:t>37</a:t>
            </a:fld>
            <a:endParaRPr lang="en-US" altLang="LID4096"/>
          </a:p>
        </p:txBody>
      </p:sp>
      <p:sp>
        <p:nvSpPr>
          <p:cNvPr id="78850" name="Rectangle 2">
            <a:extLst>
              <a:ext uri="{FF2B5EF4-FFF2-40B4-BE49-F238E27FC236}">
                <a16:creationId xmlns:a16="http://schemas.microsoft.com/office/drawing/2014/main" id="{7E904E02-9D3E-FAAF-34E2-87B87DAC5418}"/>
              </a:ext>
            </a:extLst>
          </p:cNvPr>
          <p:cNvSpPr>
            <a:spLocks noRot="1" noChangeArrowheads="1" noTextEdit="1"/>
          </p:cNvSpPr>
          <p:nvPr>
            <p:ph type="sldImg"/>
          </p:nvPr>
        </p:nvSpPr>
        <p:spPr>
          <a:ln/>
        </p:spPr>
      </p:sp>
      <p:sp>
        <p:nvSpPr>
          <p:cNvPr id="78851" name="Rectangle 3">
            <a:extLst>
              <a:ext uri="{FF2B5EF4-FFF2-40B4-BE49-F238E27FC236}">
                <a16:creationId xmlns:a16="http://schemas.microsoft.com/office/drawing/2014/main" id="{88D06E98-35F1-7723-B26D-7A4D0AB0C18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E8AC3CE-7905-09CE-96EF-8D8A3007C46D}"/>
              </a:ext>
            </a:extLst>
          </p:cNvPr>
          <p:cNvSpPr>
            <a:spLocks noGrp="1" noChangeArrowheads="1"/>
          </p:cNvSpPr>
          <p:nvPr>
            <p:ph type="sldNum" sz="quarter" idx="5"/>
          </p:nvPr>
        </p:nvSpPr>
        <p:spPr>
          <a:ln/>
        </p:spPr>
        <p:txBody>
          <a:bodyPr/>
          <a:lstStyle/>
          <a:p>
            <a:fld id="{059A42D3-ED06-4D71-BEE8-E29FF5FFC21D}" type="slidenum">
              <a:rPr lang="en-US" altLang="LID4096"/>
              <a:pPr/>
              <a:t>38</a:t>
            </a:fld>
            <a:endParaRPr lang="en-US" altLang="LID4096"/>
          </a:p>
        </p:txBody>
      </p:sp>
      <p:sp>
        <p:nvSpPr>
          <p:cNvPr id="80898" name="Rectangle 2">
            <a:extLst>
              <a:ext uri="{FF2B5EF4-FFF2-40B4-BE49-F238E27FC236}">
                <a16:creationId xmlns:a16="http://schemas.microsoft.com/office/drawing/2014/main" id="{27ABAFDD-F6E7-37E9-71C5-A6835452847D}"/>
              </a:ext>
            </a:extLst>
          </p:cNvPr>
          <p:cNvSpPr>
            <a:spLocks noRot="1" noChangeArrowheads="1" noTextEdit="1"/>
          </p:cNvSpPr>
          <p:nvPr>
            <p:ph type="sldImg"/>
          </p:nvPr>
        </p:nvSpPr>
        <p:spPr>
          <a:ln/>
        </p:spPr>
      </p:sp>
      <p:sp>
        <p:nvSpPr>
          <p:cNvPr id="80899" name="Rectangle 3">
            <a:extLst>
              <a:ext uri="{FF2B5EF4-FFF2-40B4-BE49-F238E27FC236}">
                <a16:creationId xmlns:a16="http://schemas.microsoft.com/office/drawing/2014/main" id="{D4D9A0EB-D75A-C672-FB44-F229EAB99F5E}"/>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F8023E9-6D19-9C38-5C1E-78CBB3A214B2}"/>
              </a:ext>
            </a:extLst>
          </p:cNvPr>
          <p:cNvSpPr>
            <a:spLocks noGrp="1" noChangeArrowheads="1"/>
          </p:cNvSpPr>
          <p:nvPr>
            <p:ph type="sldNum" sz="quarter" idx="5"/>
          </p:nvPr>
        </p:nvSpPr>
        <p:spPr>
          <a:ln/>
        </p:spPr>
        <p:txBody>
          <a:bodyPr/>
          <a:lstStyle/>
          <a:p>
            <a:fld id="{54AE41D8-645B-4DD0-88BB-1A4E96AC18F0}" type="slidenum">
              <a:rPr lang="en-US" altLang="LID4096"/>
              <a:pPr/>
              <a:t>39</a:t>
            </a:fld>
            <a:endParaRPr lang="en-US" altLang="LID4096"/>
          </a:p>
        </p:txBody>
      </p:sp>
      <p:sp>
        <p:nvSpPr>
          <p:cNvPr id="82946" name="Rectangle 2">
            <a:extLst>
              <a:ext uri="{FF2B5EF4-FFF2-40B4-BE49-F238E27FC236}">
                <a16:creationId xmlns:a16="http://schemas.microsoft.com/office/drawing/2014/main" id="{D08A4DFF-3559-7DED-BCD2-A3320A33E349}"/>
              </a:ext>
            </a:extLst>
          </p:cNvPr>
          <p:cNvSpPr>
            <a:spLocks noRot="1" noChangeArrowheads="1" noTextEdit="1"/>
          </p:cNvSpPr>
          <p:nvPr>
            <p:ph type="sldImg"/>
          </p:nvPr>
        </p:nvSpPr>
        <p:spPr>
          <a:ln/>
        </p:spPr>
      </p:sp>
      <p:sp>
        <p:nvSpPr>
          <p:cNvPr id="82947" name="Rectangle 3">
            <a:extLst>
              <a:ext uri="{FF2B5EF4-FFF2-40B4-BE49-F238E27FC236}">
                <a16:creationId xmlns:a16="http://schemas.microsoft.com/office/drawing/2014/main" id="{EBE39B54-A387-3605-3021-30D57536098D}"/>
              </a:ext>
            </a:extLst>
          </p:cNvPr>
          <p:cNvSpPr>
            <a:spLocks noGrp="1" noChangeArrowheads="1"/>
          </p:cNvSpPr>
          <p:nvPr>
            <p:ph type="body" idx="1"/>
          </p:nvPr>
        </p:nvSpPr>
        <p:spPr/>
        <p:txBody>
          <a:bodyPr/>
          <a:lstStyle/>
          <a:p>
            <a:r>
              <a:rPr lang="en-US" altLang="LID4096"/>
              <a:t>While the use of direct interaction techniques to gain awareness may not appear to be problematic, these techniques limit the awareness information that is made available to people, the amount of people with whom a person can maintain awareness, and makes it especially difficult or expensive (e.g., long distance phone bills) to maintain over distance. Moreover, technologies that are used by people to gather interpersonal awareness (e.g., email, instant messenger) were not specifically designed with awareness in mind. Rather, they were designed to support interaction.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E0B2CA7-A96B-D67E-CBC3-E1F4022AB5EA}"/>
              </a:ext>
            </a:extLst>
          </p:cNvPr>
          <p:cNvSpPr>
            <a:spLocks noGrp="1" noChangeArrowheads="1"/>
          </p:cNvSpPr>
          <p:nvPr>
            <p:ph type="sldNum" sz="quarter" idx="5"/>
          </p:nvPr>
        </p:nvSpPr>
        <p:spPr>
          <a:ln/>
        </p:spPr>
        <p:txBody>
          <a:bodyPr/>
          <a:lstStyle/>
          <a:p>
            <a:fld id="{BB6E1FF3-90CD-4671-810E-95BB1524AC70}" type="slidenum">
              <a:rPr lang="en-US" altLang="LID4096"/>
              <a:pPr/>
              <a:t>40</a:t>
            </a:fld>
            <a:endParaRPr lang="en-US" altLang="LID4096"/>
          </a:p>
        </p:txBody>
      </p:sp>
      <p:sp>
        <p:nvSpPr>
          <p:cNvPr id="84994" name="Rectangle 2">
            <a:extLst>
              <a:ext uri="{FF2B5EF4-FFF2-40B4-BE49-F238E27FC236}">
                <a16:creationId xmlns:a16="http://schemas.microsoft.com/office/drawing/2014/main" id="{A67357A9-4EDE-DAD8-162D-8A9E15F1B024}"/>
              </a:ext>
            </a:extLst>
          </p:cNvPr>
          <p:cNvSpPr>
            <a:spLocks noRot="1" noChangeArrowheads="1" noTextEdit="1"/>
          </p:cNvSpPr>
          <p:nvPr>
            <p:ph type="sldImg"/>
          </p:nvPr>
        </p:nvSpPr>
        <p:spPr>
          <a:ln/>
        </p:spPr>
      </p:sp>
      <p:sp>
        <p:nvSpPr>
          <p:cNvPr id="84995" name="Rectangle 3">
            <a:extLst>
              <a:ext uri="{FF2B5EF4-FFF2-40B4-BE49-F238E27FC236}">
                <a16:creationId xmlns:a16="http://schemas.microsoft.com/office/drawing/2014/main" id="{83419B71-9FC5-421C-3376-CFA37ACE757A}"/>
              </a:ext>
            </a:extLst>
          </p:cNvPr>
          <p:cNvSpPr>
            <a:spLocks noGrp="1" noChangeArrowheads="1"/>
          </p:cNvSpPr>
          <p:nvPr>
            <p:ph type="body" idx="1"/>
          </p:nvPr>
        </p:nvSpPr>
        <p:spPr/>
        <p:txBody>
          <a:bodyPr/>
          <a:lstStyle/>
          <a:p>
            <a:r>
              <a:rPr lang="en-US" altLang="LID4096"/>
              <a:t>While the use of direct interaction techniques to gain awareness may not appear to be problematic, these techniques limit the awareness information that is made available to people, the amount of people with whom a person can maintain awareness, and makes it especially difficult or expensive (e.g., long distance phone bills) to maintain over distance. Moreover, technologies that are used by people to gather interpersonal awareness (e.g., email, instant messenger) were not specifically designed with awareness in mind. Rather, they were designed to support interaction.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FE867FE-0D86-C0BF-0715-8F3D060D11F4}"/>
              </a:ext>
            </a:extLst>
          </p:cNvPr>
          <p:cNvSpPr>
            <a:spLocks noGrp="1" noChangeArrowheads="1"/>
          </p:cNvSpPr>
          <p:nvPr>
            <p:ph type="sldNum" sz="quarter" idx="5"/>
          </p:nvPr>
        </p:nvSpPr>
        <p:spPr>
          <a:ln/>
        </p:spPr>
        <p:txBody>
          <a:bodyPr/>
          <a:lstStyle/>
          <a:p>
            <a:fld id="{B91A7DBC-F319-4BC1-A81E-6EC9B6C7846B}" type="slidenum">
              <a:rPr lang="en-US" altLang="LID4096"/>
              <a:pPr/>
              <a:t>41</a:t>
            </a:fld>
            <a:endParaRPr lang="en-US" altLang="LID4096"/>
          </a:p>
        </p:txBody>
      </p:sp>
      <p:sp>
        <p:nvSpPr>
          <p:cNvPr id="87042" name="Rectangle 2">
            <a:extLst>
              <a:ext uri="{FF2B5EF4-FFF2-40B4-BE49-F238E27FC236}">
                <a16:creationId xmlns:a16="http://schemas.microsoft.com/office/drawing/2014/main" id="{2D286EA0-A674-C22A-0280-E265B83FF615}"/>
              </a:ext>
            </a:extLst>
          </p:cNvPr>
          <p:cNvSpPr>
            <a:spLocks noRot="1" noChangeArrowheads="1" noTextEdit="1"/>
          </p:cNvSpPr>
          <p:nvPr>
            <p:ph type="sldImg"/>
          </p:nvPr>
        </p:nvSpPr>
        <p:spPr>
          <a:ln/>
        </p:spPr>
      </p:sp>
      <p:sp>
        <p:nvSpPr>
          <p:cNvPr id="87043" name="Rectangle 3">
            <a:extLst>
              <a:ext uri="{FF2B5EF4-FFF2-40B4-BE49-F238E27FC236}">
                <a16:creationId xmlns:a16="http://schemas.microsoft.com/office/drawing/2014/main" id="{99ABA99A-C724-ADD1-4611-0287CDD70E42}"/>
              </a:ext>
            </a:extLst>
          </p:cNvPr>
          <p:cNvSpPr>
            <a:spLocks noGrp="1" noChangeArrowheads="1"/>
          </p:cNvSpPr>
          <p:nvPr>
            <p:ph type="body" idx="1"/>
          </p:nvPr>
        </p:nvSpPr>
        <p:spPr/>
        <p:txBody>
          <a:bodyPr/>
          <a:lstStyle/>
          <a:p>
            <a:r>
              <a:rPr lang="en-US" altLang="LID4096"/>
              <a:t>While the use of direct interaction techniques to gain awareness may not appear to be problematic, these techniques limit the awareness information that is made available to people, the amount of people with whom a person can maintain awareness, and makes it especially difficult or expensive (e.g., long distance phone bills) to maintain over distance. Moreover, technologies that are used by people to gather interpersonal awareness (e.g., email, instant messenger) were not specifically designed with awareness in mind. Rather, they were designed to support interaction.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6F06CF0-2790-DD21-CE0E-25A90972BE5E}"/>
              </a:ext>
            </a:extLst>
          </p:cNvPr>
          <p:cNvSpPr>
            <a:spLocks noGrp="1" noChangeArrowheads="1"/>
          </p:cNvSpPr>
          <p:nvPr>
            <p:ph type="sldNum" sz="quarter" idx="5"/>
          </p:nvPr>
        </p:nvSpPr>
        <p:spPr>
          <a:ln/>
        </p:spPr>
        <p:txBody>
          <a:bodyPr/>
          <a:lstStyle/>
          <a:p>
            <a:fld id="{45B5BE79-F865-47C9-954D-8755F12B801D}" type="slidenum">
              <a:rPr lang="en-US" altLang="LID4096"/>
              <a:pPr/>
              <a:t>42</a:t>
            </a:fld>
            <a:endParaRPr lang="en-US" altLang="LID4096"/>
          </a:p>
        </p:txBody>
      </p:sp>
      <p:sp>
        <p:nvSpPr>
          <p:cNvPr id="89090" name="Rectangle 2">
            <a:extLst>
              <a:ext uri="{FF2B5EF4-FFF2-40B4-BE49-F238E27FC236}">
                <a16:creationId xmlns:a16="http://schemas.microsoft.com/office/drawing/2014/main" id="{10461967-5BDD-E44E-515D-AD871EDBEDB2}"/>
              </a:ext>
            </a:extLst>
          </p:cNvPr>
          <p:cNvSpPr>
            <a:spLocks noRot="1" noChangeArrowheads="1" noTextEdit="1"/>
          </p:cNvSpPr>
          <p:nvPr>
            <p:ph type="sldImg"/>
          </p:nvPr>
        </p:nvSpPr>
        <p:spPr>
          <a:ln/>
        </p:spPr>
      </p:sp>
      <p:sp>
        <p:nvSpPr>
          <p:cNvPr id="89091" name="Rectangle 3">
            <a:extLst>
              <a:ext uri="{FF2B5EF4-FFF2-40B4-BE49-F238E27FC236}">
                <a16:creationId xmlns:a16="http://schemas.microsoft.com/office/drawing/2014/main" id="{DE215ECA-847A-CBF2-02B4-23B5300929FB}"/>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D9F28C8-C9B1-7E0A-5639-95EA2310F1B1}"/>
              </a:ext>
            </a:extLst>
          </p:cNvPr>
          <p:cNvSpPr>
            <a:spLocks noGrp="1" noChangeArrowheads="1"/>
          </p:cNvSpPr>
          <p:nvPr>
            <p:ph type="sldNum" sz="quarter" idx="5"/>
          </p:nvPr>
        </p:nvSpPr>
        <p:spPr>
          <a:ln/>
        </p:spPr>
        <p:txBody>
          <a:bodyPr/>
          <a:lstStyle/>
          <a:p>
            <a:fld id="{02D6C094-B1EA-49F2-B906-C16B73D89E11}" type="slidenum">
              <a:rPr lang="en-US" altLang="LID4096"/>
              <a:pPr/>
              <a:t>43</a:t>
            </a:fld>
            <a:endParaRPr lang="en-US" altLang="LID4096"/>
          </a:p>
        </p:txBody>
      </p:sp>
      <p:sp>
        <p:nvSpPr>
          <p:cNvPr id="91138" name="Rectangle 2">
            <a:extLst>
              <a:ext uri="{FF2B5EF4-FFF2-40B4-BE49-F238E27FC236}">
                <a16:creationId xmlns:a16="http://schemas.microsoft.com/office/drawing/2014/main" id="{023CF203-D4CA-BE5B-286D-8B17561273A4}"/>
              </a:ext>
            </a:extLst>
          </p:cNvPr>
          <p:cNvSpPr>
            <a:spLocks noRot="1" noChangeArrowheads="1" noTextEdit="1"/>
          </p:cNvSpPr>
          <p:nvPr>
            <p:ph type="sldImg"/>
          </p:nvPr>
        </p:nvSpPr>
        <p:spPr>
          <a:ln/>
        </p:spPr>
      </p:sp>
      <p:sp>
        <p:nvSpPr>
          <p:cNvPr id="91139" name="Rectangle 3">
            <a:extLst>
              <a:ext uri="{FF2B5EF4-FFF2-40B4-BE49-F238E27FC236}">
                <a16:creationId xmlns:a16="http://schemas.microsoft.com/office/drawing/2014/main" id="{D5B28A63-255E-E272-BDCA-E34F379354C9}"/>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8DA919-3586-C14F-0E6E-9EEC183CFD47}"/>
              </a:ext>
            </a:extLst>
          </p:cNvPr>
          <p:cNvSpPr>
            <a:spLocks noGrp="1" noChangeArrowheads="1"/>
          </p:cNvSpPr>
          <p:nvPr>
            <p:ph type="sldNum" sz="quarter" idx="5"/>
          </p:nvPr>
        </p:nvSpPr>
        <p:spPr>
          <a:ln/>
        </p:spPr>
        <p:txBody>
          <a:bodyPr/>
          <a:lstStyle/>
          <a:p>
            <a:fld id="{C314DCEB-EB2E-4B03-AEF2-CD32B07E2D9B}" type="slidenum">
              <a:rPr lang="en-US" altLang="LID4096"/>
              <a:pPr/>
              <a:t>44</a:t>
            </a:fld>
            <a:endParaRPr lang="en-US" altLang="LID4096"/>
          </a:p>
        </p:txBody>
      </p:sp>
      <p:sp>
        <p:nvSpPr>
          <p:cNvPr id="93186" name="Rectangle 2">
            <a:extLst>
              <a:ext uri="{FF2B5EF4-FFF2-40B4-BE49-F238E27FC236}">
                <a16:creationId xmlns:a16="http://schemas.microsoft.com/office/drawing/2014/main" id="{B496662E-E91C-A242-0D46-29F4AE097C6D}"/>
              </a:ext>
            </a:extLst>
          </p:cNvPr>
          <p:cNvSpPr>
            <a:spLocks noRot="1" noChangeArrowheads="1" noTextEdit="1"/>
          </p:cNvSpPr>
          <p:nvPr>
            <p:ph type="sldImg"/>
          </p:nvPr>
        </p:nvSpPr>
        <p:spPr>
          <a:ln/>
        </p:spPr>
      </p:sp>
      <p:sp>
        <p:nvSpPr>
          <p:cNvPr id="93187" name="Rectangle 3">
            <a:extLst>
              <a:ext uri="{FF2B5EF4-FFF2-40B4-BE49-F238E27FC236}">
                <a16:creationId xmlns:a16="http://schemas.microsoft.com/office/drawing/2014/main" id="{4846CB19-989E-D964-E075-199094894269}"/>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BCD831-74F0-F2CA-41FB-656D32AA5A19}"/>
              </a:ext>
            </a:extLst>
          </p:cNvPr>
          <p:cNvSpPr>
            <a:spLocks noGrp="1" noChangeArrowheads="1"/>
          </p:cNvSpPr>
          <p:nvPr>
            <p:ph type="sldNum" sz="quarter" idx="5"/>
          </p:nvPr>
        </p:nvSpPr>
        <p:spPr>
          <a:ln/>
        </p:spPr>
        <p:txBody>
          <a:bodyPr/>
          <a:lstStyle/>
          <a:p>
            <a:fld id="{2291966D-B822-4838-818B-4D7CEB3FBF62}" type="slidenum">
              <a:rPr lang="en-US" altLang="LID4096"/>
              <a:pPr/>
              <a:t>45</a:t>
            </a:fld>
            <a:endParaRPr lang="en-US" altLang="LID4096"/>
          </a:p>
        </p:txBody>
      </p:sp>
      <p:sp>
        <p:nvSpPr>
          <p:cNvPr id="95234" name="Rectangle 2">
            <a:extLst>
              <a:ext uri="{FF2B5EF4-FFF2-40B4-BE49-F238E27FC236}">
                <a16:creationId xmlns:a16="http://schemas.microsoft.com/office/drawing/2014/main" id="{9FF91B93-9D69-A78F-AAD1-EA07FC9AB72F}"/>
              </a:ext>
            </a:extLst>
          </p:cNvPr>
          <p:cNvSpPr>
            <a:spLocks noRot="1" noChangeArrowheads="1" noTextEdit="1"/>
          </p:cNvSpPr>
          <p:nvPr>
            <p:ph type="sldImg"/>
          </p:nvPr>
        </p:nvSpPr>
        <p:spPr>
          <a:ln/>
        </p:spPr>
      </p:sp>
      <p:sp>
        <p:nvSpPr>
          <p:cNvPr id="95235" name="Rectangle 3">
            <a:extLst>
              <a:ext uri="{FF2B5EF4-FFF2-40B4-BE49-F238E27FC236}">
                <a16:creationId xmlns:a16="http://schemas.microsoft.com/office/drawing/2014/main" id="{B2AA22FA-DA48-EE02-E05F-6E87FEECF764}"/>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B517E39-9311-39A7-7C84-AA33A7748CD9}"/>
              </a:ext>
            </a:extLst>
          </p:cNvPr>
          <p:cNvSpPr>
            <a:spLocks noGrp="1" noChangeArrowheads="1"/>
          </p:cNvSpPr>
          <p:nvPr>
            <p:ph type="sldNum" sz="quarter" idx="5"/>
          </p:nvPr>
        </p:nvSpPr>
        <p:spPr>
          <a:ln/>
        </p:spPr>
        <p:txBody>
          <a:bodyPr/>
          <a:lstStyle/>
          <a:p>
            <a:fld id="{C562DE6B-3788-4BBC-AEAB-C302D2BD4825}" type="slidenum">
              <a:rPr lang="en-US" altLang="LID4096"/>
              <a:pPr/>
              <a:t>46</a:t>
            </a:fld>
            <a:endParaRPr lang="en-US" altLang="LID4096"/>
          </a:p>
        </p:txBody>
      </p:sp>
      <p:sp>
        <p:nvSpPr>
          <p:cNvPr id="97282" name="Rectangle 2">
            <a:extLst>
              <a:ext uri="{FF2B5EF4-FFF2-40B4-BE49-F238E27FC236}">
                <a16:creationId xmlns:a16="http://schemas.microsoft.com/office/drawing/2014/main" id="{3C4E22DA-00FD-8B6B-1614-D1A3F7721423}"/>
              </a:ext>
            </a:extLst>
          </p:cNvPr>
          <p:cNvSpPr>
            <a:spLocks noRot="1" noChangeArrowheads="1" noTextEdit="1"/>
          </p:cNvSpPr>
          <p:nvPr>
            <p:ph type="sldImg"/>
          </p:nvPr>
        </p:nvSpPr>
        <p:spPr>
          <a:ln/>
        </p:spPr>
      </p:sp>
      <p:sp>
        <p:nvSpPr>
          <p:cNvPr id="97283" name="Rectangle 3">
            <a:extLst>
              <a:ext uri="{FF2B5EF4-FFF2-40B4-BE49-F238E27FC236}">
                <a16:creationId xmlns:a16="http://schemas.microsoft.com/office/drawing/2014/main" id="{9A528BD3-887B-CC0F-8CD4-F521035E7DF0}"/>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49CBACE-FEC6-DA79-0203-FB80D7ABD265}"/>
              </a:ext>
            </a:extLst>
          </p:cNvPr>
          <p:cNvSpPr>
            <a:spLocks noGrp="1" noChangeArrowheads="1"/>
          </p:cNvSpPr>
          <p:nvPr>
            <p:ph type="sldNum" sz="quarter" idx="5"/>
          </p:nvPr>
        </p:nvSpPr>
        <p:spPr>
          <a:ln/>
        </p:spPr>
        <p:txBody>
          <a:bodyPr/>
          <a:lstStyle/>
          <a:p>
            <a:fld id="{95714D53-9B98-4FF3-8B2F-C29F29CCA8D8}" type="slidenum">
              <a:rPr lang="en-US" altLang="LID4096"/>
              <a:pPr/>
              <a:t>47</a:t>
            </a:fld>
            <a:endParaRPr lang="en-US" altLang="LID4096"/>
          </a:p>
        </p:txBody>
      </p:sp>
      <p:sp>
        <p:nvSpPr>
          <p:cNvPr id="99330" name="Rectangle 2">
            <a:extLst>
              <a:ext uri="{FF2B5EF4-FFF2-40B4-BE49-F238E27FC236}">
                <a16:creationId xmlns:a16="http://schemas.microsoft.com/office/drawing/2014/main" id="{FA8EA1D4-ED28-8D16-F481-DE26848BAD0B}"/>
              </a:ext>
            </a:extLst>
          </p:cNvPr>
          <p:cNvSpPr>
            <a:spLocks noRot="1" noChangeArrowheads="1" noTextEdit="1"/>
          </p:cNvSpPr>
          <p:nvPr>
            <p:ph type="sldImg"/>
          </p:nvPr>
        </p:nvSpPr>
        <p:spPr>
          <a:ln/>
        </p:spPr>
      </p:sp>
      <p:sp>
        <p:nvSpPr>
          <p:cNvPr id="99331" name="Rectangle 3">
            <a:extLst>
              <a:ext uri="{FF2B5EF4-FFF2-40B4-BE49-F238E27FC236}">
                <a16:creationId xmlns:a16="http://schemas.microsoft.com/office/drawing/2014/main" id="{19AD88AA-EB4B-9065-90DF-BC1C9AC599B1}"/>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1F031A4-6884-6F18-38EE-DDE3C8446242}"/>
              </a:ext>
            </a:extLst>
          </p:cNvPr>
          <p:cNvSpPr>
            <a:spLocks noGrp="1" noChangeArrowheads="1"/>
          </p:cNvSpPr>
          <p:nvPr>
            <p:ph type="sldNum" sz="quarter" idx="5"/>
          </p:nvPr>
        </p:nvSpPr>
        <p:spPr>
          <a:ln/>
        </p:spPr>
        <p:txBody>
          <a:bodyPr/>
          <a:lstStyle/>
          <a:p>
            <a:fld id="{15A5C7AE-AF48-441F-8A46-CF75E63521BF}" type="slidenum">
              <a:rPr lang="en-US" altLang="LID4096"/>
              <a:pPr/>
              <a:t>48</a:t>
            </a:fld>
            <a:endParaRPr lang="en-US" altLang="LID4096"/>
          </a:p>
        </p:txBody>
      </p:sp>
      <p:sp>
        <p:nvSpPr>
          <p:cNvPr id="101378" name="Rectangle 2">
            <a:extLst>
              <a:ext uri="{FF2B5EF4-FFF2-40B4-BE49-F238E27FC236}">
                <a16:creationId xmlns:a16="http://schemas.microsoft.com/office/drawing/2014/main" id="{E8106CAC-AD10-0330-B6BF-30829AE3D517}"/>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FB034573-20B8-9695-31D2-B0E0CA0C0E38}"/>
              </a:ext>
            </a:extLst>
          </p:cNvPr>
          <p:cNvSpPr>
            <a:spLocks noGrp="1" noChangeArrowheads="1"/>
          </p:cNvSpPr>
          <p:nvPr>
            <p:ph type="body" idx="1"/>
          </p:nvPr>
        </p:nvSpPr>
        <p:spPr/>
        <p:txBody>
          <a:bodyPr/>
          <a:lstStyle/>
          <a:p>
            <a:endParaRPr lang="en-US" altLang="LID4096"/>
          </a:p>
          <a:p>
            <a:r>
              <a:rPr lang="en-US" altLang="LID4096"/>
              <a:t>---put this slide at the end as well----</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07BE21-2CAC-7B64-86DA-7B337F41BBEB}"/>
              </a:ext>
            </a:extLst>
          </p:cNvPr>
          <p:cNvSpPr>
            <a:spLocks noGrp="1" noChangeArrowheads="1"/>
          </p:cNvSpPr>
          <p:nvPr>
            <p:ph type="sldNum" sz="quarter" idx="5"/>
          </p:nvPr>
        </p:nvSpPr>
        <p:spPr>
          <a:ln/>
        </p:spPr>
        <p:txBody>
          <a:bodyPr/>
          <a:lstStyle/>
          <a:p>
            <a:fld id="{13E2C350-39AD-44E9-BFD7-35E15E8D5419}" type="slidenum">
              <a:rPr lang="en-US" altLang="LID4096"/>
              <a:pPr/>
              <a:t>49</a:t>
            </a:fld>
            <a:endParaRPr lang="en-US" altLang="LID4096"/>
          </a:p>
        </p:txBody>
      </p:sp>
      <p:sp>
        <p:nvSpPr>
          <p:cNvPr id="103426" name="Rectangle 2">
            <a:extLst>
              <a:ext uri="{FF2B5EF4-FFF2-40B4-BE49-F238E27FC236}">
                <a16:creationId xmlns:a16="http://schemas.microsoft.com/office/drawing/2014/main" id="{F6D54D1A-1E41-DB52-6886-C7CC419926E7}"/>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51B65A4D-771C-05D5-0487-3CD0AF0EAE09}"/>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2D59285-5E52-81B4-0A9F-276FE12D5289}"/>
              </a:ext>
            </a:extLst>
          </p:cNvPr>
          <p:cNvPicPr>
            <a:picLocks noChangeAspect="1" noChangeArrowheads="1"/>
          </p:cNvPicPr>
          <p:nvPr userDrawn="1"/>
        </p:nvPicPr>
        <p:blipFill>
          <a:blip r:embed="rId2">
            <a:lum bright="2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Rectangle 3">
            <a:extLst>
              <a:ext uri="{FF2B5EF4-FFF2-40B4-BE49-F238E27FC236}">
                <a16:creationId xmlns:a16="http://schemas.microsoft.com/office/drawing/2014/main" id="{69AB65DE-390C-0BB2-46B5-98223972899F}"/>
              </a:ext>
            </a:extLst>
          </p:cNvPr>
          <p:cNvSpPr>
            <a:spLocks noChangeArrowheads="1"/>
          </p:cNvSpPr>
          <p:nvPr userDrawn="1"/>
        </p:nvSpPr>
        <p:spPr bwMode="auto">
          <a:xfrm>
            <a:off x="0" y="0"/>
            <a:ext cx="9220200" cy="6858000"/>
          </a:xfrm>
          <a:prstGeom prst="rect">
            <a:avLst/>
          </a:prstGeom>
          <a:solidFill>
            <a:srgbClr val="24486C">
              <a:alpha val="87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ltLang="LID4096" b="0">
              <a:solidFill>
                <a:srgbClr val="FFFFFF"/>
              </a:solidFill>
            </a:endParaRPr>
          </a:p>
        </p:txBody>
      </p:sp>
      <p:sp>
        <p:nvSpPr>
          <p:cNvPr id="2052" name="Freeform 4">
            <a:extLst>
              <a:ext uri="{FF2B5EF4-FFF2-40B4-BE49-F238E27FC236}">
                <a16:creationId xmlns:a16="http://schemas.microsoft.com/office/drawing/2014/main" id="{DF054857-3E6F-BDB6-E483-9B8303D1C6BB}"/>
              </a:ext>
            </a:extLst>
          </p:cNvPr>
          <p:cNvSpPr>
            <a:spLocks/>
          </p:cNvSpPr>
          <p:nvPr/>
        </p:nvSpPr>
        <p:spPr bwMode="ltGray">
          <a:xfrm>
            <a:off x="319088" y="3611563"/>
            <a:ext cx="47625" cy="3270250"/>
          </a:xfrm>
          <a:custGeom>
            <a:avLst/>
            <a:gdLst>
              <a:gd name="T0" fmla="*/ 0 w 30"/>
              <a:gd name="T1" fmla="*/ 0 h 1416"/>
              <a:gd name="T2" fmla="*/ 0 w 30"/>
              <a:gd name="T3" fmla="*/ 1416 h 1416"/>
              <a:gd name="T4" fmla="*/ 29 w 30"/>
              <a:gd name="T5" fmla="*/ 1416 h 1416"/>
              <a:gd name="T6" fmla="*/ 30 w 30"/>
              <a:gd name="T7" fmla="*/ 27 h 1416"/>
              <a:gd name="T8" fmla="*/ 0 w 30"/>
              <a:gd name="T9" fmla="*/ 0 h 1416"/>
              <a:gd name="T10" fmla="*/ 0 w 30"/>
              <a:gd name="T11" fmla="*/ 0 h 1416"/>
            </a:gdLst>
            <a:ahLst/>
            <a:cxnLst>
              <a:cxn ang="0">
                <a:pos x="T0" y="T1"/>
              </a:cxn>
              <a:cxn ang="0">
                <a:pos x="T2" y="T3"/>
              </a:cxn>
              <a:cxn ang="0">
                <a:pos x="T4" y="T5"/>
              </a:cxn>
              <a:cxn ang="0">
                <a:pos x="T6" y="T7"/>
              </a:cxn>
              <a:cxn ang="0">
                <a:pos x="T8" y="T9"/>
              </a:cxn>
              <a:cxn ang="0">
                <a:pos x="T10" y="T11"/>
              </a:cxn>
            </a:cxnLst>
            <a:rect l="0" t="0" r="r" b="b"/>
            <a:pathLst>
              <a:path w="30" h="1416">
                <a:moveTo>
                  <a:pt x="0" y="0"/>
                </a:moveTo>
                <a:lnTo>
                  <a:pt x="0" y="1416"/>
                </a:lnTo>
                <a:lnTo>
                  <a:pt x="29" y="1416"/>
                </a:lnTo>
                <a:lnTo>
                  <a:pt x="30" y="27"/>
                </a:lnTo>
                <a:lnTo>
                  <a:pt x="0" y="0"/>
                </a:lnTo>
                <a:lnTo>
                  <a:pt x="0" y="0"/>
                </a:lnTo>
                <a:close/>
              </a:path>
            </a:pathLst>
          </a:custGeom>
          <a:solidFill>
            <a:srgbClr val="6699FF">
              <a:alpha val="0"/>
            </a:srgbClr>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LID4096"/>
          </a:p>
        </p:txBody>
      </p:sp>
      <p:sp>
        <p:nvSpPr>
          <p:cNvPr id="2053" name="Rectangle 5">
            <a:extLst>
              <a:ext uri="{FF2B5EF4-FFF2-40B4-BE49-F238E27FC236}">
                <a16:creationId xmlns:a16="http://schemas.microsoft.com/office/drawing/2014/main" id="{A3934F74-5228-16AB-3A1A-32548D953E6F}"/>
              </a:ext>
            </a:extLst>
          </p:cNvPr>
          <p:cNvSpPr>
            <a:spLocks noGrp="1" noChangeArrowheads="1"/>
          </p:cNvSpPr>
          <p:nvPr>
            <p:ph type="ctrTitle" sz="quarter"/>
          </p:nvPr>
        </p:nvSpPr>
        <p:spPr>
          <a:xfrm>
            <a:off x="971550" y="1628775"/>
            <a:ext cx="7772400" cy="1871663"/>
          </a:xfrm>
        </p:spPr>
        <p:txBody>
          <a:bodyPr anchor="t"/>
          <a:lstStyle>
            <a:lvl1pPr>
              <a:defRPr sz="3600" b="1"/>
            </a:lvl1pPr>
          </a:lstStyle>
          <a:p>
            <a:pPr lvl="0"/>
            <a:r>
              <a:rPr lang="en-US" altLang="LID4096" noProof="0"/>
              <a:t>Click to edit Master title style</a:t>
            </a:r>
          </a:p>
        </p:txBody>
      </p:sp>
      <p:sp>
        <p:nvSpPr>
          <p:cNvPr id="2054" name="Rectangle 6">
            <a:extLst>
              <a:ext uri="{FF2B5EF4-FFF2-40B4-BE49-F238E27FC236}">
                <a16:creationId xmlns:a16="http://schemas.microsoft.com/office/drawing/2014/main" id="{B75CC62A-57F4-4C64-ECE3-BA95D9775807}"/>
              </a:ext>
            </a:extLst>
          </p:cNvPr>
          <p:cNvSpPr>
            <a:spLocks noGrp="1" noChangeArrowheads="1"/>
          </p:cNvSpPr>
          <p:nvPr>
            <p:ph type="subTitle" sz="quarter" idx="1"/>
          </p:nvPr>
        </p:nvSpPr>
        <p:spPr>
          <a:xfrm>
            <a:off x="990600" y="3962400"/>
            <a:ext cx="7685088" cy="1752600"/>
          </a:xfrm>
        </p:spPr>
        <p:txBody>
          <a:bodyPr/>
          <a:lstStyle>
            <a:lvl1pPr marL="0" indent="0" algn="r">
              <a:buFontTx/>
              <a:buNone/>
              <a:defRPr sz="1800"/>
            </a:lvl1pPr>
          </a:lstStyle>
          <a:p>
            <a:pPr lvl="0"/>
            <a:r>
              <a:rPr lang="en-US" altLang="LID4096" noProof="0"/>
              <a:t>Click to edit Master subtitle style</a:t>
            </a:r>
          </a:p>
        </p:txBody>
      </p:sp>
      <p:sp>
        <p:nvSpPr>
          <p:cNvPr id="2055" name="Rectangle 7">
            <a:extLst>
              <a:ext uri="{FF2B5EF4-FFF2-40B4-BE49-F238E27FC236}">
                <a16:creationId xmlns:a16="http://schemas.microsoft.com/office/drawing/2014/main" id="{ADB6998F-D1B6-A0FC-2F48-417736D67F0E}"/>
              </a:ext>
            </a:extLst>
          </p:cNvPr>
          <p:cNvSpPr>
            <a:spLocks noGrp="1" noChangeArrowheads="1"/>
          </p:cNvSpPr>
          <p:nvPr>
            <p:ph type="dt" sz="quarter" idx="2"/>
          </p:nvPr>
        </p:nvSpPr>
        <p:spPr>
          <a:xfrm>
            <a:off x="990600" y="6245225"/>
            <a:ext cx="1901825" cy="476250"/>
          </a:xfrm>
        </p:spPr>
        <p:txBody>
          <a:bodyPr/>
          <a:lstStyle>
            <a:lvl1pPr>
              <a:defRPr/>
            </a:lvl1pPr>
          </a:lstStyle>
          <a:p>
            <a:endParaRPr lang="en-US" altLang="LID4096"/>
          </a:p>
        </p:txBody>
      </p:sp>
      <p:sp>
        <p:nvSpPr>
          <p:cNvPr id="2056" name="Rectangle 8">
            <a:extLst>
              <a:ext uri="{FF2B5EF4-FFF2-40B4-BE49-F238E27FC236}">
                <a16:creationId xmlns:a16="http://schemas.microsoft.com/office/drawing/2014/main" id="{DAC91228-C9FC-9D10-52F0-867A9945DE10}"/>
              </a:ext>
            </a:extLst>
          </p:cNvPr>
          <p:cNvSpPr>
            <a:spLocks noGrp="1" noChangeArrowheads="1"/>
          </p:cNvSpPr>
          <p:nvPr>
            <p:ph type="ftr" sz="quarter" idx="3"/>
          </p:nvPr>
        </p:nvSpPr>
        <p:spPr>
          <a:xfrm>
            <a:off x="3468688" y="6245225"/>
            <a:ext cx="2895600" cy="476250"/>
          </a:xfrm>
        </p:spPr>
        <p:txBody>
          <a:bodyPr/>
          <a:lstStyle>
            <a:lvl1pPr algn="ctr">
              <a:defRPr/>
            </a:lvl1pPr>
          </a:lstStyle>
          <a:p>
            <a:r>
              <a:rPr lang="en-US" altLang="LID4096"/>
              <a:t>of 21</a:t>
            </a:r>
          </a:p>
        </p:txBody>
      </p:sp>
      <p:sp>
        <p:nvSpPr>
          <p:cNvPr id="2057" name="Rectangle 9">
            <a:extLst>
              <a:ext uri="{FF2B5EF4-FFF2-40B4-BE49-F238E27FC236}">
                <a16:creationId xmlns:a16="http://schemas.microsoft.com/office/drawing/2014/main" id="{57C96F62-7AFD-082A-6A13-2A7C85267336}"/>
              </a:ext>
            </a:extLst>
          </p:cNvPr>
          <p:cNvSpPr>
            <a:spLocks noGrp="1" noChangeArrowheads="1"/>
          </p:cNvSpPr>
          <p:nvPr>
            <p:ph type="sldNum" sz="quarter" idx="4"/>
          </p:nvPr>
        </p:nvSpPr>
        <p:spPr>
          <a:xfrm>
            <a:off x="6937375" y="6245225"/>
            <a:ext cx="1901825" cy="476250"/>
          </a:xfrm>
        </p:spPr>
        <p:txBody>
          <a:bodyPr/>
          <a:lstStyle>
            <a:lvl1pPr>
              <a:defRPr>
                <a:latin typeface="Arial" panose="020B0604020202020204" pitchFamily="34" charset="0"/>
              </a:defRPr>
            </a:lvl1pPr>
          </a:lstStyle>
          <a:p>
            <a:fld id="{431AE254-B208-4A71-A5CC-CE36D890AA55}" type="slidenum">
              <a:rPr lang="en-US" altLang="LID4096"/>
              <a:pPr/>
              <a:t>‹#›</a:t>
            </a:fld>
            <a:endParaRPr lang="en-US" altLang="LID4096"/>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8F57E-8F7E-C36A-8841-9FD2018E741B}"/>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DEE2EB21-C007-66BF-668A-B20FBA07B2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DA308373-58CF-F14C-98AC-4D36ED19616C}"/>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39ABB181-A44C-B9B6-5FAD-F7858391BCDB}"/>
              </a:ext>
            </a:extLst>
          </p:cNvPr>
          <p:cNvSpPr>
            <a:spLocks noGrp="1"/>
          </p:cNvSpPr>
          <p:nvPr>
            <p:ph type="ftr" sz="quarter" idx="11"/>
          </p:nvPr>
        </p:nvSpPr>
        <p:spPr/>
        <p:txBody>
          <a:bodyPr/>
          <a:lstStyle>
            <a:lvl1pPr>
              <a:defRPr/>
            </a:lvl1pPr>
          </a:lstStyle>
          <a:p>
            <a:r>
              <a:rPr lang="en-US" altLang="LID4096"/>
              <a:t>of 21</a:t>
            </a:r>
          </a:p>
        </p:txBody>
      </p:sp>
      <p:sp>
        <p:nvSpPr>
          <p:cNvPr id="6" name="Slide Number Placeholder 5">
            <a:extLst>
              <a:ext uri="{FF2B5EF4-FFF2-40B4-BE49-F238E27FC236}">
                <a16:creationId xmlns:a16="http://schemas.microsoft.com/office/drawing/2014/main" id="{C215BBCB-E00C-741A-FD8C-4655A36A9237}"/>
              </a:ext>
            </a:extLst>
          </p:cNvPr>
          <p:cNvSpPr>
            <a:spLocks noGrp="1"/>
          </p:cNvSpPr>
          <p:nvPr>
            <p:ph type="sldNum" sz="quarter" idx="12"/>
          </p:nvPr>
        </p:nvSpPr>
        <p:spPr/>
        <p:txBody>
          <a:bodyPr/>
          <a:lstStyle>
            <a:lvl1pPr>
              <a:defRPr/>
            </a:lvl1pPr>
          </a:lstStyle>
          <a:p>
            <a:fld id="{B674540E-C80F-4BBE-B011-BCA2805791C9}" type="slidenum">
              <a:rPr lang="en-US" altLang="LID4096"/>
              <a:pPr/>
              <a:t>‹#›</a:t>
            </a:fld>
            <a:endParaRPr lang="en-US" altLang="LID4096"/>
          </a:p>
        </p:txBody>
      </p:sp>
    </p:spTree>
    <p:extLst>
      <p:ext uri="{BB962C8B-B14F-4D97-AF65-F5344CB8AC3E}">
        <p14:creationId xmlns:p14="http://schemas.microsoft.com/office/powerpoint/2010/main" val="3122416323"/>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E1C12-F58D-DC14-3A71-091EF5CBD13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1837100F-936A-3E00-2D14-8AFA40B9DBD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EB801A8-46D9-7B96-E90F-7E006F703CEA}"/>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E9425D7D-7C2F-0458-F87C-0E8D7295F99D}"/>
              </a:ext>
            </a:extLst>
          </p:cNvPr>
          <p:cNvSpPr>
            <a:spLocks noGrp="1"/>
          </p:cNvSpPr>
          <p:nvPr>
            <p:ph type="ftr" sz="quarter" idx="11"/>
          </p:nvPr>
        </p:nvSpPr>
        <p:spPr/>
        <p:txBody>
          <a:bodyPr/>
          <a:lstStyle>
            <a:lvl1pPr>
              <a:defRPr/>
            </a:lvl1pPr>
          </a:lstStyle>
          <a:p>
            <a:r>
              <a:rPr lang="en-US" altLang="LID4096"/>
              <a:t>of 21</a:t>
            </a:r>
          </a:p>
        </p:txBody>
      </p:sp>
      <p:sp>
        <p:nvSpPr>
          <p:cNvPr id="6" name="Slide Number Placeholder 5">
            <a:extLst>
              <a:ext uri="{FF2B5EF4-FFF2-40B4-BE49-F238E27FC236}">
                <a16:creationId xmlns:a16="http://schemas.microsoft.com/office/drawing/2014/main" id="{B18F4F87-4F78-35B2-62CB-ABBFA8BAC3A1}"/>
              </a:ext>
            </a:extLst>
          </p:cNvPr>
          <p:cNvSpPr>
            <a:spLocks noGrp="1"/>
          </p:cNvSpPr>
          <p:nvPr>
            <p:ph type="sldNum" sz="quarter" idx="12"/>
          </p:nvPr>
        </p:nvSpPr>
        <p:spPr/>
        <p:txBody>
          <a:bodyPr/>
          <a:lstStyle>
            <a:lvl1pPr>
              <a:defRPr/>
            </a:lvl1pPr>
          </a:lstStyle>
          <a:p>
            <a:fld id="{E9BE4769-9465-4FFA-B78A-94ED840B892B}" type="slidenum">
              <a:rPr lang="en-US" altLang="LID4096"/>
              <a:pPr/>
              <a:t>‹#›</a:t>
            </a:fld>
            <a:endParaRPr lang="en-US" altLang="LID4096"/>
          </a:p>
        </p:txBody>
      </p:sp>
    </p:spTree>
    <p:extLst>
      <p:ext uri="{BB962C8B-B14F-4D97-AF65-F5344CB8AC3E}">
        <p14:creationId xmlns:p14="http://schemas.microsoft.com/office/powerpoint/2010/main" val="1755777191"/>
      </p:ext>
    </p:extLst>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2D730-4E45-12C1-C36A-136DA4497051}"/>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BE6262FE-DEE1-8E48-C154-93A8D2C31177}"/>
              </a:ext>
            </a:extLst>
          </p:cNvPr>
          <p:cNvSpPr>
            <a:spLocks noGrp="1"/>
          </p:cNvSpPr>
          <p:nvPr>
            <p:ph sz="half" idx="1"/>
          </p:nvPr>
        </p:nvSpPr>
        <p:spPr>
          <a:xfrm>
            <a:off x="971550" y="1557338"/>
            <a:ext cx="3854450" cy="4549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B4AB96A8-E341-4267-FDB4-81A298362B91}"/>
              </a:ext>
            </a:extLst>
          </p:cNvPr>
          <p:cNvSpPr>
            <a:spLocks noGrp="1"/>
          </p:cNvSpPr>
          <p:nvPr>
            <p:ph sz="half" idx="2"/>
          </p:nvPr>
        </p:nvSpPr>
        <p:spPr>
          <a:xfrm>
            <a:off x="4978400" y="1557338"/>
            <a:ext cx="3856038" cy="4549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C7BC9078-ADEB-AAAD-B635-59C5103281BF}"/>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2B454CD9-DF0C-B198-8BE9-16E69A240804}"/>
              </a:ext>
            </a:extLst>
          </p:cNvPr>
          <p:cNvSpPr>
            <a:spLocks noGrp="1"/>
          </p:cNvSpPr>
          <p:nvPr>
            <p:ph type="ftr" sz="quarter" idx="11"/>
          </p:nvPr>
        </p:nvSpPr>
        <p:spPr/>
        <p:txBody>
          <a:bodyPr/>
          <a:lstStyle>
            <a:lvl1pPr>
              <a:defRPr/>
            </a:lvl1pPr>
          </a:lstStyle>
          <a:p>
            <a:r>
              <a:rPr lang="en-US" altLang="LID4096"/>
              <a:t>of 21</a:t>
            </a:r>
          </a:p>
        </p:txBody>
      </p:sp>
      <p:sp>
        <p:nvSpPr>
          <p:cNvPr id="7" name="Slide Number Placeholder 6">
            <a:extLst>
              <a:ext uri="{FF2B5EF4-FFF2-40B4-BE49-F238E27FC236}">
                <a16:creationId xmlns:a16="http://schemas.microsoft.com/office/drawing/2014/main" id="{9E08BBA7-142D-2E0E-7B16-6FC104992439}"/>
              </a:ext>
            </a:extLst>
          </p:cNvPr>
          <p:cNvSpPr>
            <a:spLocks noGrp="1"/>
          </p:cNvSpPr>
          <p:nvPr>
            <p:ph type="sldNum" sz="quarter" idx="12"/>
          </p:nvPr>
        </p:nvSpPr>
        <p:spPr/>
        <p:txBody>
          <a:bodyPr/>
          <a:lstStyle>
            <a:lvl1pPr>
              <a:defRPr/>
            </a:lvl1pPr>
          </a:lstStyle>
          <a:p>
            <a:fld id="{2E1F9B59-2A38-40EF-A891-55971857FBA9}" type="slidenum">
              <a:rPr lang="en-US" altLang="LID4096"/>
              <a:pPr/>
              <a:t>‹#›</a:t>
            </a:fld>
            <a:endParaRPr lang="en-US" altLang="LID4096"/>
          </a:p>
        </p:txBody>
      </p:sp>
    </p:spTree>
    <p:extLst>
      <p:ext uri="{BB962C8B-B14F-4D97-AF65-F5344CB8AC3E}">
        <p14:creationId xmlns:p14="http://schemas.microsoft.com/office/powerpoint/2010/main" val="3855665297"/>
      </p:ext>
    </p:extLst>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A9B70-EA77-98B1-9E0F-4B0A6397E8B3}"/>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031EA01E-C51B-B8DD-9239-929FE72FD24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B88DE9-0600-2068-BA1A-D871F7DA158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0A0E587-E79F-C5DC-C95B-601001A957C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B3DA76-6629-025B-AC1C-6806BDE96C3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B9C41DD2-C26F-A50B-7409-E7DC17A768F2}"/>
              </a:ext>
            </a:extLst>
          </p:cNvPr>
          <p:cNvSpPr>
            <a:spLocks noGrp="1"/>
          </p:cNvSpPr>
          <p:nvPr>
            <p:ph type="dt" sz="half" idx="10"/>
          </p:nvPr>
        </p:nvSpPr>
        <p:spPr/>
        <p:txBody>
          <a:bodyPr/>
          <a:lstStyle>
            <a:lvl1pPr>
              <a:defRPr/>
            </a:lvl1pPr>
          </a:lstStyle>
          <a:p>
            <a:endParaRPr lang="en-US" altLang="LID4096"/>
          </a:p>
        </p:txBody>
      </p:sp>
      <p:sp>
        <p:nvSpPr>
          <p:cNvPr id="8" name="Footer Placeholder 7">
            <a:extLst>
              <a:ext uri="{FF2B5EF4-FFF2-40B4-BE49-F238E27FC236}">
                <a16:creationId xmlns:a16="http://schemas.microsoft.com/office/drawing/2014/main" id="{6EDBC2BE-53C6-8BE5-31FD-8B139B8FCD8B}"/>
              </a:ext>
            </a:extLst>
          </p:cNvPr>
          <p:cNvSpPr>
            <a:spLocks noGrp="1"/>
          </p:cNvSpPr>
          <p:nvPr>
            <p:ph type="ftr" sz="quarter" idx="11"/>
          </p:nvPr>
        </p:nvSpPr>
        <p:spPr/>
        <p:txBody>
          <a:bodyPr/>
          <a:lstStyle>
            <a:lvl1pPr>
              <a:defRPr/>
            </a:lvl1pPr>
          </a:lstStyle>
          <a:p>
            <a:r>
              <a:rPr lang="en-US" altLang="LID4096"/>
              <a:t>of 21</a:t>
            </a:r>
          </a:p>
        </p:txBody>
      </p:sp>
      <p:sp>
        <p:nvSpPr>
          <p:cNvPr id="9" name="Slide Number Placeholder 8">
            <a:extLst>
              <a:ext uri="{FF2B5EF4-FFF2-40B4-BE49-F238E27FC236}">
                <a16:creationId xmlns:a16="http://schemas.microsoft.com/office/drawing/2014/main" id="{011A01D2-A7E2-36A8-48C9-6113FB6F51FC}"/>
              </a:ext>
            </a:extLst>
          </p:cNvPr>
          <p:cNvSpPr>
            <a:spLocks noGrp="1"/>
          </p:cNvSpPr>
          <p:nvPr>
            <p:ph type="sldNum" sz="quarter" idx="12"/>
          </p:nvPr>
        </p:nvSpPr>
        <p:spPr/>
        <p:txBody>
          <a:bodyPr/>
          <a:lstStyle>
            <a:lvl1pPr>
              <a:defRPr/>
            </a:lvl1pPr>
          </a:lstStyle>
          <a:p>
            <a:fld id="{38E198EA-F95F-46ED-9B8C-FA7E9117FAFA}" type="slidenum">
              <a:rPr lang="en-US" altLang="LID4096"/>
              <a:pPr/>
              <a:t>‹#›</a:t>
            </a:fld>
            <a:endParaRPr lang="en-US" altLang="LID4096"/>
          </a:p>
        </p:txBody>
      </p:sp>
    </p:spTree>
    <p:extLst>
      <p:ext uri="{BB962C8B-B14F-4D97-AF65-F5344CB8AC3E}">
        <p14:creationId xmlns:p14="http://schemas.microsoft.com/office/powerpoint/2010/main" val="520086261"/>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E3813-CF56-A3E4-4002-6AA25BAF2C8F}"/>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52F92A31-F981-C6D3-03B7-636B05C242A4}"/>
              </a:ext>
            </a:extLst>
          </p:cNvPr>
          <p:cNvSpPr>
            <a:spLocks noGrp="1"/>
          </p:cNvSpPr>
          <p:nvPr>
            <p:ph type="dt" sz="half" idx="10"/>
          </p:nvPr>
        </p:nvSpPr>
        <p:spPr/>
        <p:txBody>
          <a:bodyPr/>
          <a:lstStyle>
            <a:lvl1pPr>
              <a:defRPr/>
            </a:lvl1pPr>
          </a:lstStyle>
          <a:p>
            <a:endParaRPr lang="en-US" altLang="LID4096"/>
          </a:p>
        </p:txBody>
      </p:sp>
      <p:sp>
        <p:nvSpPr>
          <p:cNvPr id="4" name="Footer Placeholder 3">
            <a:extLst>
              <a:ext uri="{FF2B5EF4-FFF2-40B4-BE49-F238E27FC236}">
                <a16:creationId xmlns:a16="http://schemas.microsoft.com/office/drawing/2014/main" id="{FD69D0DF-43F1-7FEE-C2ED-C1071F16AEF1}"/>
              </a:ext>
            </a:extLst>
          </p:cNvPr>
          <p:cNvSpPr>
            <a:spLocks noGrp="1"/>
          </p:cNvSpPr>
          <p:nvPr>
            <p:ph type="ftr" sz="quarter" idx="11"/>
          </p:nvPr>
        </p:nvSpPr>
        <p:spPr/>
        <p:txBody>
          <a:bodyPr/>
          <a:lstStyle>
            <a:lvl1pPr>
              <a:defRPr/>
            </a:lvl1pPr>
          </a:lstStyle>
          <a:p>
            <a:r>
              <a:rPr lang="en-US" altLang="LID4096"/>
              <a:t>of 21</a:t>
            </a:r>
          </a:p>
        </p:txBody>
      </p:sp>
      <p:sp>
        <p:nvSpPr>
          <p:cNvPr id="5" name="Slide Number Placeholder 4">
            <a:extLst>
              <a:ext uri="{FF2B5EF4-FFF2-40B4-BE49-F238E27FC236}">
                <a16:creationId xmlns:a16="http://schemas.microsoft.com/office/drawing/2014/main" id="{E6C1C344-4CD2-4E0F-F231-AC42DD753324}"/>
              </a:ext>
            </a:extLst>
          </p:cNvPr>
          <p:cNvSpPr>
            <a:spLocks noGrp="1"/>
          </p:cNvSpPr>
          <p:nvPr>
            <p:ph type="sldNum" sz="quarter" idx="12"/>
          </p:nvPr>
        </p:nvSpPr>
        <p:spPr/>
        <p:txBody>
          <a:bodyPr/>
          <a:lstStyle>
            <a:lvl1pPr>
              <a:defRPr/>
            </a:lvl1pPr>
          </a:lstStyle>
          <a:p>
            <a:fld id="{C12812DF-EACE-4002-979D-79BFA40AE6F4}" type="slidenum">
              <a:rPr lang="en-US" altLang="LID4096"/>
              <a:pPr/>
              <a:t>‹#›</a:t>
            </a:fld>
            <a:endParaRPr lang="en-US" altLang="LID4096"/>
          </a:p>
        </p:txBody>
      </p:sp>
    </p:spTree>
    <p:extLst>
      <p:ext uri="{BB962C8B-B14F-4D97-AF65-F5344CB8AC3E}">
        <p14:creationId xmlns:p14="http://schemas.microsoft.com/office/powerpoint/2010/main" val="1553333862"/>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34317C-9BC8-5544-6B17-BD47062BAD87}"/>
              </a:ext>
            </a:extLst>
          </p:cNvPr>
          <p:cNvSpPr>
            <a:spLocks noGrp="1"/>
          </p:cNvSpPr>
          <p:nvPr>
            <p:ph type="dt" sz="half" idx="10"/>
          </p:nvPr>
        </p:nvSpPr>
        <p:spPr/>
        <p:txBody>
          <a:bodyPr/>
          <a:lstStyle>
            <a:lvl1pPr>
              <a:defRPr/>
            </a:lvl1pPr>
          </a:lstStyle>
          <a:p>
            <a:endParaRPr lang="en-US" altLang="LID4096"/>
          </a:p>
        </p:txBody>
      </p:sp>
      <p:sp>
        <p:nvSpPr>
          <p:cNvPr id="3" name="Footer Placeholder 2">
            <a:extLst>
              <a:ext uri="{FF2B5EF4-FFF2-40B4-BE49-F238E27FC236}">
                <a16:creationId xmlns:a16="http://schemas.microsoft.com/office/drawing/2014/main" id="{428E6CF8-65E6-6518-7557-0D1A311DD5B8}"/>
              </a:ext>
            </a:extLst>
          </p:cNvPr>
          <p:cNvSpPr>
            <a:spLocks noGrp="1"/>
          </p:cNvSpPr>
          <p:nvPr>
            <p:ph type="ftr" sz="quarter" idx="11"/>
          </p:nvPr>
        </p:nvSpPr>
        <p:spPr/>
        <p:txBody>
          <a:bodyPr/>
          <a:lstStyle>
            <a:lvl1pPr>
              <a:defRPr/>
            </a:lvl1pPr>
          </a:lstStyle>
          <a:p>
            <a:r>
              <a:rPr lang="en-US" altLang="LID4096"/>
              <a:t>of 21</a:t>
            </a:r>
          </a:p>
        </p:txBody>
      </p:sp>
      <p:sp>
        <p:nvSpPr>
          <p:cNvPr id="4" name="Slide Number Placeholder 3">
            <a:extLst>
              <a:ext uri="{FF2B5EF4-FFF2-40B4-BE49-F238E27FC236}">
                <a16:creationId xmlns:a16="http://schemas.microsoft.com/office/drawing/2014/main" id="{8F48D1FE-7E57-20FC-7A1F-174F070760EE}"/>
              </a:ext>
            </a:extLst>
          </p:cNvPr>
          <p:cNvSpPr>
            <a:spLocks noGrp="1"/>
          </p:cNvSpPr>
          <p:nvPr>
            <p:ph type="sldNum" sz="quarter" idx="12"/>
          </p:nvPr>
        </p:nvSpPr>
        <p:spPr/>
        <p:txBody>
          <a:bodyPr/>
          <a:lstStyle>
            <a:lvl1pPr>
              <a:defRPr/>
            </a:lvl1pPr>
          </a:lstStyle>
          <a:p>
            <a:fld id="{E1BEFC3C-6F9F-49A9-8446-744A4BB4B40A}" type="slidenum">
              <a:rPr lang="en-US" altLang="LID4096"/>
              <a:pPr/>
              <a:t>‹#›</a:t>
            </a:fld>
            <a:endParaRPr lang="en-US" altLang="LID4096"/>
          </a:p>
        </p:txBody>
      </p:sp>
    </p:spTree>
    <p:extLst>
      <p:ext uri="{BB962C8B-B14F-4D97-AF65-F5344CB8AC3E}">
        <p14:creationId xmlns:p14="http://schemas.microsoft.com/office/powerpoint/2010/main" val="436342843"/>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3DDB6-570A-55AF-72EA-4FA771B9500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540159A-C648-F029-C929-0E6B3647A3D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3A56CBB6-18C7-A5F7-4D92-491A4800E83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9C69AD-AEF0-7B77-6EC4-A1105ADA0A8A}"/>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44261A10-822C-0722-191A-CA8B4D8744AB}"/>
              </a:ext>
            </a:extLst>
          </p:cNvPr>
          <p:cNvSpPr>
            <a:spLocks noGrp="1"/>
          </p:cNvSpPr>
          <p:nvPr>
            <p:ph type="ftr" sz="quarter" idx="11"/>
          </p:nvPr>
        </p:nvSpPr>
        <p:spPr/>
        <p:txBody>
          <a:bodyPr/>
          <a:lstStyle>
            <a:lvl1pPr>
              <a:defRPr/>
            </a:lvl1pPr>
          </a:lstStyle>
          <a:p>
            <a:r>
              <a:rPr lang="en-US" altLang="LID4096"/>
              <a:t>of 21</a:t>
            </a:r>
          </a:p>
        </p:txBody>
      </p:sp>
      <p:sp>
        <p:nvSpPr>
          <p:cNvPr id="7" name="Slide Number Placeholder 6">
            <a:extLst>
              <a:ext uri="{FF2B5EF4-FFF2-40B4-BE49-F238E27FC236}">
                <a16:creationId xmlns:a16="http://schemas.microsoft.com/office/drawing/2014/main" id="{ECE5A3F8-7FA1-2C63-1F78-68316F37EEC5}"/>
              </a:ext>
            </a:extLst>
          </p:cNvPr>
          <p:cNvSpPr>
            <a:spLocks noGrp="1"/>
          </p:cNvSpPr>
          <p:nvPr>
            <p:ph type="sldNum" sz="quarter" idx="12"/>
          </p:nvPr>
        </p:nvSpPr>
        <p:spPr/>
        <p:txBody>
          <a:bodyPr/>
          <a:lstStyle>
            <a:lvl1pPr>
              <a:defRPr/>
            </a:lvl1pPr>
          </a:lstStyle>
          <a:p>
            <a:fld id="{D85980AA-64D6-4158-9D9A-2A563EDA7C2A}" type="slidenum">
              <a:rPr lang="en-US" altLang="LID4096"/>
              <a:pPr/>
              <a:t>‹#›</a:t>
            </a:fld>
            <a:endParaRPr lang="en-US" altLang="LID4096"/>
          </a:p>
        </p:txBody>
      </p:sp>
    </p:spTree>
    <p:extLst>
      <p:ext uri="{BB962C8B-B14F-4D97-AF65-F5344CB8AC3E}">
        <p14:creationId xmlns:p14="http://schemas.microsoft.com/office/powerpoint/2010/main" val="1297665308"/>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D15AA-9BF1-0B8D-B932-41DFAE24E91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4EB954D8-097C-493B-677C-4BCBB5C648A9}"/>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90BF5FA2-7990-B651-F451-108D95F7A2E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BAD20F-FA3C-7D65-504E-3211F0574080}"/>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6CC18F71-0D81-2264-AA26-79545CB09C98}"/>
              </a:ext>
            </a:extLst>
          </p:cNvPr>
          <p:cNvSpPr>
            <a:spLocks noGrp="1"/>
          </p:cNvSpPr>
          <p:nvPr>
            <p:ph type="ftr" sz="quarter" idx="11"/>
          </p:nvPr>
        </p:nvSpPr>
        <p:spPr/>
        <p:txBody>
          <a:bodyPr/>
          <a:lstStyle>
            <a:lvl1pPr>
              <a:defRPr/>
            </a:lvl1pPr>
          </a:lstStyle>
          <a:p>
            <a:r>
              <a:rPr lang="en-US" altLang="LID4096"/>
              <a:t>of 21</a:t>
            </a:r>
          </a:p>
        </p:txBody>
      </p:sp>
      <p:sp>
        <p:nvSpPr>
          <p:cNvPr id="7" name="Slide Number Placeholder 6">
            <a:extLst>
              <a:ext uri="{FF2B5EF4-FFF2-40B4-BE49-F238E27FC236}">
                <a16:creationId xmlns:a16="http://schemas.microsoft.com/office/drawing/2014/main" id="{D7DD5DD2-11BE-9067-18BE-1C89BD04E4B4}"/>
              </a:ext>
            </a:extLst>
          </p:cNvPr>
          <p:cNvSpPr>
            <a:spLocks noGrp="1"/>
          </p:cNvSpPr>
          <p:nvPr>
            <p:ph type="sldNum" sz="quarter" idx="12"/>
          </p:nvPr>
        </p:nvSpPr>
        <p:spPr/>
        <p:txBody>
          <a:bodyPr/>
          <a:lstStyle>
            <a:lvl1pPr>
              <a:defRPr/>
            </a:lvl1pPr>
          </a:lstStyle>
          <a:p>
            <a:fld id="{64A77F6A-C979-4759-A305-B1C7581B561B}" type="slidenum">
              <a:rPr lang="en-US" altLang="LID4096"/>
              <a:pPr/>
              <a:t>‹#›</a:t>
            </a:fld>
            <a:endParaRPr lang="en-US" altLang="LID4096"/>
          </a:p>
        </p:txBody>
      </p:sp>
    </p:spTree>
    <p:extLst>
      <p:ext uri="{BB962C8B-B14F-4D97-AF65-F5344CB8AC3E}">
        <p14:creationId xmlns:p14="http://schemas.microsoft.com/office/powerpoint/2010/main" val="125771272"/>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6FFB-EC1F-4A76-8745-ED9BF7087E93}"/>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3AD7D100-406A-584B-77DF-9C249668BA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144CD8EA-81B3-2823-772C-548B947F23AF}"/>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9C55802E-21EE-79B3-9627-5EDD0ADA65FF}"/>
              </a:ext>
            </a:extLst>
          </p:cNvPr>
          <p:cNvSpPr>
            <a:spLocks noGrp="1"/>
          </p:cNvSpPr>
          <p:nvPr>
            <p:ph type="ftr" sz="quarter" idx="11"/>
          </p:nvPr>
        </p:nvSpPr>
        <p:spPr/>
        <p:txBody>
          <a:bodyPr/>
          <a:lstStyle>
            <a:lvl1pPr>
              <a:defRPr/>
            </a:lvl1pPr>
          </a:lstStyle>
          <a:p>
            <a:r>
              <a:rPr lang="en-US" altLang="LID4096"/>
              <a:t>of 21</a:t>
            </a:r>
          </a:p>
        </p:txBody>
      </p:sp>
      <p:sp>
        <p:nvSpPr>
          <p:cNvPr id="6" name="Slide Number Placeholder 5">
            <a:extLst>
              <a:ext uri="{FF2B5EF4-FFF2-40B4-BE49-F238E27FC236}">
                <a16:creationId xmlns:a16="http://schemas.microsoft.com/office/drawing/2014/main" id="{5F8D6E2D-D36C-A753-9ACD-6982316172AB}"/>
              </a:ext>
            </a:extLst>
          </p:cNvPr>
          <p:cNvSpPr>
            <a:spLocks noGrp="1"/>
          </p:cNvSpPr>
          <p:nvPr>
            <p:ph type="sldNum" sz="quarter" idx="12"/>
          </p:nvPr>
        </p:nvSpPr>
        <p:spPr/>
        <p:txBody>
          <a:bodyPr/>
          <a:lstStyle>
            <a:lvl1pPr>
              <a:defRPr/>
            </a:lvl1pPr>
          </a:lstStyle>
          <a:p>
            <a:fld id="{8D145667-CE4E-4335-954C-DA2E84B8C38E}" type="slidenum">
              <a:rPr lang="en-US" altLang="LID4096"/>
              <a:pPr/>
              <a:t>‹#›</a:t>
            </a:fld>
            <a:endParaRPr lang="en-US" altLang="LID4096"/>
          </a:p>
        </p:txBody>
      </p:sp>
    </p:spTree>
    <p:extLst>
      <p:ext uri="{BB962C8B-B14F-4D97-AF65-F5344CB8AC3E}">
        <p14:creationId xmlns:p14="http://schemas.microsoft.com/office/powerpoint/2010/main" val="3381649510"/>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ABA41E-8641-9FC1-54B4-6FA0DDA858A6}"/>
              </a:ext>
            </a:extLst>
          </p:cNvPr>
          <p:cNvSpPr>
            <a:spLocks noGrp="1"/>
          </p:cNvSpPr>
          <p:nvPr>
            <p:ph type="title" orient="vert"/>
          </p:nvPr>
        </p:nvSpPr>
        <p:spPr>
          <a:xfrm>
            <a:off x="6746875" y="244475"/>
            <a:ext cx="2095500" cy="58626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673EC57-1A4A-E620-CF45-CA41C443C794}"/>
              </a:ext>
            </a:extLst>
          </p:cNvPr>
          <p:cNvSpPr>
            <a:spLocks noGrp="1"/>
          </p:cNvSpPr>
          <p:nvPr>
            <p:ph type="body" orient="vert" idx="1"/>
          </p:nvPr>
        </p:nvSpPr>
        <p:spPr>
          <a:xfrm>
            <a:off x="457200" y="244475"/>
            <a:ext cx="6137275" cy="58626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4F354FE-3468-D573-4800-1A5B577024DB}"/>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B597348A-772D-EE3A-0AF6-74D6EB7A8EA8}"/>
              </a:ext>
            </a:extLst>
          </p:cNvPr>
          <p:cNvSpPr>
            <a:spLocks noGrp="1"/>
          </p:cNvSpPr>
          <p:nvPr>
            <p:ph type="ftr" sz="quarter" idx="11"/>
          </p:nvPr>
        </p:nvSpPr>
        <p:spPr/>
        <p:txBody>
          <a:bodyPr/>
          <a:lstStyle>
            <a:lvl1pPr>
              <a:defRPr/>
            </a:lvl1pPr>
          </a:lstStyle>
          <a:p>
            <a:r>
              <a:rPr lang="en-US" altLang="LID4096"/>
              <a:t>of 21</a:t>
            </a:r>
          </a:p>
        </p:txBody>
      </p:sp>
      <p:sp>
        <p:nvSpPr>
          <p:cNvPr id="6" name="Slide Number Placeholder 5">
            <a:extLst>
              <a:ext uri="{FF2B5EF4-FFF2-40B4-BE49-F238E27FC236}">
                <a16:creationId xmlns:a16="http://schemas.microsoft.com/office/drawing/2014/main" id="{41F42850-31BF-BCBF-4A8F-048F359ECD03}"/>
              </a:ext>
            </a:extLst>
          </p:cNvPr>
          <p:cNvSpPr>
            <a:spLocks noGrp="1"/>
          </p:cNvSpPr>
          <p:nvPr>
            <p:ph type="sldNum" sz="quarter" idx="12"/>
          </p:nvPr>
        </p:nvSpPr>
        <p:spPr/>
        <p:txBody>
          <a:bodyPr/>
          <a:lstStyle>
            <a:lvl1pPr>
              <a:defRPr/>
            </a:lvl1pPr>
          </a:lstStyle>
          <a:p>
            <a:fld id="{EEE04827-BD73-4C6D-9055-AECBE1FC7DC9}" type="slidenum">
              <a:rPr lang="en-US" altLang="LID4096"/>
              <a:pPr/>
              <a:t>‹#›</a:t>
            </a:fld>
            <a:endParaRPr lang="en-US" altLang="LID4096"/>
          </a:p>
        </p:txBody>
      </p:sp>
    </p:spTree>
    <p:extLst>
      <p:ext uri="{BB962C8B-B14F-4D97-AF65-F5344CB8AC3E}">
        <p14:creationId xmlns:p14="http://schemas.microsoft.com/office/powerpoint/2010/main" val="2688701768"/>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99"/>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0214CB8-76A4-9BDE-6CF2-17CCB5DDC552}"/>
              </a:ext>
            </a:extLst>
          </p:cNvPr>
          <p:cNvPicPr>
            <a:picLocks noChangeAspect="1" noChangeArrowheads="1"/>
          </p:cNvPicPr>
          <p:nvPr userDrawn="1"/>
        </p:nvPicPr>
        <p:blipFill>
          <a:blip r:embed="rId13">
            <a:lum bright="2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7" name="Rectangle 3">
            <a:extLst>
              <a:ext uri="{FF2B5EF4-FFF2-40B4-BE49-F238E27FC236}">
                <a16:creationId xmlns:a16="http://schemas.microsoft.com/office/drawing/2014/main" id="{D999B4F7-2982-F3CB-FBEB-C144D116097F}"/>
              </a:ext>
            </a:extLst>
          </p:cNvPr>
          <p:cNvSpPr>
            <a:spLocks noChangeArrowheads="1"/>
          </p:cNvSpPr>
          <p:nvPr userDrawn="1"/>
        </p:nvSpPr>
        <p:spPr bwMode="auto">
          <a:xfrm>
            <a:off x="0" y="0"/>
            <a:ext cx="9220200" cy="6858000"/>
          </a:xfrm>
          <a:prstGeom prst="rect">
            <a:avLst/>
          </a:prstGeom>
          <a:solidFill>
            <a:srgbClr val="24486C">
              <a:alpha val="87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ltLang="LID4096" b="0">
              <a:solidFill>
                <a:srgbClr val="FFFFFF"/>
              </a:solidFill>
            </a:endParaRPr>
          </a:p>
        </p:txBody>
      </p:sp>
      <p:sp>
        <p:nvSpPr>
          <p:cNvPr id="1028" name="Rectangle 4">
            <a:extLst>
              <a:ext uri="{FF2B5EF4-FFF2-40B4-BE49-F238E27FC236}">
                <a16:creationId xmlns:a16="http://schemas.microsoft.com/office/drawing/2014/main" id="{C414DA7D-08C2-5C94-A8A0-A90CC886515C}"/>
              </a:ext>
            </a:extLst>
          </p:cNvPr>
          <p:cNvSpPr>
            <a:spLocks noGrp="1" noChangeArrowheads="1"/>
          </p:cNvSpPr>
          <p:nvPr>
            <p:ph type="dt" sz="half" idx="2"/>
          </p:nvPr>
        </p:nvSpPr>
        <p:spPr bwMode="auto">
          <a:xfrm>
            <a:off x="838200" y="6245225"/>
            <a:ext cx="19018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b="0">
                <a:effectLst>
                  <a:outerShdw blurRad="38100" dist="38100" dir="2700000" algn="tl">
                    <a:srgbClr val="000000"/>
                  </a:outerShdw>
                </a:effectLst>
              </a:defRPr>
            </a:lvl1pPr>
          </a:lstStyle>
          <a:p>
            <a:endParaRPr lang="en-US" altLang="LID4096"/>
          </a:p>
        </p:txBody>
      </p:sp>
      <p:sp>
        <p:nvSpPr>
          <p:cNvPr id="1029" name="Rectangle 5">
            <a:extLst>
              <a:ext uri="{FF2B5EF4-FFF2-40B4-BE49-F238E27FC236}">
                <a16:creationId xmlns:a16="http://schemas.microsoft.com/office/drawing/2014/main" id="{4F881DAF-5FF6-53A7-41C0-119DA5B70708}"/>
              </a:ext>
            </a:extLst>
          </p:cNvPr>
          <p:cNvSpPr>
            <a:spLocks noGrp="1" noChangeArrowheads="1"/>
          </p:cNvSpPr>
          <p:nvPr>
            <p:ph type="ftr" sz="quarter" idx="3"/>
          </p:nvPr>
        </p:nvSpPr>
        <p:spPr bwMode="auto">
          <a:xfrm>
            <a:off x="8324850" y="6237288"/>
            <a:ext cx="71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b="0">
                <a:effectLst>
                  <a:outerShdw blurRad="38100" dist="38100" dir="2700000" algn="tl">
                    <a:srgbClr val="000000"/>
                  </a:outerShdw>
                </a:effectLst>
              </a:defRPr>
            </a:lvl1pPr>
          </a:lstStyle>
          <a:p>
            <a:r>
              <a:rPr lang="en-US" altLang="LID4096"/>
              <a:t>of 21</a:t>
            </a:r>
          </a:p>
        </p:txBody>
      </p:sp>
      <p:sp>
        <p:nvSpPr>
          <p:cNvPr id="1030" name="Rectangle 6">
            <a:extLst>
              <a:ext uri="{FF2B5EF4-FFF2-40B4-BE49-F238E27FC236}">
                <a16:creationId xmlns:a16="http://schemas.microsoft.com/office/drawing/2014/main" id="{72DD3AD8-1A81-97E8-AD17-C45A3B8E9C6F}"/>
              </a:ext>
            </a:extLst>
          </p:cNvPr>
          <p:cNvSpPr>
            <a:spLocks noGrp="1" noChangeArrowheads="1"/>
          </p:cNvSpPr>
          <p:nvPr>
            <p:ph type="sldNum" sz="quarter" idx="4"/>
          </p:nvPr>
        </p:nvSpPr>
        <p:spPr bwMode="auto">
          <a:xfrm>
            <a:off x="7956550" y="6237288"/>
            <a:ext cx="5048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effectLst>
                  <a:outerShdw blurRad="38100" dist="38100" dir="2700000" algn="tl">
                    <a:srgbClr val="000000"/>
                  </a:outerShdw>
                </a:effectLst>
                <a:latin typeface="Trebuchet MS" panose="020B0603020202020204" pitchFamily="34" charset="0"/>
              </a:defRPr>
            </a:lvl1pPr>
          </a:lstStyle>
          <a:p>
            <a:fld id="{6E549ECA-C78C-4138-A831-9F6BC047B35B}" type="slidenum">
              <a:rPr lang="en-US" altLang="LID4096"/>
              <a:pPr/>
              <a:t>‹#›</a:t>
            </a:fld>
            <a:endParaRPr lang="en-US" altLang="LID4096"/>
          </a:p>
        </p:txBody>
      </p:sp>
      <p:sp>
        <p:nvSpPr>
          <p:cNvPr id="1031" name="Rectangle 7">
            <a:extLst>
              <a:ext uri="{FF2B5EF4-FFF2-40B4-BE49-F238E27FC236}">
                <a16:creationId xmlns:a16="http://schemas.microsoft.com/office/drawing/2014/main" id="{4F5E7C2F-3311-E42D-9E08-D6D73DE0AE76}"/>
              </a:ext>
            </a:extLst>
          </p:cNvPr>
          <p:cNvSpPr>
            <a:spLocks noGrp="1" noRot="1" noChangeArrowheads="1"/>
          </p:cNvSpPr>
          <p:nvPr>
            <p:ph type="title"/>
          </p:nvPr>
        </p:nvSpPr>
        <p:spPr bwMode="auto">
          <a:xfrm>
            <a:off x="457200" y="244475"/>
            <a:ext cx="8385175"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32" name="Rectangle 8">
            <a:extLst>
              <a:ext uri="{FF2B5EF4-FFF2-40B4-BE49-F238E27FC236}">
                <a16:creationId xmlns:a16="http://schemas.microsoft.com/office/drawing/2014/main" id="{77EB6DD1-C61C-6803-38E0-3EA5927DCA9E}"/>
              </a:ext>
            </a:extLst>
          </p:cNvPr>
          <p:cNvSpPr>
            <a:spLocks noGrp="1" noRot="1" noChangeArrowheads="1"/>
          </p:cNvSpPr>
          <p:nvPr>
            <p:ph type="body" idx="1"/>
          </p:nvPr>
        </p:nvSpPr>
        <p:spPr bwMode="auto">
          <a:xfrm>
            <a:off x="971550" y="1557338"/>
            <a:ext cx="7862888" cy="454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d"/>
  </p:transition>
  <p:txStyles>
    <p:titleStyle>
      <a:lvl1pPr algn="l" rtl="0" fontAlgn="base">
        <a:spcBef>
          <a:spcPct val="0"/>
        </a:spcBef>
        <a:spcAft>
          <a:spcPct val="0"/>
        </a:spcAft>
        <a:defRPr sz="4000" kern="1200">
          <a:solidFill>
            <a:schemeClr val="tx1"/>
          </a:solidFill>
          <a:latin typeface="+mj-lt"/>
          <a:ea typeface="+mj-ea"/>
          <a:cs typeface="+mj-cs"/>
        </a:defRPr>
      </a:lvl1pPr>
      <a:lvl2pPr algn="l" rtl="0" fontAlgn="base">
        <a:spcBef>
          <a:spcPct val="0"/>
        </a:spcBef>
        <a:spcAft>
          <a:spcPct val="0"/>
        </a:spcAft>
        <a:defRPr sz="4000">
          <a:solidFill>
            <a:schemeClr val="tx1"/>
          </a:solidFill>
          <a:latin typeface="Tahoma" panose="020B0604030504040204" pitchFamily="34" charset="0"/>
        </a:defRPr>
      </a:lvl2pPr>
      <a:lvl3pPr algn="l" rtl="0" fontAlgn="base">
        <a:spcBef>
          <a:spcPct val="0"/>
        </a:spcBef>
        <a:spcAft>
          <a:spcPct val="0"/>
        </a:spcAft>
        <a:defRPr sz="4000">
          <a:solidFill>
            <a:schemeClr val="tx1"/>
          </a:solidFill>
          <a:latin typeface="Tahoma" panose="020B0604030504040204" pitchFamily="34" charset="0"/>
        </a:defRPr>
      </a:lvl3pPr>
      <a:lvl4pPr algn="l" rtl="0" fontAlgn="base">
        <a:spcBef>
          <a:spcPct val="0"/>
        </a:spcBef>
        <a:spcAft>
          <a:spcPct val="0"/>
        </a:spcAft>
        <a:defRPr sz="4000">
          <a:solidFill>
            <a:schemeClr val="tx1"/>
          </a:solidFill>
          <a:latin typeface="Tahoma" panose="020B0604030504040204" pitchFamily="34" charset="0"/>
        </a:defRPr>
      </a:lvl4pPr>
      <a:lvl5pPr algn="l" rtl="0" fontAlgn="base">
        <a:spcBef>
          <a:spcPct val="0"/>
        </a:spcBef>
        <a:spcAft>
          <a:spcPct val="0"/>
        </a:spcAft>
        <a:defRPr sz="4000">
          <a:solidFill>
            <a:schemeClr val="tx1"/>
          </a:solidFill>
          <a:latin typeface="Tahoma" panose="020B0604030504040204" pitchFamily="34" charset="0"/>
        </a:defRPr>
      </a:lvl5pPr>
      <a:lvl6pPr marL="457200" algn="l" rtl="0" fontAlgn="base">
        <a:spcBef>
          <a:spcPct val="0"/>
        </a:spcBef>
        <a:spcAft>
          <a:spcPct val="0"/>
        </a:spcAft>
        <a:defRPr sz="4000">
          <a:solidFill>
            <a:schemeClr val="tx1"/>
          </a:solidFill>
          <a:latin typeface="Tahoma" panose="020B0604030504040204" pitchFamily="34" charset="0"/>
        </a:defRPr>
      </a:lvl6pPr>
      <a:lvl7pPr marL="914400" algn="l" rtl="0" fontAlgn="base">
        <a:spcBef>
          <a:spcPct val="0"/>
        </a:spcBef>
        <a:spcAft>
          <a:spcPct val="0"/>
        </a:spcAft>
        <a:defRPr sz="4000">
          <a:solidFill>
            <a:schemeClr val="tx1"/>
          </a:solidFill>
          <a:latin typeface="Tahoma" panose="020B0604030504040204" pitchFamily="34" charset="0"/>
        </a:defRPr>
      </a:lvl7pPr>
      <a:lvl8pPr marL="1371600" algn="l" rtl="0" fontAlgn="base">
        <a:spcBef>
          <a:spcPct val="0"/>
        </a:spcBef>
        <a:spcAft>
          <a:spcPct val="0"/>
        </a:spcAft>
        <a:defRPr sz="4000">
          <a:solidFill>
            <a:schemeClr val="tx1"/>
          </a:solidFill>
          <a:latin typeface="Tahoma" panose="020B0604030504040204" pitchFamily="34" charset="0"/>
        </a:defRPr>
      </a:lvl8pPr>
      <a:lvl9pPr marL="1828800" algn="l" rtl="0" fontAlgn="base">
        <a:spcBef>
          <a:spcPct val="0"/>
        </a:spcBef>
        <a:spcAft>
          <a:spcPct val="0"/>
        </a:spcAft>
        <a:defRPr sz="4000">
          <a:solidFill>
            <a:schemeClr val="tx1"/>
          </a:solidFill>
          <a:latin typeface="Tahoma" panose="020B0604030504040204" pitchFamily="34" charset="0"/>
        </a:defRPr>
      </a:lvl9pPr>
    </p:titleStyle>
    <p:bodyStyle>
      <a:lvl1pPr marL="342900" indent="-342900" algn="l" rtl="0" fontAlgn="base">
        <a:spcBef>
          <a:spcPct val="20000"/>
        </a:spcBef>
        <a:spcAft>
          <a:spcPct val="0"/>
        </a:spcAft>
        <a:buClr>
          <a:schemeClr val="tx1"/>
        </a:buClr>
        <a:buChar char="•"/>
        <a:defRPr sz="2400" kern="12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kern="1200">
          <a:solidFill>
            <a:schemeClr val="tx1"/>
          </a:solidFill>
          <a:latin typeface="+mn-lt"/>
          <a:ea typeface="+mn-ea"/>
          <a:cs typeface="+mn-cs"/>
        </a:defRPr>
      </a:lvl2pPr>
      <a:lvl3pPr marL="1143000" indent="-228600" algn="l" rtl="0" fontAlgn="base">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fontAlgn="base">
        <a:spcBef>
          <a:spcPct val="20000"/>
        </a:spcBef>
        <a:spcAft>
          <a:spcPct val="0"/>
        </a:spcAft>
        <a:buClr>
          <a:schemeClr val="tx1"/>
        </a:buClr>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tx1"/>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4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4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4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27344EC-E488-1883-F441-39EC3FB780F0}"/>
              </a:ext>
            </a:extLst>
          </p:cNvPr>
          <p:cNvSpPr>
            <a:spLocks noGrp="1" noChangeArrowheads="1"/>
          </p:cNvSpPr>
          <p:nvPr>
            <p:ph type="ctrTitle"/>
          </p:nvPr>
        </p:nvSpPr>
        <p:spPr>
          <a:xfrm>
            <a:off x="611188" y="981075"/>
            <a:ext cx="7850187" cy="1368425"/>
          </a:xfrm>
        </p:spPr>
        <p:txBody>
          <a:bodyPr/>
          <a:lstStyle/>
          <a:p>
            <a:r>
              <a:rPr lang="en-US" altLang="LID4096" sz="4000" b="0"/>
              <a:t>interpersonal awareness</a:t>
            </a:r>
            <a:br>
              <a:rPr lang="en-US" altLang="LID4096" sz="4000" b="0"/>
            </a:br>
            <a:r>
              <a:rPr lang="en-US" altLang="LID4096" sz="4000" b="0"/>
              <a:t>in the domestic realm</a:t>
            </a:r>
            <a:br>
              <a:rPr lang="en-US" altLang="LID4096" b="0"/>
            </a:br>
            <a:endParaRPr lang="en-US" altLang="LID4096" sz="3200" b="0"/>
          </a:p>
        </p:txBody>
      </p:sp>
      <p:sp>
        <p:nvSpPr>
          <p:cNvPr id="4099" name="Rectangle 3">
            <a:extLst>
              <a:ext uri="{FF2B5EF4-FFF2-40B4-BE49-F238E27FC236}">
                <a16:creationId xmlns:a16="http://schemas.microsoft.com/office/drawing/2014/main" id="{758ADD1B-0B0D-3607-0E63-15FC4DE3359F}"/>
              </a:ext>
            </a:extLst>
          </p:cNvPr>
          <p:cNvSpPr>
            <a:spLocks noChangeArrowheads="1"/>
          </p:cNvSpPr>
          <p:nvPr/>
        </p:nvSpPr>
        <p:spPr bwMode="auto">
          <a:xfrm>
            <a:off x="2339975" y="4724400"/>
            <a:ext cx="6624638"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eaLnBrk="1" hangingPunct="1"/>
            <a:r>
              <a:rPr lang="en-US" altLang="LID4096" sz="2800" b="0">
                <a:latin typeface="Tahoma" panose="020B0604030504040204" pitchFamily="34" charset="0"/>
              </a:rPr>
              <a:t>Carman Neustaedter</a:t>
            </a:r>
          </a:p>
          <a:p>
            <a:pPr algn="r" eaLnBrk="1" hangingPunct="1"/>
            <a:r>
              <a:rPr lang="en-US" altLang="LID4096" sz="2800" b="0">
                <a:latin typeface="Tahoma" panose="020B0604030504040204" pitchFamily="34" charset="0"/>
              </a:rPr>
              <a:t>Kathryn Elliot</a:t>
            </a:r>
          </a:p>
          <a:p>
            <a:pPr algn="r" eaLnBrk="1" hangingPunct="1"/>
            <a:r>
              <a:rPr lang="en-US" altLang="LID4096" sz="2800" b="0">
                <a:latin typeface="Tahoma" panose="020B0604030504040204" pitchFamily="34" charset="0"/>
              </a:rPr>
              <a:t>Saul Greenberg</a:t>
            </a:r>
          </a:p>
          <a:p>
            <a:pPr algn="r" eaLnBrk="1" hangingPunct="1"/>
            <a:endParaRPr lang="en-US" altLang="LID4096" b="0">
              <a:latin typeface="Tahoma" panose="020B0604030504040204" pitchFamily="34" charset="0"/>
            </a:endParaRPr>
          </a:p>
          <a:p>
            <a:pPr algn="r" eaLnBrk="1" hangingPunct="1"/>
            <a:r>
              <a:rPr lang="en-US" altLang="LID4096" b="0">
                <a:latin typeface="Tahoma" panose="020B0604030504040204" pitchFamily="34" charset="0"/>
              </a:rPr>
              <a:t>University of Calgary, Canada</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4731045-7554-1965-0A85-E06BD19843BF}"/>
              </a:ext>
            </a:extLst>
          </p:cNvPr>
          <p:cNvSpPr>
            <a:spLocks noGrp="1" noRot="1" noChangeArrowheads="1"/>
          </p:cNvSpPr>
          <p:nvPr>
            <p:ph type="title"/>
          </p:nvPr>
        </p:nvSpPr>
        <p:spPr/>
        <p:txBody>
          <a:bodyPr/>
          <a:lstStyle/>
          <a:p>
            <a:r>
              <a:rPr lang="en-US" altLang="LID4096"/>
              <a:t>thank you!</a:t>
            </a:r>
          </a:p>
        </p:txBody>
      </p:sp>
      <p:sp>
        <p:nvSpPr>
          <p:cNvPr id="6147" name="Text Box 3">
            <a:extLst>
              <a:ext uri="{FF2B5EF4-FFF2-40B4-BE49-F238E27FC236}">
                <a16:creationId xmlns:a16="http://schemas.microsoft.com/office/drawing/2014/main" id="{479268F6-9021-ED63-A868-1E61DB9D006E}"/>
              </a:ext>
            </a:extLst>
          </p:cNvPr>
          <p:cNvSpPr txBox="1">
            <a:spLocks noChangeArrowheads="1"/>
          </p:cNvSpPr>
          <p:nvPr/>
        </p:nvSpPr>
        <p:spPr bwMode="auto">
          <a:xfrm>
            <a:off x="1979613" y="4581525"/>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LID4096" sz="2400" b="0"/>
              <a:t>Kathryn Elliot</a:t>
            </a:r>
          </a:p>
        </p:txBody>
      </p:sp>
      <p:sp>
        <p:nvSpPr>
          <p:cNvPr id="6148" name="Text Box 4">
            <a:extLst>
              <a:ext uri="{FF2B5EF4-FFF2-40B4-BE49-F238E27FC236}">
                <a16:creationId xmlns:a16="http://schemas.microsoft.com/office/drawing/2014/main" id="{3766B563-FEA4-E26A-F8A7-CD8035940BFF}"/>
              </a:ext>
            </a:extLst>
          </p:cNvPr>
          <p:cNvSpPr txBox="1">
            <a:spLocks noChangeArrowheads="1"/>
          </p:cNvSpPr>
          <p:nvPr/>
        </p:nvSpPr>
        <p:spPr bwMode="auto">
          <a:xfrm>
            <a:off x="5003800" y="4581525"/>
            <a:ext cx="2338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LID4096" sz="2400" b="0"/>
              <a:t>Saul Greenberg</a:t>
            </a:r>
          </a:p>
        </p:txBody>
      </p:sp>
      <p:pic>
        <p:nvPicPr>
          <p:cNvPr id="6149" name="Picture 5">
            <a:extLst>
              <a:ext uri="{FF2B5EF4-FFF2-40B4-BE49-F238E27FC236}">
                <a16:creationId xmlns:a16="http://schemas.microsoft.com/office/drawing/2014/main" id="{0F5F2B17-B997-51F6-6180-8A62262B93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14" t="13126" b="30624"/>
          <a:stretch>
            <a:fillRect/>
          </a:stretch>
        </p:blipFill>
        <p:spPr bwMode="auto">
          <a:xfrm>
            <a:off x="1116013" y="1700213"/>
            <a:ext cx="3455987" cy="28384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17DC637B-2749-889B-7833-51C418F4D8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750" t="17500" b="26250"/>
          <a:stretch>
            <a:fillRect/>
          </a:stretch>
        </p:blipFill>
        <p:spPr bwMode="auto">
          <a:xfrm>
            <a:off x="4787900" y="1700213"/>
            <a:ext cx="2736850" cy="2808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7D37358-A422-E8B0-B43E-10FD9BB1A338}"/>
              </a:ext>
            </a:extLst>
          </p:cNvPr>
          <p:cNvSpPr>
            <a:spLocks noGrp="1" noRot="1" noChangeArrowheads="1"/>
          </p:cNvSpPr>
          <p:nvPr>
            <p:ph type="title"/>
          </p:nvPr>
        </p:nvSpPr>
        <p:spPr/>
        <p:txBody>
          <a:bodyPr/>
          <a:lstStyle/>
          <a:p>
            <a:r>
              <a:rPr lang="en-US" altLang="LID4096"/>
              <a:t>the message</a:t>
            </a:r>
          </a:p>
        </p:txBody>
      </p:sp>
      <p:sp>
        <p:nvSpPr>
          <p:cNvPr id="8195" name="Rectangle 3">
            <a:extLst>
              <a:ext uri="{FF2B5EF4-FFF2-40B4-BE49-F238E27FC236}">
                <a16:creationId xmlns:a16="http://schemas.microsoft.com/office/drawing/2014/main" id="{BFB2D841-1D56-0F4E-6C6C-30F59F029C8A}"/>
              </a:ext>
            </a:extLst>
          </p:cNvPr>
          <p:cNvSpPr>
            <a:spLocks noGrp="1" noRot="1" noChangeArrowheads="1"/>
          </p:cNvSpPr>
          <p:nvPr>
            <p:ph type="body" idx="1"/>
          </p:nvPr>
        </p:nvSpPr>
        <p:spPr>
          <a:xfrm>
            <a:off x="971550" y="1557338"/>
            <a:ext cx="7200900" cy="4549775"/>
          </a:xfrm>
        </p:spPr>
        <p:txBody>
          <a:bodyPr/>
          <a:lstStyle/>
          <a:p>
            <a:pPr marL="0" indent="0">
              <a:buFontTx/>
              <a:buNone/>
            </a:pPr>
            <a:r>
              <a:rPr lang="en-US" altLang="LID4096" sz="3200"/>
              <a:t>a spectrum of design solutions is needed to address the awareness needs of families and friends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A932EF5-DDEB-C524-99E0-DB5AF24FB49A}"/>
              </a:ext>
            </a:extLst>
          </p:cNvPr>
          <p:cNvSpPr>
            <a:spLocks noGrp="1" noRot="1" noChangeArrowheads="1"/>
          </p:cNvSpPr>
          <p:nvPr>
            <p:ph type="title"/>
          </p:nvPr>
        </p:nvSpPr>
        <p:spPr/>
        <p:txBody>
          <a:bodyPr/>
          <a:lstStyle/>
          <a:p>
            <a:r>
              <a:rPr lang="en-US" altLang="LID4096"/>
              <a:t>interpersonal awareness</a:t>
            </a:r>
          </a:p>
        </p:txBody>
      </p:sp>
      <p:pic>
        <p:nvPicPr>
          <p:cNvPr id="10243" name="Picture 3">
            <a:extLst>
              <a:ext uri="{FF2B5EF4-FFF2-40B4-BE49-F238E27FC236}">
                <a16:creationId xmlns:a16="http://schemas.microsoft.com/office/drawing/2014/main" id="{44AEFA4D-8926-C497-3CBB-62864CB213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1628775"/>
            <a:ext cx="2663825" cy="200025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83E092BF-8B59-370B-92AF-580B74B0DA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075" y="4005263"/>
            <a:ext cx="2382838" cy="1589087"/>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a:extLst>
              <a:ext uri="{FF2B5EF4-FFF2-40B4-BE49-F238E27FC236}">
                <a16:creationId xmlns:a16="http://schemas.microsoft.com/office/drawing/2014/main" id="{037782C0-AB7D-9C22-0A03-79A1774F33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4724400"/>
            <a:ext cx="2303463" cy="1889125"/>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1CA55351-03E6-C971-546E-FB584FF3CA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088" y="1844675"/>
            <a:ext cx="2619375" cy="4019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A6EC619-6A66-CDC7-3E9A-899AC57BDE64}"/>
              </a:ext>
            </a:extLst>
          </p:cNvPr>
          <p:cNvSpPr>
            <a:spLocks noGrp="1" noRot="1" noChangeArrowheads="1"/>
          </p:cNvSpPr>
          <p:nvPr>
            <p:ph type="title"/>
          </p:nvPr>
        </p:nvSpPr>
        <p:spPr/>
        <p:txBody>
          <a:bodyPr/>
          <a:lstStyle/>
          <a:p>
            <a:r>
              <a:rPr lang="en-US" altLang="LID4096"/>
              <a:t>awareness in the domestic</a:t>
            </a:r>
          </a:p>
        </p:txBody>
      </p:sp>
      <p:pic>
        <p:nvPicPr>
          <p:cNvPr id="12291" name="Picture 3">
            <a:extLst>
              <a:ext uri="{FF2B5EF4-FFF2-40B4-BE49-F238E27FC236}">
                <a16:creationId xmlns:a16="http://schemas.microsoft.com/office/drawing/2014/main" id="{9E9BA5F0-4D4B-97EE-37F5-A27937F31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4581525"/>
            <a:ext cx="3311525" cy="2276475"/>
          </a:xfrm>
          <a:prstGeom prst="rect">
            <a:avLst/>
          </a:prstGeom>
          <a:noFill/>
          <a:extLst>
            <a:ext uri="{909E8E84-426E-40DD-AFC4-6F175D3DCCD1}">
              <a14:hiddenFill xmlns:a14="http://schemas.microsoft.com/office/drawing/2010/main">
                <a:solidFill>
                  <a:srgbClr val="FFFFFF"/>
                </a:solidFill>
              </a14:hiddenFill>
            </a:ext>
          </a:extLst>
        </p:spPr>
      </p:pic>
      <p:sp>
        <p:nvSpPr>
          <p:cNvPr id="12292" name="Text Box 4">
            <a:extLst>
              <a:ext uri="{FF2B5EF4-FFF2-40B4-BE49-F238E27FC236}">
                <a16:creationId xmlns:a16="http://schemas.microsoft.com/office/drawing/2014/main" id="{AD90163A-07C0-87E5-C7A5-1A43DBCFC65A}"/>
              </a:ext>
            </a:extLst>
          </p:cNvPr>
          <p:cNvSpPr txBox="1">
            <a:spLocks noChangeArrowheads="1"/>
          </p:cNvSpPr>
          <p:nvPr/>
        </p:nvSpPr>
        <p:spPr bwMode="auto">
          <a:xfrm>
            <a:off x="6443663" y="6165850"/>
            <a:ext cx="2357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LID4096" sz="2000" b="0">
                <a:latin typeface="Trebuchet MS" panose="020B0603020202020204" pitchFamily="34" charset="0"/>
              </a:rPr>
              <a:t>Mynatt et al., 2001</a:t>
            </a:r>
          </a:p>
        </p:txBody>
      </p:sp>
      <p:pic>
        <p:nvPicPr>
          <p:cNvPr id="12293" name="Picture 5">
            <a:extLst>
              <a:ext uri="{FF2B5EF4-FFF2-40B4-BE49-F238E27FC236}">
                <a16:creationId xmlns:a16="http://schemas.microsoft.com/office/drawing/2014/main" id="{FCBE6917-BDBC-F9C1-04BC-4115C27763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341438"/>
            <a:ext cx="2058988" cy="2808287"/>
          </a:xfrm>
          <a:prstGeom prst="rect">
            <a:avLst/>
          </a:prstGeom>
          <a:noFill/>
          <a:extLst>
            <a:ext uri="{909E8E84-426E-40DD-AFC4-6F175D3DCCD1}">
              <a14:hiddenFill xmlns:a14="http://schemas.microsoft.com/office/drawing/2010/main">
                <a:solidFill>
                  <a:srgbClr val="FFFFFF"/>
                </a:solidFill>
              </a14:hiddenFill>
            </a:ext>
          </a:extLst>
        </p:spPr>
      </p:pic>
      <p:sp>
        <p:nvSpPr>
          <p:cNvPr id="12294" name="Text Box 6">
            <a:extLst>
              <a:ext uri="{FF2B5EF4-FFF2-40B4-BE49-F238E27FC236}">
                <a16:creationId xmlns:a16="http://schemas.microsoft.com/office/drawing/2014/main" id="{6725C7DA-3B2A-90B3-7C24-26B4403D9CEE}"/>
              </a:ext>
            </a:extLst>
          </p:cNvPr>
          <p:cNvSpPr txBox="1">
            <a:spLocks noChangeArrowheads="1"/>
          </p:cNvSpPr>
          <p:nvPr/>
        </p:nvSpPr>
        <p:spPr bwMode="auto">
          <a:xfrm>
            <a:off x="7092950" y="2060575"/>
            <a:ext cx="18732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LID4096" sz="2000" b="0">
                <a:latin typeface="Trebuchet MS" panose="020B0603020202020204" pitchFamily="34" charset="0"/>
              </a:rPr>
              <a:t>Tollmar and Persson, 2002</a:t>
            </a:r>
          </a:p>
        </p:txBody>
      </p:sp>
      <p:sp>
        <p:nvSpPr>
          <p:cNvPr id="12295" name="Text Box 7">
            <a:extLst>
              <a:ext uri="{FF2B5EF4-FFF2-40B4-BE49-F238E27FC236}">
                <a16:creationId xmlns:a16="http://schemas.microsoft.com/office/drawing/2014/main" id="{6C1B7020-2905-D488-0A1A-CBF9610C84F6}"/>
              </a:ext>
            </a:extLst>
          </p:cNvPr>
          <p:cNvSpPr txBox="1">
            <a:spLocks noChangeArrowheads="1"/>
          </p:cNvSpPr>
          <p:nvPr/>
        </p:nvSpPr>
        <p:spPr bwMode="auto">
          <a:xfrm>
            <a:off x="395288" y="4221163"/>
            <a:ext cx="2339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LID4096" sz="2000" b="0">
                <a:latin typeface="Trebuchet MS" panose="020B0603020202020204" pitchFamily="34" charset="0"/>
              </a:rPr>
              <a:t>Hindus et al., 2001</a:t>
            </a:r>
          </a:p>
        </p:txBody>
      </p:sp>
      <p:pic>
        <p:nvPicPr>
          <p:cNvPr id="12296" name="Picture 8">
            <a:extLst>
              <a:ext uri="{FF2B5EF4-FFF2-40B4-BE49-F238E27FC236}">
                <a16:creationId xmlns:a16="http://schemas.microsoft.com/office/drawing/2014/main" id="{8023FC01-D7AF-8003-03DE-1D95B208AA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1341438"/>
            <a:ext cx="3095625" cy="2825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93F0424-12B3-A1A1-D0D0-91C0316A68F4}"/>
              </a:ext>
            </a:extLst>
          </p:cNvPr>
          <p:cNvSpPr>
            <a:spLocks noGrp="1" noRot="1" noChangeArrowheads="1"/>
          </p:cNvSpPr>
          <p:nvPr>
            <p:ph type="title"/>
          </p:nvPr>
        </p:nvSpPr>
        <p:spPr/>
        <p:txBody>
          <a:bodyPr/>
          <a:lstStyle/>
          <a:p>
            <a:r>
              <a:rPr lang="en-US" altLang="LID4096"/>
              <a:t>research questions</a:t>
            </a:r>
          </a:p>
        </p:txBody>
      </p:sp>
      <p:sp>
        <p:nvSpPr>
          <p:cNvPr id="14339" name="Rectangle 3">
            <a:extLst>
              <a:ext uri="{FF2B5EF4-FFF2-40B4-BE49-F238E27FC236}">
                <a16:creationId xmlns:a16="http://schemas.microsoft.com/office/drawing/2014/main" id="{18E0B449-A488-AFA0-FBF9-72F402B5593E}"/>
              </a:ext>
            </a:extLst>
          </p:cNvPr>
          <p:cNvSpPr>
            <a:spLocks noGrp="1" noRot="1" noChangeArrowheads="1"/>
          </p:cNvSpPr>
          <p:nvPr>
            <p:ph type="body" idx="1"/>
          </p:nvPr>
        </p:nvSpPr>
        <p:spPr>
          <a:xfrm>
            <a:off x="971550" y="1557338"/>
            <a:ext cx="7416800" cy="4549775"/>
          </a:xfrm>
        </p:spPr>
        <p:txBody>
          <a:bodyPr/>
          <a:lstStyle/>
          <a:p>
            <a:r>
              <a:rPr lang="en-US" altLang="LID4096" sz="3200"/>
              <a:t>what is interpersonal awareness?</a:t>
            </a:r>
          </a:p>
          <a:p>
            <a:endParaRPr lang="en-US" altLang="LID4096" sz="3200"/>
          </a:p>
          <a:p>
            <a:r>
              <a:rPr lang="en-US" altLang="LID4096" sz="3200"/>
              <a:t>for whom is it desired?</a:t>
            </a:r>
          </a:p>
          <a:p>
            <a:endParaRPr lang="en-US" altLang="LID4096" sz="3200"/>
          </a:p>
          <a:p>
            <a:r>
              <a:rPr lang="en-US" altLang="LID4096" sz="3200"/>
              <a:t>how do people maintain it?</a:t>
            </a:r>
          </a:p>
          <a:p>
            <a:endParaRPr lang="en-US" altLang="LID4096" sz="3200"/>
          </a:p>
          <a:p>
            <a:r>
              <a:rPr lang="en-US" altLang="LID4096" sz="3200"/>
              <a:t>how to design?</a:t>
            </a:r>
          </a:p>
          <a:p>
            <a:endParaRPr lang="en-US" altLang="LID4096"/>
          </a:p>
          <a:p>
            <a:endParaRPr lang="en-US" altLang="LID4096" sz="2000"/>
          </a:p>
        </p:txBody>
      </p:sp>
      <p:pic>
        <p:nvPicPr>
          <p:cNvPr id="14340" name="Picture 4">
            <a:extLst>
              <a:ext uri="{FF2B5EF4-FFF2-40B4-BE49-F238E27FC236}">
                <a16:creationId xmlns:a16="http://schemas.microsoft.com/office/drawing/2014/main" id="{FA810977-B0A6-F67F-ABD2-78F20A57C7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4797425"/>
            <a:ext cx="244792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CF5D29D-311D-8F9C-35BA-0ACD9E69D1B2}"/>
              </a:ext>
            </a:extLst>
          </p:cNvPr>
          <p:cNvSpPr>
            <a:spLocks noGrp="1" noRot="1" noChangeArrowheads="1"/>
          </p:cNvSpPr>
          <p:nvPr>
            <p:ph type="title"/>
          </p:nvPr>
        </p:nvSpPr>
        <p:spPr/>
        <p:txBody>
          <a:bodyPr/>
          <a:lstStyle/>
          <a:p>
            <a:r>
              <a:rPr lang="en-US" altLang="LID4096"/>
              <a:t>exploratory study</a:t>
            </a:r>
          </a:p>
        </p:txBody>
      </p:sp>
      <p:sp>
        <p:nvSpPr>
          <p:cNvPr id="16387" name="Rectangle 3">
            <a:extLst>
              <a:ext uri="{FF2B5EF4-FFF2-40B4-BE49-F238E27FC236}">
                <a16:creationId xmlns:a16="http://schemas.microsoft.com/office/drawing/2014/main" id="{5C7C718D-600F-AC50-D903-CB3335B10018}"/>
              </a:ext>
            </a:extLst>
          </p:cNvPr>
          <p:cNvSpPr>
            <a:spLocks noGrp="1" noRot="1" noChangeArrowheads="1"/>
          </p:cNvSpPr>
          <p:nvPr>
            <p:ph type="body" idx="1"/>
          </p:nvPr>
        </p:nvSpPr>
        <p:spPr/>
        <p:txBody>
          <a:bodyPr/>
          <a:lstStyle/>
          <a:p>
            <a:pPr marL="457200" indent="-457200">
              <a:lnSpc>
                <a:spcPct val="90000"/>
              </a:lnSpc>
            </a:pPr>
            <a:r>
              <a:rPr lang="en-US" altLang="LID4096" sz="3200"/>
              <a:t>investigate domestic routines</a:t>
            </a:r>
          </a:p>
          <a:p>
            <a:pPr marL="457200" indent="-457200">
              <a:lnSpc>
                <a:spcPct val="90000"/>
              </a:lnSpc>
            </a:pPr>
            <a:endParaRPr lang="en-US" altLang="LID4096" sz="3200"/>
          </a:p>
          <a:p>
            <a:pPr marL="457200" indent="-457200">
              <a:lnSpc>
                <a:spcPct val="90000"/>
              </a:lnSpc>
            </a:pPr>
            <a:r>
              <a:rPr lang="en-US" altLang="LID4096" sz="3200"/>
              <a:t>29 individuals from 10 households</a:t>
            </a:r>
          </a:p>
          <a:p>
            <a:pPr marL="457200" indent="-457200">
              <a:lnSpc>
                <a:spcPct val="90000"/>
              </a:lnSpc>
            </a:pPr>
            <a:endParaRPr lang="en-US" altLang="LID4096" sz="3200"/>
          </a:p>
          <a:p>
            <a:pPr marL="457200" indent="-457200">
              <a:lnSpc>
                <a:spcPct val="90000"/>
              </a:lnSpc>
            </a:pPr>
            <a:r>
              <a:rPr lang="en-US" altLang="LID4096" sz="3200"/>
              <a:t>paper exercises</a:t>
            </a:r>
          </a:p>
          <a:p>
            <a:pPr marL="457200" indent="-457200">
              <a:lnSpc>
                <a:spcPct val="90000"/>
              </a:lnSpc>
            </a:pPr>
            <a:endParaRPr lang="en-US" altLang="LID4096" sz="3200"/>
          </a:p>
          <a:p>
            <a:pPr marL="457200" indent="-457200">
              <a:lnSpc>
                <a:spcPct val="90000"/>
              </a:lnSpc>
            </a:pPr>
            <a:r>
              <a:rPr lang="en-US" altLang="LID4096" sz="3200"/>
              <a:t>contextual interviews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37CFFA8-A7A5-038F-1826-D25B6FD36B80}"/>
              </a:ext>
            </a:extLst>
          </p:cNvPr>
          <p:cNvSpPr>
            <a:spLocks noGrp="1" noRot="1" noChangeArrowheads="1"/>
          </p:cNvSpPr>
          <p:nvPr>
            <p:ph type="title"/>
          </p:nvPr>
        </p:nvSpPr>
        <p:spPr/>
        <p:txBody>
          <a:bodyPr/>
          <a:lstStyle/>
          <a:p>
            <a:r>
              <a:rPr lang="en-US" altLang="LID4096"/>
              <a:t>social target</a:t>
            </a:r>
          </a:p>
        </p:txBody>
      </p:sp>
      <p:sp>
        <p:nvSpPr>
          <p:cNvPr id="18435" name="Rectangle 3">
            <a:extLst>
              <a:ext uri="{FF2B5EF4-FFF2-40B4-BE49-F238E27FC236}">
                <a16:creationId xmlns:a16="http://schemas.microsoft.com/office/drawing/2014/main" id="{7A7F6FCF-9758-502D-FE0D-9077EEB96551}"/>
              </a:ext>
            </a:extLst>
          </p:cNvPr>
          <p:cNvSpPr>
            <a:spLocks noGrp="1" noRot="1" noChangeArrowheads="1"/>
          </p:cNvSpPr>
          <p:nvPr>
            <p:ph type="body" idx="1"/>
          </p:nvPr>
        </p:nvSpPr>
        <p:spPr/>
        <p:txBody>
          <a:bodyPr/>
          <a:lstStyle/>
          <a:p>
            <a:endParaRPr lang="LID4096" altLang="LID4096"/>
          </a:p>
        </p:txBody>
      </p:sp>
      <p:pic>
        <p:nvPicPr>
          <p:cNvPr id="18436" name="Picture 4">
            <a:extLst>
              <a:ext uri="{FF2B5EF4-FFF2-40B4-BE49-F238E27FC236}">
                <a16:creationId xmlns:a16="http://schemas.microsoft.com/office/drawing/2014/main" id="{943D694E-DA42-EF52-4C13-81B392E8F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484313"/>
            <a:ext cx="8029575" cy="4975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B7850C6-21C9-144F-E226-AFABCA02FD75}"/>
              </a:ext>
            </a:extLst>
          </p:cNvPr>
          <p:cNvSpPr>
            <a:spLocks noGrp="1" noRot="1" noChangeArrowheads="1"/>
          </p:cNvSpPr>
          <p:nvPr>
            <p:ph type="title"/>
          </p:nvPr>
        </p:nvSpPr>
        <p:spPr/>
        <p:txBody>
          <a:bodyPr/>
          <a:lstStyle/>
          <a:p>
            <a:r>
              <a:rPr lang="en-US" altLang="LID4096"/>
              <a:t>2: Interaction Frequency</a:t>
            </a:r>
          </a:p>
        </p:txBody>
      </p:sp>
      <p:sp>
        <p:nvSpPr>
          <p:cNvPr id="20483" name="Rectangle 3">
            <a:extLst>
              <a:ext uri="{FF2B5EF4-FFF2-40B4-BE49-F238E27FC236}">
                <a16:creationId xmlns:a16="http://schemas.microsoft.com/office/drawing/2014/main" id="{48C8F126-4A22-5C6B-BBE5-B1F5202A30D6}"/>
              </a:ext>
            </a:extLst>
          </p:cNvPr>
          <p:cNvSpPr>
            <a:spLocks noGrp="1" noRot="1" noChangeArrowheads="1"/>
          </p:cNvSpPr>
          <p:nvPr>
            <p:ph type="body" idx="1"/>
          </p:nvPr>
        </p:nvSpPr>
        <p:spPr/>
        <p:txBody>
          <a:bodyPr/>
          <a:lstStyle/>
          <a:p>
            <a:endParaRPr lang="LID4096" altLang="LID4096"/>
          </a:p>
        </p:txBody>
      </p:sp>
      <p:pic>
        <p:nvPicPr>
          <p:cNvPr id="20484" name="Picture 4">
            <a:extLst>
              <a:ext uri="{FF2B5EF4-FFF2-40B4-BE49-F238E27FC236}">
                <a16:creationId xmlns:a16="http://schemas.microsoft.com/office/drawing/2014/main" id="{C3178C7F-377E-999A-9459-8525A88629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397000"/>
            <a:ext cx="7670800" cy="546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A375DDD-AA07-2744-A57D-6477A65E2BB3}"/>
              </a:ext>
            </a:extLst>
          </p:cNvPr>
          <p:cNvSpPr>
            <a:spLocks noGrp="1" noRot="1" noChangeArrowheads="1"/>
          </p:cNvSpPr>
          <p:nvPr>
            <p:ph type="title"/>
          </p:nvPr>
        </p:nvSpPr>
        <p:spPr/>
        <p:txBody>
          <a:bodyPr/>
          <a:lstStyle/>
          <a:p>
            <a:r>
              <a:rPr lang="en-US" altLang="LID4096"/>
              <a:t>individual interviews</a:t>
            </a:r>
          </a:p>
        </p:txBody>
      </p:sp>
      <p:sp>
        <p:nvSpPr>
          <p:cNvPr id="22531" name="Rectangle 3">
            <a:extLst>
              <a:ext uri="{FF2B5EF4-FFF2-40B4-BE49-F238E27FC236}">
                <a16:creationId xmlns:a16="http://schemas.microsoft.com/office/drawing/2014/main" id="{95969140-B196-7786-69EB-9B1EE2E392A5}"/>
              </a:ext>
            </a:extLst>
          </p:cNvPr>
          <p:cNvSpPr>
            <a:spLocks noGrp="1" noRot="1" noChangeArrowheads="1"/>
          </p:cNvSpPr>
          <p:nvPr>
            <p:ph type="body" idx="1"/>
          </p:nvPr>
        </p:nvSpPr>
        <p:spPr/>
        <p:txBody>
          <a:bodyPr/>
          <a:lstStyle/>
          <a:p>
            <a:r>
              <a:rPr lang="en-US" altLang="LID4096" sz="3200"/>
              <a:t>awareness needs</a:t>
            </a:r>
          </a:p>
          <a:p>
            <a:endParaRPr lang="en-US" altLang="LID4096" sz="3200"/>
          </a:p>
          <a:p>
            <a:r>
              <a:rPr lang="en-US" altLang="LID4096" sz="3200"/>
              <a:t>maintenance techniques</a:t>
            </a:r>
          </a:p>
          <a:p>
            <a:endParaRPr lang="en-US" altLang="LID4096" sz="3200"/>
          </a:p>
          <a:p>
            <a:r>
              <a:rPr lang="en-US" altLang="LID4096" sz="3200"/>
              <a:t>challenges</a:t>
            </a:r>
          </a:p>
          <a:p>
            <a:pPr lvl="1"/>
            <a:endParaRPr lang="en-US" altLang="LID4096" sz="3200"/>
          </a:p>
        </p:txBody>
      </p:sp>
      <p:pic>
        <p:nvPicPr>
          <p:cNvPr id="22532" name="Picture 4">
            <a:extLst>
              <a:ext uri="{FF2B5EF4-FFF2-40B4-BE49-F238E27FC236}">
                <a16:creationId xmlns:a16="http://schemas.microsoft.com/office/drawing/2014/main" id="{C3D01A91-CA6F-2B40-D914-217BB619E3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4249738"/>
            <a:ext cx="3565525" cy="220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3553FE9-0026-E995-B1A8-F0642E889A44}"/>
              </a:ext>
            </a:extLst>
          </p:cNvPr>
          <p:cNvSpPr>
            <a:spLocks noGrp="1" noRot="1" noChangeArrowheads="1"/>
          </p:cNvSpPr>
          <p:nvPr>
            <p:ph type="title"/>
          </p:nvPr>
        </p:nvSpPr>
        <p:spPr/>
        <p:txBody>
          <a:bodyPr/>
          <a:lstStyle/>
          <a:p>
            <a:r>
              <a:rPr lang="en-US" altLang="LID4096"/>
              <a:t>key findings</a:t>
            </a:r>
          </a:p>
        </p:txBody>
      </p:sp>
      <p:sp>
        <p:nvSpPr>
          <p:cNvPr id="24579" name="Rectangle 3">
            <a:extLst>
              <a:ext uri="{FF2B5EF4-FFF2-40B4-BE49-F238E27FC236}">
                <a16:creationId xmlns:a16="http://schemas.microsoft.com/office/drawing/2014/main" id="{543FDDEB-0067-DD19-8161-AF3E250CA40C}"/>
              </a:ext>
            </a:extLst>
          </p:cNvPr>
          <p:cNvSpPr>
            <a:spLocks noGrp="1" noRot="1" noChangeArrowheads="1"/>
          </p:cNvSpPr>
          <p:nvPr>
            <p:ph type="body" idx="1"/>
          </p:nvPr>
        </p:nvSpPr>
        <p:spPr/>
        <p:txBody>
          <a:bodyPr/>
          <a:lstStyle/>
          <a:p>
            <a:r>
              <a:rPr lang="en-US" altLang="LID4096" sz="3200"/>
              <a:t>social clusters</a:t>
            </a:r>
          </a:p>
          <a:p>
            <a:endParaRPr lang="en-US" altLang="LID4096" sz="3200"/>
          </a:p>
          <a:p>
            <a:r>
              <a:rPr lang="en-US" altLang="LID4096" sz="3200"/>
              <a:t>awareness information</a:t>
            </a:r>
          </a:p>
          <a:p>
            <a:endParaRPr lang="en-US" altLang="LID4096" sz="3200"/>
          </a:p>
          <a:p>
            <a:r>
              <a:rPr lang="en-US" altLang="LID4096" sz="3200"/>
              <a:t>awareness maintenance</a:t>
            </a:r>
          </a:p>
          <a:p>
            <a:endParaRPr lang="en-US" altLang="LID4096" sz="3200"/>
          </a:p>
          <a:p>
            <a:endParaRPr lang="en-US" altLang="LID4096"/>
          </a:p>
          <a:p>
            <a:endParaRPr lang="en-US" altLang="LID4096"/>
          </a:p>
          <a:p>
            <a:endParaRPr lang="en-US" altLang="LID4096"/>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EBE3E14C-DC30-8E3C-C3B4-66F9A50F9D80}"/>
              </a:ext>
            </a:extLst>
          </p:cNvPr>
          <p:cNvSpPr>
            <a:spLocks noGrp="1" noRot="1" noChangeArrowheads="1"/>
          </p:cNvSpPr>
          <p:nvPr>
            <p:ph type="title"/>
          </p:nvPr>
        </p:nvSpPr>
        <p:spPr/>
        <p:txBody>
          <a:bodyPr/>
          <a:lstStyle/>
          <a:p>
            <a:r>
              <a:rPr lang="en-US" altLang="LID4096"/>
              <a:t>social clusters</a:t>
            </a:r>
          </a:p>
        </p:txBody>
      </p:sp>
      <p:pic>
        <p:nvPicPr>
          <p:cNvPr id="26627" name="Picture 3">
            <a:extLst>
              <a:ext uri="{FF2B5EF4-FFF2-40B4-BE49-F238E27FC236}">
                <a16:creationId xmlns:a16="http://schemas.microsoft.com/office/drawing/2014/main" id="{428F0E78-7E7F-4496-9DAB-0D833F084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050" y="1773238"/>
            <a:ext cx="941388" cy="1701800"/>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a:extLst>
              <a:ext uri="{FF2B5EF4-FFF2-40B4-BE49-F238E27FC236}">
                <a16:creationId xmlns:a16="http://schemas.microsoft.com/office/drawing/2014/main" id="{ED392F7A-3EA5-9CD0-807F-97E0BD4F88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75" y="2565400"/>
            <a:ext cx="409575" cy="930275"/>
          </a:xfrm>
          <a:prstGeom prst="rect">
            <a:avLst/>
          </a:prstGeom>
          <a:noFill/>
          <a:extLst>
            <a:ext uri="{909E8E84-426E-40DD-AFC4-6F175D3DCCD1}">
              <a14:hiddenFill xmlns:a14="http://schemas.microsoft.com/office/drawing/2010/main">
                <a:solidFill>
                  <a:srgbClr val="FFFFFF"/>
                </a:solidFill>
              </a14:hiddenFill>
            </a:ext>
          </a:extLst>
        </p:spPr>
      </p:pic>
      <p:pic>
        <p:nvPicPr>
          <p:cNvPr id="26629" name="Picture 5">
            <a:extLst>
              <a:ext uri="{FF2B5EF4-FFF2-40B4-BE49-F238E27FC236}">
                <a16:creationId xmlns:a16="http://schemas.microsoft.com/office/drawing/2014/main" id="{E98BA83C-4FAA-9404-E208-BD986E63AC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2493963"/>
            <a:ext cx="590550" cy="968375"/>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a:extLst>
              <a:ext uri="{FF2B5EF4-FFF2-40B4-BE49-F238E27FC236}">
                <a16:creationId xmlns:a16="http://schemas.microsoft.com/office/drawing/2014/main" id="{9785DC57-A2E8-EBAB-B35B-A9EC3C3541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1413" y="1628775"/>
            <a:ext cx="5334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26631" name="Picture 7">
            <a:extLst>
              <a:ext uri="{FF2B5EF4-FFF2-40B4-BE49-F238E27FC236}">
                <a16:creationId xmlns:a16="http://schemas.microsoft.com/office/drawing/2014/main" id="{BF3A05A7-B40B-FA1E-A53D-C1B6D2B6F7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4925" y="2709863"/>
            <a:ext cx="506413" cy="739775"/>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a:extLst>
              <a:ext uri="{FF2B5EF4-FFF2-40B4-BE49-F238E27FC236}">
                <a16:creationId xmlns:a16="http://schemas.microsoft.com/office/drawing/2014/main" id="{DDE55E89-E53F-C899-5FC2-8C5FC50C2F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2163" y="4579938"/>
            <a:ext cx="960437" cy="1296987"/>
          </a:xfrm>
          <a:prstGeom prst="rect">
            <a:avLst/>
          </a:prstGeom>
          <a:noFill/>
          <a:extLst>
            <a:ext uri="{909E8E84-426E-40DD-AFC4-6F175D3DCCD1}">
              <a14:hiddenFill xmlns:a14="http://schemas.microsoft.com/office/drawing/2010/main">
                <a:solidFill>
                  <a:srgbClr val="FFFFFF"/>
                </a:solidFill>
              </a14:hiddenFill>
            </a:ext>
          </a:extLst>
        </p:spPr>
      </p:pic>
      <p:pic>
        <p:nvPicPr>
          <p:cNvPr id="26633" name="Picture 9">
            <a:extLst>
              <a:ext uri="{FF2B5EF4-FFF2-40B4-BE49-F238E27FC236}">
                <a16:creationId xmlns:a16="http://schemas.microsoft.com/office/drawing/2014/main" id="{23D20B72-7F89-F99A-F613-283B337B39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11638" y="4437063"/>
            <a:ext cx="822325" cy="1479550"/>
          </a:xfrm>
          <a:prstGeom prst="rect">
            <a:avLst/>
          </a:prstGeom>
          <a:noFill/>
          <a:extLst>
            <a:ext uri="{909E8E84-426E-40DD-AFC4-6F175D3DCCD1}">
              <a14:hiddenFill xmlns:a14="http://schemas.microsoft.com/office/drawing/2010/main">
                <a:solidFill>
                  <a:srgbClr val="FFFFFF"/>
                </a:solidFill>
              </a14:hiddenFill>
            </a:ext>
          </a:extLst>
        </p:spPr>
      </p:pic>
      <p:pic>
        <p:nvPicPr>
          <p:cNvPr id="26634" name="Picture 10">
            <a:extLst>
              <a:ext uri="{FF2B5EF4-FFF2-40B4-BE49-F238E27FC236}">
                <a16:creationId xmlns:a16="http://schemas.microsoft.com/office/drawing/2014/main" id="{10184C50-26FE-2F80-A115-E68DE550E62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80288" y="1916113"/>
            <a:ext cx="584200" cy="1570037"/>
          </a:xfrm>
          <a:prstGeom prst="rect">
            <a:avLst/>
          </a:prstGeom>
          <a:noFill/>
          <a:extLst>
            <a:ext uri="{909E8E84-426E-40DD-AFC4-6F175D3DCCD1}">
              <a14:hiddenFill xmlns:a14="http://schemas.microsoft.com/office/drawing/2010/main">
                <a:solidFill>
                  <a:srgbClr val="FFFFFF"/>
                </a:solidFill>
              </a14:hiddenFill>
            </a:ext>
          </a:extLst>
        </p:spPr>
      </p:pic>
      <p:pic>
        <p:nvPicPr>
          <p:cNvPr id="26635" name="Picture 11">
            <a:extLst>
              <a:ext uri="{FF2B5EF4-FFF2-40B4-BE49-F238E27FC236}">
                <a16:creationId xmlns:a16="http://schemas.microsoft.com/office/drawing/2014/main" id="{0169FDE3-8CF2-8E5B-57B7-D080BB3E0E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03800" y="1916113"/>
            <a:ext cx="595313" cy="1531937"/>
          </a:xfrm>
          <a:prstGeom prst="rect">
            <a:avLst/>
          </a:prstGeom>
          <a:noFill/>
          <a:extLst>
            <a:ext uri="{909E8E84-426E-40DD-AFC4-6F175D3DCCD1}">
              <a14:hiddenFill xmlns:a14="http://schemas.microsoft.com/office/drawing/2010/main">
                <a:solidFill>
                  <a:srgbClr val="FFFFFF"/>
                </a:solidFill>
              </a14:hiddenFill>
            </a:ext>
          </a:extLst>
        </p:spPr>
      </p:pic>
      <p:pic>
        <p:nvPicPr>
          <p:cNvPr id="26636" name="Picture 12">
            <a:extLst>
              <a:ext uri="{FF2B5EF4-FFF2-40B4-BE49-F238E27FC236}">
                <a16:creationId xmlns:a16="http://schemas.microsoft.com/office/drawing/2014/main" id="{51031970-4D75-407D-AC03-5AFE3CE1433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1863" y="1628775"/>
            <a:ext cx="1184275" cy="1563688"/>
          </a:xfrm>
          <a:prstGeom prst="rect">
            <a:avLst/>
          </a:prstGeom>
          <a:noFill/>
          <a:extLst>
            <a:ext uri="{909E8E84-426E-40DD-AFC4-6F175D3DCCD1}">
              <a14:hiddenFill xmlns:a14="http://schemas.microsoft.com/office/drawing/2010/main">
                <a:solidFill>
                  <a:srgbClr val="FFFFFF"/>
                </a:solidFill>
              </a14:hiddenFill>
            </a:ext>
          </a:extLst>
        </p:spPr>
      </p:pic>
      <p:pic>
        <p:nvPicPr>
          <p:cNvPr id="26637" name="Picture 13">
            <a:extLst>
              <a:ext uri="{FF2B5EF4-FFF2-40B4-BE49-F238E27FC236}">
                <a16:creationId xmlns:a16="http://schemas.microsoft.com/office/drawing/2014/main" id="{F475B9AC-F755-1583-E713-C74301BCB3A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64163" y="1628775"/>
            <a:ext cx="874712" cy="1563688"/>
          </a:xfrm>
          <a:prstGeom prst="rect">
            <a:avLst/>
          </a:prstGeom>
          <a:noFill/>
          <a:extLst>
            <a:ext uri="{909E8E84-426E-40DD-AFC4-6F175D3DCCD1}">
              <a14:hiddenFill xmlns:a14="http://schemas.microsoft.com/office/drawing/2010/main">
                <a:solidFill>
                  <a:srgbClr val="FFFFFF"/>
                </a:solidFill>
              </a14:hiddenFill>
            </a:ext>
          </a:extLst>
        </p:spPr>
      </p:pic>
      <p:pic>
        <p:nvPicPr>
          <p:cNvPr id="26638" name="Picture 14">
            <a:extLst>
              <a:ext uri="{FF2B5EF4-FFF2-40B4-BE49-F238E27FC236}">
                <a16:creationId xmlns:a16="http://schemas.microsoft.com/office/drawing/2014/main" id="{1B2B79CC-E6E6-9CA7-BD67-CF4139C9614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04025" y="2060575"/>
            <a:ext cx="585788" cy="1611313"/>
          </a:xfrm>
          <a:prstGeom prst="rect">
            <a:avLst/>
          </a:prstGeom>
          <a:noFill/>
          <a:extLst>
            <a:ext uri="{909E8E84-426E-40DD-AFC4-6F175D3DCCD1}">
              <a14:hiddenFill xmlns:a14="http://schemas.microsoft.com/office/drawing/2010/main">
                <a:solidFill>
                  <a:srgbClr val="FFFFFF"/>
                </a:solidFill>
              </a14:hiddenFill>
            </a:ext>
          </a:extLst>
        </p:spPr>
      </p:pic>
      <p:sp>
        <p:nvSpPr>
          <p:cNvPr id="26639" name="Rectangle 15">
            <a:extLst>
              <a:ext uri="{FF2B5EF4-FFF2-40B4-BE49-F238E27FC236}">
                <a16:creationId xmlns:a16="http://schemas.microsoft.com/office/drawing/2014/main" id="{3C62F81A-6DBE-C5E4-8AE0-4E6FFBA51E5A}"/>
              </a:ext>
            </a:extLst>
          </p:cNvPr>
          <p:cNvSpPr>
            <a:spLocks noRot="1" noChangeArrowheads="1"/>
          </p:cNvSpPr>
          <p:nvPr/>
        </p:nvSpPr>
        <p:spPr bwMode="auto">
          <a:xfrm>
            <a:off x="792163" y="3213100"/>
            <a:ext cx="3348037"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800" b="0"/>
              <a:t>home inhabitants</a:t>
            </a:r>
          </a:p>
        </p:txBody>
      </p:sp>
      <p:sp>
        <p:nvSpPr>
          <p:cNvPr id="26640" name="Rectangle 16">
            <a:extLst>
              <a:ext uri="{FF2B5EF4-FFF2-40B4-BE49-F238E27FC236}">
                <a16:creationId xmlns:a16="http://schemas.microsoft.com/office/drawing/2014/main" id="{6F241B27-9CB4-63A8-2144-89FE774E7E25}"/>
              </a:ext>
            </a:extLst>
          </p:cNvPr>
          <p:cNvSpPr>
            <a:spLocks noRot="1" noChangeArrowheads="1"/>
          </p:cNvSpPr>
          <p:nvPr/>
        </p:nvSpPr>
        <p:spPr bwMode="auto">
          <a:xfrm>
            <a:off x="2843213" y="5589588"/>
            <a:ext cx="2665412"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800" b="0"/>
              <a:t>intimate socials</a:t>
            </a:r>
          </a:p>
        </p:txBody>
      </p:sp>
      <p:sp>
        <p:nvSpPr>
          <p:cNvPr id="26641" name="Rectangle 17">
            <a:extLst>
              <a:ext uri="{FF2B5EF4-FFF2-40B4-BE49-F238E27FC236}">
                <a16:creationId xmlns:a16="http://schemas.microsoft.com/office/drawing/2014/main" id="{EE38CC1E-6318-0838-29D2-3D190F45BFA5}"/>
              </a:ext>
            </a:extLst>
          </p:cNvPr>
          <p:cNvSpPr>
            <a:spLocks noRot="1" noChangeArrowheads="1"/>
          </p:cNvSpPr>
          <p:nvPr/>
        </p:nvSpPr>
        <p:spPr bwMode="auto">
          <a:xfrm>
            <a:off x="5148263" y="3213100"/>
            <a:ext cx="2916237"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800" b="0"/>
              <a:t>extended socials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41A55996-8859-BE2E-CF4E-2A23C4FD3325}"/>
              </a:ext>
            </a:extLst>
          </p:cNvPr>
          <p:cNvSpPr>
            <a:spLocks noChangeArrowheads="1"/>
          </p:cNvSpPr>
          <p:nvPr/>
        </p:nvSpPr>
        <p:spPr bwMode="auto">
          <a:xfrm>
            <a:off x="468313" y="4581525"/>
            <a:ext cx="8064500" cy="533400"/>
          </a:xfrm>
          <a:prstGeom prst="rect">
            <a:avLst/>
          </a:prstGeom>
          <a:gradFill rotWithShape="1">
            <a:gsLst>
              <a:gs pos="0">
                <a:srgbClr val="FF0000"/>
              </a:gs>
              <a:gs pos="100000">
                <a:srgbClr val="000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8675" name="AutoShape 3">
            <a:extLst>
              <a:ext uri="{FF2B5EF4-FFF2-40B4-BE49-F238E27FC236}">
                <a16:creationId xmlns:a16="http://schemas.microsoft.com/office/drawing/2014/main" id="{CE91976F-B200-5586-4318-6E0EAFC5CDC2}"/>
              </a:ext>
            </a:extLst>
          </p:cNvPr>
          <p:cNvSpPr>
            <a:spLocks/>
          </p:cNvSpPr>
          <p:nvPr/>
        </p:nvSpPr>
        <p:spPr bwMode="auto">
          <a:xfrm rot="5400000">
            <a:off x="1583531" y="3034507"/>
            <a:ext cx="360363" cy="2590800"/>
          </a:xfrm>
          <a:prstGeom prst="leftBrace">
            <a:avLst>
              <a:gd name="adj1" fmla="val 59912"/>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8676" name="AutoShape 4">
            <a:extLst>
              <a:ext uri="{FF2B5EF4-FFF2-40B4-BE49-F238E27FC236}">
                <a16:creationId xmlns:a16="http://schemas.microsoft.com/office/drawing/2014/main" id="{D9F25075-4BFD-513C-C4E4-65E481B3F18A}"/>
              </a:ext>
            </a:extLst>
          </p:cNvPr>
          <p:cNvSpPr>
            <a:spLocks/>
          </p:cNvSpPr>
          <p:nvPr/>
        </p:nvSpPr>
        <p:spPr bwMode="auto">
          <a:xfrm rot="5400000">
            <a:off x="3995737" y="2997201"/>
            <a:ext cx="360363" cy="2665412"/>
          </a:xfrm>
          <a:prstGeom prst="leftBrace">
            <a:avLst>
              <a:gd name="adj1" fmla="val 61637"/>
              <a:gd name="adj2" fmla="val 50000"/>
            </a:avLst>
          </a:prstGeom>
          <a:noFill/>
          <a:ln w="9525">
            <a:solidFill>
              <a:srgbClr val="C0C0C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8677" name="AutoShape 5">
            <a:extLst>
              <a:ext uri="{FF2B5EF4-FFF2-40B4-BE49-F238E27FC236}">
                <a16:creationId xmlns:a16="http://schemas.microsoft.com/office/drawing/2014/main" id="{023F8B14-0C1F-612A-91E4-7F7AAC1DD2D9}"/>
              </a:ext>
            </a:extLst>
          </p:cNvPr>
          <p:cNvSpPr>
            <a:spLocks/>
          </p:cNvSpPr>
          <p:nvPr/>
        </p:nvSpPr>
        <p:spPr bwMode="auto">
          <a:xfrm rot="5400000">
            <a:off x="6876256" y="2853532"/>
            <a:ext cx="360363" cy="2952750"/>
          </a:xfrm>
          <a:prstGeom prst="leftBrace">
            <a:avLst>
              <a:gd name="adj1" fmla="val 68282"/>
              <a:gd name="adj2" fmla="val 50000"/>
            </a:avLst>
          </a:prstGeom>
          <a:noFill/>
          <a:ln w="9525">
            <a:solidFill>
              <a:srgbClr val="C0C0C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28678" name="Picture 6">
            <a:extLst>
              <a:ext uri="{FF2B5EF4-FFF2-40B4-BE49-F238E27FC236}">
                <a16:creationId xmlns:a16="http://schemas.microsoft.com/office/drawing/2014/main" id="{52F4761F-CC06-3805-5EC1-A56240B985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484313"/>
            <a:ext cx="941387" cy="1701800"/>
          </a:xfrm>
          <a:prstGeom prst="rect">
            <a:avLst/>
          </a:prstGeom>
          <a:noFill/>
          <a:extLst>
            <a:ext uri="{909E8E84-426E-40DD-AFC4-6F175D3DCCD1}">
              <a14:hiddenFill xmlns:a14="http://schemas.microsoft.com/office/drawing/2010/main">
                <a:solidFill>
                  <a:srgbClr val="FFFFFF"/>
                </a:solidFill>
              </a14:hiddenFill>
            </a:ext>
          </a:extLst>
        </p:spPr>
      </p:pic>
      <p:pic>
        <p:nvPicPr>
          <p:cNvPr id="28679" name="Picture 7">
            <a:extLst>
              <a:ext uri="{FF2B5EF4-FFF2-40B4-BE49-F238E27FC236}">
                <a16:creationId xmlns:a16="http://schemas.microsoft.com/office/drawing/2014/main" id="{0883845B-7CDC-F55C-1E4F-2BFA911703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276475"/>
            <a:ext cx="409575" cy="930275"/>
          </a:xfrm>
          <a:prstGeom prst="rect">
            <a:avLst/>
          </a:prstGeom>
          <a:noFill/>
          <a:extLst>
            <a:ext uri="{909E8E84-426E-40DD-AFC4-6F175D3DCCD1}">
              <a14:hiddenFill xmlns:a14="http://schemas.microsoft.com/office/drawing/2010/main">
                <a:solidFill>
                  <a:srgbClr val="FFFFFF"/>
                </a:solidFill>
              </a14:hiddenFill>
            </a:ext>
          </a:extLst>
        </p:spPr>
      </p:pic>
      <p:pic>
        <p:nvPicPr>
          <p:cNvPr id="28680" name="Picture 8">
            <a:extLst>
              <a:ext uri="{FF2B5EF4-FFF2-40B4-BE49-F238E27FC236}">
                <a16:creationId xmlns:a16="http://schemas.microsoft.com/office/drawing/2014/main" id="{4D4AB95C-07E0-07AA-0A26-ACF8F65E58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2205038"/>
            <a:ext cx="590550" cy="968375"/>
          </a:xfrm>
          <a:prstGeom prst="rect">
            <a:avLst/>
          </a:prstGeom>
          <a:noFill/>
          <a:extLst>
            <a:ext uri="{909E8E84-426E-40DD-AFC4-6F175D3DCCD1}">
              <a14:hiddenFill xmlns:a14="http://schemas.microsoft.com/office/drawing/2010/main">
                <a:solidFill>
                  <a:srgbClr val="FFFFFF"/>
                </a:solidFill>
              </a14:hiddenFill>
            </a:ext>
          </a:extLst>
        </p:spPr>
      </p:pic>
      <p:pic>
        <p:nvPicPr>
          <p:cNvPr id="28681" name="Picture 9">
            <a:extLst>
              <a:ext uri="{FF2B5EF4-FFF2-40B4-BE49-F238E27FC236}">
                <a16:creationId xmlns:a16="http://schemas.microsoft.com/office/drawing/2014/main" id="{76D43566-687A-52CB-0F92-497F37107B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339850"/>
            <a:ext cx="5334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28682" name="Picture 10">
            <a:extLst>
              <a:ext uri="{FF2B5EF4-FFF2-40B4-BE49-F238E27FC236}">
                <a16:creationId xmlns:a16="http://schemas.microsoft.com/office/drawing/2014/main" id="{D848CCB2-3659-DC58-D5E1-89A9711C0F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763" y="2420938"/>
            <a:ext cx="506412" cy="739775"/>
          </a:xfrm>
          <a:prstGeom prst="rect">
            <a:avLst/>
          </a:prstGeom>
          <a:noFill/>
          <a:extLst>
            <a:ext uri="{909E8E84-426E-40DD-AFC4-6F175D3DCCD1}">
              <a14:hiddenFill xmlns:a14="http://schemas.microsoft.com/office/drawing/2010/main">
                <a:solidFill>
                  <a:srgbClr val="FFFFFF"/>
                </a:solidFill>
              </a14:hiddenFill>
            </a:ext>
          </a:extLst>
        </p:spPr>
      </p:pic>
      <p:pic>
        <p:nvPicPr>
          <p:cNvPr id="28683" name="Picture 11">
            <a:extLst>
              <a:ext uri="{FF2B5EF4-FFF2-40B4-BE49-F238E27FC236}">
                <a16:creationId xmlns:a16="http://schemas.microsoft.com/office/drawing/2014/main" id="{962BA587-6A82-5472-BEB0-90FD952A14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8063" y="1916113"/>
            <a:ext cx="960437" cy="1296987"/>
          </a:xfrm>
          <a:prstGeom prst="rect">
            <a:avLst/>
          </a:prstGeom>
          <a:noFill/>
          <a:extLst>
            <a:ext uri="{909E8E84-426E-40DD-AFC4-6F175D3DCCD1}">
              <a14:hiddenFill xmlns:a14="http://schemas.microsoft.com/office/drawing/2010/main">
                <a:solidFill>
                  <a:srgbClr val="FFFFFF"/>
                </a:solidFill>
              </a14:hiddenFill>
            </a:ext>
          </a:extLst>
        </p:spPr>
      </p:pic>
      <p:pic>
        <p:nvPicPr>
          <p:cNvPr id="28684" name="Picture 12">
            <a:extLst>
              <a:ext uri="{FF2B5EF4-FFF2-40B4-BE49-F238E27FC236}">
                <a16:creationId xmlns:a16="http://schemas.microsoft.com/office/drawing/2014/main" id="{1D27A2D5-4954-9265-2750-809FEE2DAE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538" y="1773238"/>
            <a:ext cx="822325" cy="1479550"/>
          </a:xfrm>
          <a:prstGeom prst="rect">
            <a:avLst/>
          </a:prstGeom>
          <a:noFill/>
          <a:extLst>
            <a:ext uri="{909E8E84-426E-40DD-AFC4-6F175D3DCCD1}">
              <a14:hiddenFill xmlns:a14="http://schemas.microsoft.com/office/drawing/2010/main">
                <a:solidFill>
                  <a:srgbClr val="FFFFFF"/>
                </a:solidFill>
              </a14:hiddenFill>
            </a:ext>
          </a:extLst>
        </p:spPr>
      </p:pic>
      <p:pic>
        <p:nvPicPr>
          <p:cNvPr id="28685" name="Picture 13">
            <a:extLst>
              <a:ext uri="{FF2B5EF4-FFF2-40B4-BE49-F238E27FC236}">
                <a16:creationId xmlns:a16="http://schemas.microsoft.com/office/drawing/2014/main" id="{892411CF-6C32-7144-8986-E52EDC6F23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72450" y="1627188"/>
            <a:ext cx="584200" cy="1570037"/>
          </a:xfrm>
          <a:prstGeom prst="rect">
            <a:avLst/>
          </a:prstGeom>
          <a:noFill/>
          <a:extLst>
            <a:ext uri="{909E8E84-426E-40DD-AFC4-6F175D3DCCD1}">
              <a14:hiddenFill xmlns:a14="http://schemas.microsoft.com/office/drawing/2010/main">
                <a:solidFill>
                  <a:srgbClr val="FFFFFF"/>
                </a:solidFill>
              </a14:hiddenFill>
            </a:ext>
          </a:extLst>
        </p:spPr>
      </p:pic>
      <p:pic>
        <p:nvPicPr>
          <p:cNvPr id="28686" name="Picture 14">
            <a:extLst>
              <a:ext uri="{FF2B5EF4-FFF2-40B4-BE49-F238E27FC236}">
                <a16:creationId xmlns:a16="http://schemas.microsoft.com/office/drawing/2014/main" id="{D2C7959E-D3C2-763D-C059-CE79D857B3E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5963" y="1627188"/>
            <a:ext cx="595312" cy="1531937"/>
          </a:xfrm>
          <a:prstGeom prst="rect">
            <a:avLst/>
          </a:prstGeom>
          <a:noFill/>
          <a:extLst>
            <a:ext uri="{909E8E84-426E-40DD-AFC4-6F175D3DCCD1}">
              <a14:hiddenFill xmlns:a14="http://schemas.microsoft.com/office/drawing/2010/main">
                <a:solidFill>
                  <a:srgbClr val="FFFFFF"/>
                </a:solidFill>
              </a14:hiddenFill>
            </a:ext>
          </a:extLst>
        </p:spPr>
      </p:pic>
      <p:pic>
        <p:nvPicPr>
          <p:cNvPr id="28687" name="Picture 15">
            <a:extLst>
              <a:ext uri="{FF2B5EF4-FFF2-40B4-BE49-F238E27FC236}">
                <a16:creationId xmlns:a16="http://schemas.microsoft.com/office/drawing/2014/main" id="{4D10727F-6A17-AC2E-BBA3-756C65246E6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4025" y="1339850"/>
            <a:ext cx="1184275" cy="1563688"/>
          </a:xfrm>
          <a:prstGeom prst="rect">
            <a:avLst/>
          </a:prstGeom>
          <a:noFill/>
          <a:extLst>
            <a:ext uri="{909E8E84-426E-40DD-AFC4-6F175D3DCCD1}">
              <a14:hiddenFill xmlns:a14="http://schemas.microsoft.com/office/drawing/2010/main">
                <a:solidFill>
                  <a:srgbClr val="FFFFFF"/>
                </a:solidFill>
              </a14:hiddenFill>
            </a:ext>
          </a:extLst>
        </p:spPr>
      </p:pic>
      <p:pic>
        <p:nvPicPr>
          <p:cNvPr id="28688" name="Picture 16">
            <a:extLst>
              <a:ext uri="{FF2B5EF4-FFF2-40B4-BE49-F238E27FC236}">
                <a16:creationId xmlns:a16="http://schemas.microsoft.com/office/drawing/2014/main" id="{583CE582-9EA2-DD8D-4758-DB1C48C510C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325" y="1339850"/>
            <a:ext cx="874713" cy="1563688"/>
          </a:xfrm>
          <a:prstGeom prst="rect">
            <a:avLst/>
          </a:prstGeom>
          <a:noFill/>
          <a:extLst>
            <a:ext uri="{909E8E84-426E-40DD-AFC4-6F175D3DCCD1}">
              <a14:hiddenFill xmlns:a14="http://schemas.microsoft.com/office/drawing/2010/main">
                <a:solidFill>
                  <a:srgbClr val="FFFFFF"/>
                </a:solidFill>
              </a14:hiddenFill>
            </a:ext>
          </a:extLst>
        </p:spPr>
      </p:pic>
      <p:pic>
        <p:nvPicPr>
          <p:cNvPr id="28689" name="Picture 17">
            <a:extLst>
              <a:ext uri="{FF2B5EF4-FFF2-40B4-BE49-F238E27FC236}">
                <a16:creationId xmlns:a16="http://schemas.microsoft.com/office/drawing/2014/main" id="{3738B0E7-AF14-9325-C9ED-41ED14B6E7D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6188" y="1771650"/>
            <a:ext cx="585787" cy="1611313"/>
          </a:xfrm>
          <a:prstGeom prst="rect">
            <a:avLst/>
          </a:prstGeom>
          <a:noFill/>
          <a:extLst>
            <a:ext uri="{909E8E84-426E-40DD-AFC4-6F175D3DCCD1}">
              <a14:hiddenFill xmlns:a14="http://schemas.microsoft.com/office/drawing/2010/main">
                <a:solidFill>
                  <a:srgbClr val="FFFFFF"/>
                </a:solidFill>
              </a14:hiddenFill>
            </a:ext>
          </a:extLst>
        </p:spPr>
      </p:pic>
      <p:sp>
        <p:nvSpPr>
          <p:cNvPr id="28690" name="Rectangle 18">
            <a:extLst>
              <a:ext uri="{FF2B5EF4-FFF2-40B4-BE49-F238E27FC236}">
                <a16:creationId xmlns:a16="http://schemas.microsoft.com/office/drawing/2014/main" id="{D832AC39-6760-6BD6-9EC7-5E3FEC03120E}"/>
              </a:ext>
            </a:extLst>
          </p:cNvPr>
          <p:cNvSpPr>
            <a:spLocks noRot="1" noChangeArrowheads="1"/>
          </p:cNvSpPr>
          <p:nvPr/>
        </p:nvSpPr>
        <p:spPr bwMode="auto">
          <a:xfrm>
            <a:off x="0" y="2924175"/>
            <a:ext cx="334803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home inhabitants</a:t>
            </a:r>
          </a:p>
        </p:txBody>
      </p:sp>
      <p:sp>
        <p:nvSpPr>
          <p:cNvPr id="28691" name="Rectangle 19">
            <a:extLst>
              <a:ext uri="{FF2B5EF4-FFF2-40B4-BE49-F238E27FC236}">
                <a16:creationId xmlns:a16="http://schemas.microsoft.com/office/drawing/2014/main" id="{DEF14773-5060-6341-1BE4-C500452A2BBE}"/>
              </a:ext>
            </a:extLst>
          </p:cNvPr>
          <p:cNvSpPr>
            <a:spLocks noRot="1" noChangeArrowheads="1"/>
          </p:cNvSpPr>
          <p:nvPr/>
        </p:nvSpPr>
        <p:spPr bwMode="auto">
          <a:xfrm>
            <a:off x="3201988" y="2925763"/>
            <a:ext cx="2665412"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intimate socials</a:t>
            </a:r>
          </a:p>
        </p:txBody>
      </p:sp>
      <p:sp>
        <p:nvSpPr>
          <p:cNvPr id="28692" name="Rectangle 20">
            <a:extLst>
              <a:ext uri="{FF2B5EF4-FFF2-40B4-BE49-F238E27FC236}">
                <a16:creationId xmlns:a16="http://schemas.microsoft.com/office/drawing/2014/main" id="{5CC73F10-4EF9-74B6-C7C7-9CA30E2F2509}"/>
              </a:ext>
            </a:extLst>
          </p:cNvPr>
          <p:cNvSpPr>
            <a:spLocks noRot="1" noChangeArrowheads="1"/>
          </p:cNvSpPr>
          <p:nvPr/>
        </p:nvSpPr>
        <p:spPr bwMode="auto">
          <a:xfrm>
            <a:off x="5940425" y="2924175"/>
            <a:ext cx="2916238"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extended socials</a:t>
            </a:r>
          </a:p>
        </p:txBody>
      </p:sp>
      <p:sp>
        <p:nvSpPr>
          <p:cNvPr id="28693" name="Rectangle 21">
            <a:extLst>
              <a:ext uri="{FF2B5EF4-FFF2-40B4-BE49-F238E27FC236}">
                <a16:creationId xmlns:a16="http://schemas.microsoft.com/office/drawing/2014/main" id="{841C1491-DF36-5E72-E8FA-04BE8FF8C71F}"/>
              </a:ext>
            </a:extLst>
          </p:cNvPr>
          <p:cNvSpPr>
            <a:spLocks noGrp="1" noChangeArrowheads="1"/>
          </p:cNvSpPr>
          <p:nvPr>
            <p:ph type="title"/>
          </p:nvPr>
        </p:nvSpPr>
        <p:spPr>
          <a:noFill/>
          <a:ln/>
        </p:spPr>
        <p:txBody>
          <a:bodyPr/>
          <a:lstStyle/>
          <a:p>
            <a:r>
              <a:rPr lang="en-US" altLang="LID4096" sz="3600"/>
              <a:t>social clusters</a:t>
            </a:r>
          </a:p>
        </p:txBody>
      </p:sp>
      <p:sp>
        <p:nvSpPr>
          <p:cNvPr id="28694" name="Text Box 22">
            <a:extLst>
              <a:ext uri="{FF2B5EF4-FFF2-40B4-BE49-F238E27FC236}">
                <a16:creationId xmlns:a16="http://schemas.microsoft.com/office/drawing/2014/main" id="{1B0FE27F-4169-10F9-C626-5558BE5F3469}"/>
              </a:ext>
            </a:extLst>
          </p:cNvPr>
          <p:cNvSpPr txBox="1">
            <a:spLocks noChangeArrowheads="1"/>
          </p:cNvSpPr>
          <p:nvPr/>
        </p:nvSpPr>
        <p:spPr bwMode="auto">
          <a:xfrm>
            <a:off x="468313" y="5148263"/>
            <a:ext cx="2687637" cy="94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en-US" altLang="LID4096" sz="2800" b="0">
                <a:latin typeface="Tahoma" panose="020B0604030504040204" pitchFamily="34" charset="0"/>
              </a:rPr>
              <a:t>necessary</a:t>
            </a:r>
          </a:p>
          <a:p>
            <a:pPr algn="l" eaLnBrk="1" hangingPunct="1"/>
            <a:r>
              <a:rPr lang="en-US" altLang="LID4096" sz="2800" b="0">
                <a:latin typeface="Tahoma" panose="020B0604030504040204" pitchFamily="34" charset="0"/>
              </a:rPr>
              <a:t>low-level details</a:t>
            </a:r>
          </a:p>
        </p:txBody>
      </p:sp>
      <p:sp>
        <p:nvSpPr>
          <p:cNvPr id="28695" name="Text Box 23">
            <a:extLst>
              <a:ext uri="{FF2B5EF4-FFF2-40B4-BE49-F238E27FC236}">
                <a16:creationId xmlns:a16="http://schemas.microsoft.com/office/drawing/2014/main" id="{8903DA16-5477-BE9C-A538-94ED4681A5DA}"/>
              </a:ext>
            </a:extLst>
          </p:cNvPr>
          <p:cNvSpPr txBox="1">
            <a:spLocks noChangeArrowheads="1"/>
          </p:cNvSpPr>
          <p:nvPr/>
        </p:nvSpPr>
        <p:spPr bwMode="auto">
          <a:xfrm>
            <a:off x="5718175" y="5121275"/>
            <a:ext cx="2824163" cy="94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1" hangingPunct="1"/>
            <a:r>
              <a:rPr lang="en-US" altLang="LID4096" sz="2800" b="0">
                <a:latin typeface="Tahoma" panose="020B0604030504040204" pitchFamily="34" charset="0"/>
              </a:rPr>
              <a:t>discretionary</a:t>
            </a:r>
          </a:p>
          <a:p>
            <a:pPr algn="r" eaLnBrk="1" hangingPunct="1"/>
            <a:r>
              <a:rPr lang="en-US" altLang="LID4096" sz="2800" b="0">
                <a:latin typeface="Tahoma" panose="020B0604030504040204" pitchFamily="34" charset="0"/>
              </a:rPr>
              <a:t>high-level details</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9162AC51-E490-587D-1D1A-E20038AE96AD}"/>
              </a:ext>
            </a:extLst>
          </p:cNvPr>
          <p:cNvSpPr>
            <a:spLocks noGrp="1" noRot="1" noChangeArrowheads="1"/>
          </p:cNvSpPr>
          <p:nvPr>
            <p:ph type="title"/>
          </p:nvPr>
        </p:nvSpPr>
        <p:spPr/>
        <p:txBody>
          <a:bodyPr/>
          <a:lstStyle/>
          <a:p>
            <a:r>
              <a:rPr lang="en-US" altLang="LID4096"/>
              <a:t>home inhabitants</a:t>
            </a:r>
          </a:p>
        </p:txBody>
      </p:sp>
      <p:sp>
        <p:nvSpPr>
          <p:cNvPr id="30723" name="Rectangle 3">
            <a:extLst>
              <a:ext uri="{FF2B5EF4-FFF2-40B4-BE49-F238E27FC236}">
                <a16:creationId xmlns:a16="http://schemas.microsoft.com/office/drawing/2014/main" id="{5CC839C6-DF80-CCA8-F5A6-6CDB8A9B5F1F}"/>
              </a:ext>
            </a:extLst>
          </p:cNvPr>
          <p:cNvSpPr>
            <a:spLocks noGrp="1" noRot="1" noChangeArrowheads="1"/>
          </p:cNvSpPr>
          <p:nvPr>
            <p:ph type="body" idx="1"/>
          </p:nvPr>
        </p:nvSpPr>
        <p:spPr/>
        <p:txBody>
          <a:bodyPr/>
          <a:lstStyle/>
          <a:p>
            <a:endParaRPr lang="LID4096" altLang="LID4096"/>
          </a:p>
        </p:txBody>
      </p:sp>
      <p:pic>
        <p:nvPicPr>
          <p:cNvPr id="30724" name="Picture 4">
            <a:extLst>
              <a:ext uri="{FF2B5EF4-FFF2-40B4-BE49-F238E27FC236}">
                <a16:creationId xmlns:a16="http://schemas.microsoft.com/office/drawing/2014/main" id="{3D689085-DEB3-A9B7-0CC5-746B0C9CF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484313"/>
            <a:ext cx="8029575" cy="4975225"/>
          </a:xfrm>
          <a:prstGeom prst="rect">
            <a:avLst/>
          </a:prstGeom>
          <a:noFill/>
          <a:extLst>
            <a:ext uri="{909E8E84-426E-40DD-AFC4-6F175D3DCCD1}">
              <a14:hiddenFill xmlns:a14="http://schemas.microsoft.com/office/drawing/2010/main">
                <a:solidFill>
                  <a:srgbClr val="FFFFFF"/>
                </a:solidFill>
              </a14:hiddenFill>
            </a:ext>
          </a:extLst>
        </p:spPr>
      </p:pic>
      <p:sp>
        <p:nvSpPr>
          <p:cNvPr id="30725" name="Oval 5">
            <a:extLst>
              <a:ext uri="{FF2B5EF4-FFF2-40B4-BE49-F238E27FC236}">
                <a16:creationId xmlns:a16="http://schemas.microsoft.com/office/drawing/2014/main" id="{5EE1488A-5AB3-8543-3342-314D2F20A73C}"/>
              </a:ext>
            </a:extLst>
          </p:cNvPr>
          <p:cNvSpPr>
            <a:spLocks noChangeArrowheads="1"/>
          </p:cNvSpPr>
          <p:nvPr/>
        </p:nvSpPr>
        <p:spPr bwMode="auto">
          <a:xfrm>
            <a:off x="4211638" y="3068638"/>
            <a:ext cx="1296987" cy="1296987"/>
          </a:xfrm>
          <a:prstGeom prst="ellipse">
            <a:avLst/>
          </a:prstGeom>
          <a:noFill/>
          <a:ln w="50800" algn="ctr">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C3536B4-2B7D-EEA8-BC3A-BB7EE4F9D934}"/>
              </a:ext>
            </a:extLst>
          </p:cNvPr>
          <p:cNvSpPr>
            <a:spLocks noChangeArrowheads="1"/>
          </p:cNvSpPr>
          <p:nvPr/>
        </p:nvSpPr>
        <p:spPr bwMode="auto">
          <a:xfrm>
            <a:off x="468313" y="4581525"/>
            <a:ext cx="8064500" cy="533400"/>
          </a:xfrm>
          <a:prstGeom prst="rect">
            <a:avLst/>
          </a:prstGeom>
          <a:gradFill rotWithShape="1">
            <a:gsLst>
              <a:gs pos="0">
                <a:srgbClr val="FF0000"/>
              </a:gs>
              <a:gs pos="100000">
                <a:srgbClr val="000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2771" name="AutoShape 3">
            <a:extLst>
              <a:ext uri="{FF2B5EF4-FFF2-40B4-BE49-F238E27FC236}">
                <a16:creationId xmlns:a16="http://schemas.microsoft.com/office/drawing/2014/main" id="{F327B9D1-A541-A7DE-60A2-F6BDE5BBBC73}"/>
              </a:ext>
            </a:extLst>
          </p:cNvPr>
          <p:cNvSpPr>
            <a:spLocks/>
          </p:cNvSpPr>
          <p:nvPr/>
        </p:nvSpPr>
        <p:spPr bwMode="auto">
          <a:xfrm rot="5400000">
            <a:off x="4031456" y="3034507"/>
            <a:ext cx="360363" cy="2590800"/>
          </a:xfrm>
          <a:prstGeom prst="leftBrace">
            <a:avLst>
              <a:gd name="adj1" fmla="val 59912"/>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2772" name="AutoShape 4">
            <a:extLst>
              <a:ext uri="{FF2B5EF4-FFF2-40B4-BE49-F238E27FC236}">
                <a16:creationId xmlns:a16="http://schemas.microsoft.com/office/drawing/2014/main" id="{702E9CC0-7F0F-ED35-048A-0C6B56041CFF}"/>
              </a:ext>
            </a:extLst>
          </p:cNvPr>
          <p:cNvSpPr>
            <a:spLocks/>
          </p:cNvSpPr>
          <p:nvPr/>
        </p:nvSpPr>
        <p:spPr bwMode="auto">
          <a:xfrm rot="5400000">
            <a:off x="1620837" y="2997201"/>
            <a:ext cx="360363" cy="2665412"/>
          </a:xfrm>
          <a:prstGeom prst="leftBrace">
            <a:avLst>
              <a:gd name="adj1" fmla="val 61637"/>
              <a:gd name="adj2" fmla="val 50000"/>
            </a:avLst>
          </a:prstGeom>
          <a:noFill/>
          <a:ln w="9525">
            <a:solidFill>
              <a:srgbClr val="C0C0C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2773" name="AutoShape 5">
            <a:extLst>
              <a:ext uri="{FF2B5EF4-FFF2-40B4-BE49-F238E27FC236}">
                <a16:creationId xmlns:a16="http://schemas.microsoft.com/office/drawing/2014/main" id="{CEA57631-7168-EE81-84C9-C533BF65C9C1}"/>
              </a:ext>
            </a:extLst>
          </p:cNvPr>
          <p:cNvSpPr>
            <a:spLocks/>
          </p:cNvSpPr>
          <p:nvPr/>
        </p:nvSpPr>
        <p:spPr bwMode="auto">
          <a:xfrm rot="5400000">
            <a:off x="6876256" y="2853532"/>
            <a:ext cx="360363" cy="2952750"/>
          </a:xfrm>
          <a:prstGeom prst="leftBrace">
            <a:avLst>
              <a:gd name="adj1" fmla="val 68282"/>
              <a:gd name="adj2" fmla="val 50000"/>
            </a:avLst>
          </a:prstGeom>
          <a:noFill/>
          <a:ln w="9525">
            <a:solidFill>
              <a:srgbClr val="C0C0C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32774" name="Picture 6">
            <a:extLst>
              <a:ext uri="{FF2B5EF4-FFF2-40B4-BE49-F238E27FC236}">
                <a16:creationId xmlns:a16="http://schemas.microsoft.com/office/drawing/2014/main" id="{2E3EF2E5-3C49-383A-3328-D7F8CC3801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484313"/>
            <a:ext cx="941387" cy="1701800"/>
          </a:xfrm>
          <a:prstGeom prst="rect">
            <a:avLst/>
          </a:prstGeom>
          <a:noFill/>
          <a:extLst>
            <a:ext uri="{909E8E84-426E-40DD-AFC4-6F175D3DCCD1}">
              <a14:hiddenFill xmlns:a14="http://schemas.microsoft.com/office/drawing/2010/main">
                <a:solidFill>
                  <a:srgbClr val="FFFFFF"/>
                </a:solidFill>
              </a14:hiddenFill>
            </a:ext>
          </a:extLst>
        </p:spPr>
      </p:pic>
      <p:pic>
        <p:nvPicPr>
          <p:cNvPr id="32775" name="Picture 7">
            <a:extLst>
              <a:ext uri="{FF2B5EF4-FFF2-40B4-BE49-F238E27FC236}">
                <a16:creationId xmlns:a16="http://schemas.microsoft.com/office/drawing/2014/main" id="{99B95C6E-9926-D7AA-2246-814994F2F7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276475"/>
            <a:ext cx="409575" cy="930275"/>
          </a:xfrm>
          <a:prstGeom prst="rect">
            <a:avLst/>
          </a:prstGeom>
          <a:noFill/>
          <a:extLst>
            <a:ext uri="{909E8E84-426E-40DD-AFC4-6F175D3DCCD1}">
              <a14:hiddenFill xmlns:a14="http://schemas.microsoft.com/office/drawing/2010/main">
                <a:solidFill>
                  <a:srgbClr val="FFFFFF"/>
                </a:solidFill>
              </a14:hiddenFill>
            </a:ext>
          </a:extLst>
        </p:spPr>
      </p:pic>
      <p:pic>
        <p:nvPicPr>
          <p:cNvPr id="32776" name="Picture 8">
            <a:extLst>
              <a:ext uri="{FF2B5EF4-FFF2-40B4-BE49-F238E27FC236}">
                <a16:creationId xmlns:a16="http://schemas.microsoft.com/office/drawing/2014/main" id="{8A826C5D-0168-1839-A24B-EE3C461BDD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2205038"/>
            <a:ext cx="590550" cy="968375"/>
          </a:xfrm>
          <a:prstGeom prst="rect">
            <a:avLst/>
          </a:prstGeom>
          <a:noFill/>
          <a:extLst>
            <a:ext uri="{909E8E84-426E-40DD-AFC4-6F175D3DCCD1}">
              <a14:hiddenFill xmlns:a14="http://schemas.microsoft.com/office/drawing/2010/main">
                <a:solidFill>
                  <a:srgbClr val="FFFFFF"/>
                </a:solidFill>
              </a14:hiddenFill>
            </a:ext>
          </a:extLst>
        </p:spPr>
      </p:pic>
      <p:pic>
        <p:nvPicPr>
          <p:cNvPr id="32777" name="Picture 9">
            <a:extLst>
              <a:ext uri="{FF2B5EF4-FFF2-40B4-BE49-F238E27FC236}">
                <a16:creationId xmlns:a16="http://schemas.microsoft.com/office/drawing/2014/main" id="{A860B640-2953-893A-5503-87196D78A0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339850"/>
            <a:ext cx="5334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32778" name="Picture 10">
            <a:extLst>
              <a:ext uri="{FF2B5EF4-FFF2-40B4-BE49-F238E27FC236}">
                <a16:creationId xmlns:a16="http://schemas.microsoft.com/office/drawing/2014/main" id="{D67FEA18-9B15-74E0-EAE9-1ED3D8C895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763" y="2420938"/>
            <a:ext cx="506412" cy="739775"/>
          </a:xfrm>
          <a:prstGeom prst="rect">
            <a:avLst/>
          </a:prstGeom>
          <a:noFill/>
          <a:extLst>
            <a:ext uri="{909E8E84-426E-40DD-AFC4-6F175D3DCCD1}">
              <a14:hiddenFill xmlns:a14="http://schemas.microsoft.com/office/drawing/2010/main">
                <a:solidFill>
                  <a:srgbClr val="FFFFFF"/>
                </a:solidFill>
              </a14:hiddenFill>
            </a:ext>
          </a:extLst>
        </p:spPr>
      </p:pic>
      <p:pic>
        <p:nvPicPr>
          <p:cNvPr id="32779" name="Picture 11">
            <a:extLst>
              <a:ext uri="{FF2B5EF4-FFF2-40B4-BE49-F238E27FC236}">
                <a16:creationId xmlns:a16="http://schemas.microsoft.com/office/drawing/2014/main" id="{B8DF756E-BF21-30AE-8626-F8D6E0BC8E3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8063" y="1916113"/>
            <a:ext cx="960437" cy="1296987"/>
          </a:xfrm>
          <a:prstGeom prst="rect">
            <a:avLst/>
          </a:prstGeom>
          <a:noFill/>
          <a:extLst>
            <a:ext uri="{909E8E84-426E-40DD-AFC4-6F175D3DCCD1}">
              <a14:hiddenFill xmlns:a14="http://schemas.microsoft.com/office/drawing/2010/main">
                <a:solidFill>
                  <a:srgbClr val="FFFFFF"/>
                </a:solidFill>
              </a14:hiddenFill>
            </a:ext>
          </a:extLst>
        </p:spPr>
      </p:pic>
      <p:pic>
        <p:nvPicPr>
          <p:cNvPr id="32780" name="Picture 12">
            <a:extLst>
              <a:ext uri="{FF2B5EF4-FFF2-40B4-BE49-F238E27FC236}">
                <a16:creationId xmlns:a16="http://schemas.microsoft.com/office/drawing/2014/main" id="{A7D56DB2-B42F-ED6D-9C99-0718B8E5E58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538" y="1773238"/>
            <a:ext cx="822325" cy="1479550"/>
          </a:xfrm>
          <a:prstGeom prst="rect">
            <a:avLst/>
          </a:prstGeom>
          <a:noFill/>
          <a:extLst>
            <a:ext uri="{909E8E84-426E-40DD-AFC4-6F175D3DCCD1}">
              <a14:hiddenFill xmlns:a14="http://schemas.microsoft.com/office/drawing/2010/main">
                <a:solidFill>
                  <a:srgbClr val="FFFFFF"/>
                </a:solidFill>
              </a14:hiddenFill>
            </a:ext>
          </a:extLst>
        </p:spPr>
      </p:pic>
      <p:pic>
        <p:nvPicPr>
          <p:cNvPr id="32781" name="Picture 13">
            <a:extLst>
              <a:ext uri="{FF2B5EF4-FFF2-40B4-BE49-F238E27FC236}">
                <a16:creationId xmlns:a16="http://schemas.microsoft.com/office/drawing/2014/main" id="{6CC16C7A-E28D-8419-D649-779490CEDBF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72450" y="1627188"/>
            <a:ext cx="584200" cy="1570037"/>
          </a:xfrm>
          <a:prstGeom prst="rect">
            <a:avLst/>
          </a:prstGeom>
          <a:noFill/>
          <a:extLst>
            <a:ext uri="{909E8E84-426E-40DD-AFC4-6F175D3DCCD1}">
              <a14:hiddenFill xmlns:a14="http://schemas.microsoft.com/office/drawing/2010/main">
                <a:solidFill>
                  <a:srgbClr val="FFFFFF"/>
                </a:solidFill>
              </a14:hiddenFill>
            </a:ext>
          </a:extLst>
        </p:spPr>
      </p:pic>
      <p:pic>
        <p:nvPicPr>
          <p:cNvPr id="32782" name="Picture 14">
            <a:extLst>
              <a:ext uri="{FF2B5EF4-FFF2-40B4-BE49-F238E27FC236}">
                <a16:creationId xmlns:a16="http://schemas.microsoft.com/office/drawing/2014/main" id="{3A152753-59BA-258D-46E8-B2F63CDB8FD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5963" y="1627188"/>
            <a:ext cx="595312" cy="1531937"/>
          </a:xfrm>
          <a:prstGeom prst="rect">
            <a:avLst/>
          </a:prstGeom>
          <a:noFill/>
          <a:extLst>
            <a:ext uri="{909E8E84-426E-40DD-AFC4-6F175D3DCCD1}">
              <a14:hiddenFill xmlns:a14="http://schemas.microsoft.com/office/drawing/2010/main">
                <a:solidFill>
                  <a:srgbClr val="FFFFFF"/>
                </a:solidFill>
              </a14:hiddenFill>
            </a:ext>
          </a:extLst>
        </p:spPr>
      </p:pic>
      <p:pic>
        <p:nvPicPr>
          <p:cNvPr id="32783" name="Picture 15">
            <a:extLst>
              <a:ext uri="{FF2B5EF4-FFF2-40B4-BE49-F238E27FC236}">
                <a16:creationId xmlns:a16="http://schemas.microsoft.com/office/drawing/2014/main" id="{764F12E5-3A4E-1F1B-6DBF-7C281223FDE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4025" y="1339850"/>
            <a:ext cx="1184275" cy="1563688"/>
          </a:xfrm>
          <a:prstGeom prst="rect">
            <a:avLst/>
          </a:prstGeom>
          <a:noFill/>
          <a:extLst>
            <a:ext uri="{909E8E84-426E-40DD-AFC4-6F175D3DCCD1}">
              <a14:hiddenFill xmlns:a14="http://schemas.microsoft.com/office/drawing/2010/main">
                <a:solidFill>
                  <a:srgbClr val="FFFFFF"/>
                </a:solidFill>
              </a14:hiddenFill>
            </a:ext>
          </a:extLst>
        </p:spPr>
      </p:pic>
      <p:pic>
        <p:nvPicPr>
          <p:cNvPr id="32784" name="Picture 16">
            <a:extLst>
              <a:ext uri="{FF2B5EF4-FFF2-40B4-BE49-F238E27FC236}">
                <a16:creationId xmlns:a16="http://schemas.microsoft.com/office/drawing/2014/main" id="{6B7376AF-DAAB-03B8-F816-76C8E729CD1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325" y="1339850"/>
            <a:ext cx="874713" cy="1563688"/>
          </a:xfrm>
          <a:prstGeom prst="rect">
            <a:avLst/>
          </a:prstGeom>
          <a:noFill/>
          <a:extLst>
            <a:ext uri="{909E8E84-426E-40DD-AFC4-6F175D3DCCD1}">
              <a14:hiddenFill xmlns:a14="http://schemas.microsoft.com/office/drawing/2010/main">
                <a:solidFill>
                  <a:srgbClr val="FFFFFF"/>
                </a:solidFill>
              </a14:hiddenFill>
            </a:ext>
          </a:extLst>
        </p:spPr>
      </p:pic>
      <p:pic>
        <p:nvPicPr>
          <p:cNvPr id="32785" name="Picture 17">
            <a:extLst>
              <a:ext uri="{FF2B5EF4-FFF2-40B4-BE49-F238E27FC236}">
                <a16:creationId xmlns:a16="http://schemas.microsoft.com/office/drawing/2014/main" id="{DBDDD149-BB75-C480-D3EE-EC3221E7697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6188" y="1771650"/>
            <a:ext cx="585787" cy="1611313"/>
          </a:xfrm>
          <a:prstGeom prst="rect">
            <a:avLst/>
          </a:prstGeom>
          <a:noFill/>
          <a:extLst>
            <a:ext uri="{909E8E84-426E-40DD-AFC4-6F175D3DCCD1}">
              <a14:hiddenFill xmlns:a14="http://schemas.microsoft.com/office/drawing/2010/main">
                <a:solidFill>
                  <a:srgbClr val="FFFFFF"/>
                </a:solidFill>
              </a14:hiddenFill>
            </a:ext>
          </a:extLst>
        </p:spPr>
      </p:pic>
      <p:sp>
        <p:nvSpPr>
          <p:cNvPr id="32786" name="Rectangle 18">
            <a:extLst>
              <a:ext uri="{FF2B5EF4-FFF2-40B4-BE49-F238E27FC236}">
                <a16:creationId xmlns:a16="http://schemas.microsoft.com/office/drawing/2014/main" id="{0E3D99C6-35D6-1283-0366-731B6A077F97}"/>
              </a:ext>
            </a:extLst>
          </p:cNvPr>
          <p:cNvSpPr>
            <a:spLocks noRot="1" noChangeArrowheads="1"/>
          </p:cNvSpPr>
          <p:nvPr/>
        </p:nvSpPr>
        <p:spPr bwMode="auto">
          <a:xfrm>
            <a:off x="0" y="2924175"/>
            <a:ext cx="334803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home inhabitants</a:t>
            </a:r>
          </a:p>
        </p:txBody>
      </p:sp>
      <p:sp>
        <p:nvSpPr>
          <p:cNvPr id="32787" name="Rectangle 19">
            <a:extLst>
              <a:ext uri="{FF2B5EF4-FFF2-40B4-BE49-F238E27FC236}">
                <a16:creationId xmlns:a16="http://schemas.microsoft.com/office/drawing/2014/main" id="{0BEC4983-F1DE-68EC-D549-48785A5036C8}"/>
              </a:ext>
            </a:extLst>
          </p:cNvPr>
          <p:cNvSpPr>
            <a:spLocks noRot="1" noChangeArrowheads="1"/>
          </p:cNvSpPr>
          <p:nvPr/>
        </p:nvSpPr>
        <p:spPr bwMode="auto">
          <a:xfrm>
            <a:off x="3201988" y="2925763"/>
            <a:ext cx="2665412"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intimate socials</a:t>
            </a:r>
          </a:p>
        </p:txBody>
      </p:sp>
      <p:sp>
        <p:nvSpPr>
          <p:cNvPr id="32788" name="Rectangle 20">
            <a:extLst>
              <a:ext uri="{FF2B5EF4-FFF2-40B4-BE49-F238E27FC236}">
                <a16:creationId xmlns:a16="http://schemas.microsoft.com/office/drawing/2014/main" id="{D6ABCA6A-47B1-DD32-9020-278EE17B59A4}"/>
              </a:ext>
            </a:extLst>
          </p:cNvPr>
          <p:cNvSpPr>
            <a:spLocks noRot="1" noChangeArrowheads="1"/>
          </p:cNvSpPr>
          <p:nvPr/>
        </p:nvSpPr>
        <p:spPr bwMode="auto">
          <a:xfrm>
            <a:off x="5940425" y="2924175"/>
            <a:ext cx="2916238"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extended socials</a:t>
            </a:r>
          </a:p>
        </p:txBody>
      </p:sp>
      <p:sp>
        <p:nvSpPr>
          <p:cNvPr id="32789" name="Rectangle 21">
            <a:extLst>
              <a:ext uri="{FF2B5EF4-FFF2-40B4-BE49-F238E27FC236}">
                <a16:creationId xmlns:a16="http://schemas.microsoft.com/office/drawing/2014/main" id="{D8FBEA09-A454-5096-C718-D607A4E7222C}"/>
              </a:ext>
            </a:extLst>
          </p:cNvPr>
          <p:cNvSpPr>
            <a:spLocks noGrp="1" noChangeArrowheads="1"/>
          </p:cNvSpPr>
          <p:nvPr>
            <p:ph type="title"/>
          </p:nvPr>
        </p:nvSpPr>
        <p:spPr>
          <a:noFill/>
          <a:ln/>
        </p:spPr>
        <p:txBody>
          <a:bodyPr/>
          <a:lstStyle/>
          <a:p>
            <a:r>
              <a:rPr lang="en-US" altLang="LID4096" sz="3600"/>
              <a:t>social clusters</a:t>
            </a:r>
          </a:p>
        </p:txBody>
      </p:sp>
      <p:sp>
        <p:nvSpPr>
          <p:cNvPr id="32790" name="Text Box 22">
            <a:extLst>
              <a:ext uri="{FF2B5EF4-FFF2-40B4-BE49-F238E27FC236}">
                <a16:creationId xmlns:a16="http://schemas.microsoft.com/office/drawing/2014/main" id="{D03A673F-B961-03CF-4610-31FB71C3331D}"/>
              </a:ext>
            </a:extLst>
          </p:cNvPr>
          <p:cNvSpPr txBox="1">
            <a:spLocks noChangeArrowheads="1"/>
          </p:cNvSpPr>
          <p:nvPr/>
        </p:nvSpPr>
        <p:spPr bwMode="auto">
          <a:xfrm>
            <a:off x="468313" y="5148263"/>
            <a:ext cx="2687637" cy="94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en-US" altLang="LID4096" sz="2800" b="0">
                <a:latin typeface="Tahoma" panose="020B0604030504040204" pitchFamily="34" charset="0"/>
              </a:rPr>
              <a:t>necessary</a:t>
            </a:r>
          </a:p>
          <a:p>
            <a:pPr algn="l" eaLnBrk="1" hangingPunct="1"/>
            <a:r>
              <a:rPr lang="en-US" altLang="LID4096" sz="2800" b="0">
                <a:latin typeface="Tahoma" panose="020B0604030504040204" pitchFamily="34" charset="0"/>
              </a:rPr>
              <a:t>low-level details</a:t>
            </a:r>
          </a:p>
        </p:txBody>
      </p:sp>
      <p:sp>
        <p:nvSpPr>
          <p:cNvPr id="32791" name="Text Box 23">
            <a:extLst>
              <a:ext uri="{FF2B5EF4-FFF2-40B4-BE49-F238E27FC236}">
                <a16:creationId xmlns:a16="http://schemas.microsoft.com/office/drawing/2014/main" id="{A4D787F8-4C69-F451-867E-46B9E460FC5E}"/>
              </a:ext>
            </a:extLst>
          </p:cNvPr>
          <p:cNvSpPr txBox="1">
            <a:spLocks noChangeArrowheads="1"/>
          </p:cNvSpPr>
          <p:nvPr/>
        </p:nvSpPr>
        <p:spPr bwMode="auto">
          <a:xfrm>
            <a:off x="5718175" y="5121275"/>
            <a:ext cx="2824163" cy="94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1" hangingPunct="1"/>
            <a:r>
              <a:rPr lang="en-US" altLang="LID4096" sz="2800" b="0">
                <a:latin typeface="Tahoma" panose="020B0604030504040204" pitchFamily="34" charset="0"/>
              </a:rPr>
              <a:t>discretionary</a:t>
            </a:r>
          </a:p>
          <a:p>
            <a:pPr algn="r" eaLnBrk="1" hangingPunct="1"/>
            <a:r>
              <a:rPr lang="en-US" altLang="LID4096" sz="2800" b="0">
                <a:latin typeface="Tahoma" panose="020B0604030504040204" pitchFamily="34" charset="0"/>
              </a:rPr>
              <a:t>high-level details</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FDB736C4-E424-9A74-852C-7BA864633FC7}"/>
              </a:ext>
            </a:extLst>
          </p:cNvPr>
          <p:cNvSpPr>
            <a:spLocks noGrp="1" noRot="1" noChangeArrowheads="1"/>
          </p:cNvSpPr>
          <p:nvPr>
            <p:ph type="title"/>
          </p:nvPr>
        </p:nvSpPr>
        <p:spPr/>
        <p:txBody>
          <a:bodyPr/>
          <a:lstStyle/>
          <a:p>
            <a:r>
              <a:rPr lang="en-US" altLang="LID4096"/>
              <a:t>intimate socials</a:t>
            </a:r>
          </a:p>
        </p:txBody>
      </p:sp>
      <p:sp>
        <p:nvSpPr>
          <p:cNvPr id="34819" name="Rectangle 3">
            <a:extLst>
              <a:ext uri="{FF2B5EF4-FFF2-40B4-BE49-F238E27FC236}">
                <a16:creationId xmlns:a16="http://schemas.microsoft.com/office/drawing/2014/main" id="{6316909D-CDED-DB74-C64A-1E032D3CB027}"/>
              </a:ext>
            </a:extLst>
          </p:cNvPr>
          <p:cNvSpPr>
            <a:spLocks noGrp="1" noRot="1" noChangeArrowheads="1"/>
          </p:cNvSpPr>
          <p:nvPr>
            <p:ph type="body" idx="1"/>
          </p:nvPr>
        </p:nvSpPr>
        <p:spPr/>
        <p:txBody>
          <a:bodyPr/>
          <a:lstStyle/>
          <a:p>
            <a:endParaRPr lang="LID4096" altLang="LID4096"/>
          </a:p>
        </p:txBody>
      </p:sp>
      <p:pic>
        <p:nvPicPr>
          <p:cNvPr id="34820" name="Picture 4">
            <a:extLst>
              <a:ext uri="{FF2B5EF4-FFF2-40B4-BE49-F238E27FC236}">
                <a16:creationId xmlns:a16="http://schemas.microsoft.com/office/drawing/2014/main" id="{CEEE40F2-5D32-B876-688E-5A6AB6D7B8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484313"/>
            <a:ext cx="8029575" cy="4975225"/>
          </a:xfrm>
          <a:prstGeom prst="rect">
            <a:avLst/>
          </a:prstGeom>
          <a:noFill/>
          <a:extLst>
            <a:ext uri="{909E8E84-426E-40DD-AFC4-6F175D3DCCD1}">
              <a14:hiddenFill xmlns:a14="http://schemas.microsoft.com/office/drawing/2010/main">
                <a:solidFill>
                  <a:srgbClr val="FFFFFF"/>
                </a:solidFill>
              </a14:hiddenFill>
            </a:ext>
          </a:extLst>
        </p:spPr>
      </p:pic>
      <p:sp>
        <p:nvSpPr>
          <p:cNvPr id="34821" name="Oval 5">
            <a:extLst>
              <a:ext uri="{FF2B5EF4-FFF2-40B4-BE49-F238E27FC236}">
                <a16:creationId xmlns:a16="http://schemas.microsoft.com/office/drawing/2014/main" id="{7DABC7EE-FEE5-8C17-CF70-1922EB5E680F}"/>
              </a:ext>
            </a:extLst>
          </p:cNvPr>
          <p:cNvSpPr>
            <a:spLocks noChangeArrowheads="1"/>
          </p:cNvSpPr>
          <p:nvPr/>
        </p:nvSpPr>
        <p:spPr bwMode="auto">
          <a:xfrm>
            <a:off x="5435600" y="3429000"/>
            <a:ext cx="1296988" cy="792163"/>
          </a:xfrm>
          <a:prstGeom prst="ellipse">
            <a:avLst/>
          </a:prstGeom>
          <a:noFill/>
          <a:ln w="50800" algn="ctr">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C65E903-B8D7-BA8D-E34C-0037BB06AAEC}"/>
              </a:ext>
            </a:extLst>
          </p:cNvPr>
          <p:cNvSpPr>
            <a:spLocks noGrp="1" noRot="1" noChangeArrowheads="1"/>
          </p:cNvSpPr>
          <p:nvPr>
            <p:ph type="title"/>
          </p:nvPr>
        </p:nvSpPr>
        <p:spPr/>
        <p:txBody>
          <a:bodyPr/>
          <a:lstStyle/>
          <a:p>
            <a:r>
              <a:rPr lang="en-US" altLang="LID4096"/>
              <a:t>intimate socials</a:t>
            </a:r>
          </a:p>
        </p:txBody>
      </p:sp>
      <p:graphicFrame>
        <p:nvGraphicFramePr>
          <p:cNvPr id="36867" name="Object 3">
            <a:extLst>
              <a:ext uri="{FF2B5EF4-FFF2-40B4-BE49-F238E27FC236}">
                <a16:creationId xmlns:a16="http://schemas.microsoft.com/office/drawing/2014/main" id="{AAFB43C0-AFDB-E4DA-32AD-59D385A6BD04}"/>
              </a:ext>
            </a:extLst>
          </p:cNvPr>
          <p:cNvGraphicFramePr>
            <a:graphicFrameLocks noChangeAspect="1"/>
          </p:cNvGraphicFramePr>
          <p:nvPr>
            <p:ph idx="1"/>
          </p:nvPr>
        </p:nvGraphicFramePr>
        <p:xfrm>
          <a:off x="1476375" y="1554163"/>
          <a:ext cx="6551613" cy="4721225"/>
        </p:xfrm>
        <a:graphic>
          <a:graphicData uri="http://schemas.openxmlformats.org/presentationml/2006/ole">
            <mc:AlternateContent xmlns:mc="http://schemas.openxmlformats.org/markup-compatibility/2006">
              <mc:Choice xmlns:v="urn:schemas-microsoft-com:vml" Requires="v">
                <p:oleObj name="Chart" r:id="rId3" imgW="3819449" imgH="2752649" progId="Excel.Chart.8">
                  <p:embed/>
                </p:oleObj>
              </mc:Choice>
              <mc:Fallback>
                <p:oleObj name="Chart" r:id="rId3" imgW="3819449" imgH="2752649"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1554163"/>
                        <a:ext cx="6551613" cy="472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cap="flat" cmpd="sng">
                            <a:solidFill>
                              <a:srgbClr val="FFFF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677B126-CA81-E6A0-B859-96F70963ED15}"/>
              </a:ext>
            </a:extLst>
          </p:cNvPr>
          <p:cNvSpPr>
            <a:spLocks noGrp="1" noRot="1" noChangeArrowheads="1"/>
          </p:cNvSpPr>
          <p:nvPr>
            <p:ph type="title"/>
          </p:nvPr>
        </p:nvSpPr>
        <p:spPr/>
        <p:txBody>
          <a:bodyPr/>
          <a:lstStyle/>
          <a:p>
            <a:r>
              <a:rPr lang="en-US" altLang="LID4096"/>
              <a:t>intimate socials</a:t>
            </a:r>
          </a:p>
        </p:txBody>
      </p:sp>
      <p:graphicFrame>
        <p:nvGraphicFramePr>
          <p:cNvPr id="38915" name="Object 3">
            <a:extLst>
              <a:ext uri="{FF2B5EF4-FFF2-40B4-BE49-F238E27FC236}">
                <a16:creationId xmlns:a16="http://schemas.microsoft.com/office/drawing/2014/main" id="{864C4DFB-A8F2-7BD2-A488-CC63DF18123C}"/>
              </a:ext>
            </a:extLst>
          </p:cNvPr>
          <p:cNvGraphicFramePr>
            <a:graphicFrameLocks noChangeAspect="1"/>
          </p:cNvGraphicFramePr>
          <p:nvPr>
            <p:ph idx="1"/>
          </p:nvPr>
        </p:nvGraphicFramePr>
        <p:xfrm>
          <a:off x="1187450" y="1558925"/>
          <a:ext cx="7011988" cy="4867275"/>
        </p:xfrm>
        <a:graphic>
          <a:graphicData uri="http://schemas.openxmlformats.org/presentationml/2006/ole">
            <mc:AlternateContent xmlns:mc="http://schemas.openxmlformats.org/markup-compatibility/2006">
              <mc:Choice xmlns:v="urn:schemas-microsoft-com:vml" Requires="v">
                <p:oleObj name="Chart" r:id="rId3" imgW="4267200" imgH="2962275" progId="Excel.Chart.8">
                  <p:embed/>
                </p:oleObj>
              </mc:Choice>
              <mc:Fallback>
                <p:oleObj name="Chart" r:id="rId3" imgW="4267200" imgH="2962275"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558925"/>
                        <a:ext cx="7011988" cy="4867275"/>
                      </a:xfrm>
                      <a:prstGeom prst="rect">
                        <a:avLst/>
                      </a:prstGeom>
                    </p:spPr>
                  </p:pic>
                </p:oleObj>
              </mc:Fallback>
            </mc:AlternateContent>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2EBC36A-3A40-2BB4-83FA-D3D36B352BB4}"/>
              </a:ext>
            </a:extLst>
          </p:cNvPr>
          <p:cNvSpPr>
            <a:spLocks noChangeArrowheads="1"/>
          </p:cNvSpPr>
          <p:nvPr/>
        </p:nvSpPr>
        <p:spPr bwMode="auto">
          <a:xfrm>
            <a:off x="468313" y="4581525"/>
            <a:ext cx="8064500" cy="533400"/>
          </a:xfrm>
          <a:prstGeom prst="rect">
            <a:avLst/>
          </a:prstGeom>
          <a:gradFill rotWithShape="1">
            <a:gsLst>
              <a:gs pos="0">
                <a:srgbClr val="FF0000"/>
              </a:gs>
              <a:gs pos="100000">
                <a:srgbClr val="000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0963" name="Text Box 3">
            <a:extLst>
              <a:ext uri="{FF2B5EF4-FFF2-40B4-BE49-F238E27FC236}">
                <a16:creationId xmlns:a16="http://schemas.microsoft.com/office/drawing/2014/main" id="{F2F7D317-0917-2CB9-B530-0829408470C9}"/>
              </a:ext>
            </a:extLst>
          </p:cNvPr>
          <p:cNvSpPr txBox="1">
            <a:spLocks noChangeArrowheads="1"/>
          </p:cNvSpPr>
          <p:nvPr/>
        </p:nvSpPr>
        <p:spPr bwMode="auto">
          <a:xfrm>
            <a:off x="468313" y="5148263"/>
            <a:ext cx="2687637" cy="94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en-US" altLang="LID4096" sz="2800" b="0">
                <a:latin typeface="Tahoma" panose="020B0604030504040204" pitchFamily="34" charset="0"/>
              </a:rPr>
              <a:t>necessary</a:t>
            </a:r>
          </a:p>
          <a:p>
            <a:pPr algn="l" eaLnBrk="1" hangingPunct="1"/>
            <a:r>
              <a:rPr lang="en-US" altLang="LID4096" sz="2800" b="0">
                <a:latin typeface="Tahoma" panose="020B0604030504040204" pitchFamily="34" charset="0"/>
              </a:rPr>
              <a:t>low-level details</a:t>
            </a:r>
          </a:p>
        </p:txBody>
      </p:sp>
      <p:sp>
        <p:nvSpPr>
          <p:cNvPr id="40964" name="AutoShape 4">
            <a:extLst>
              <a:ext uri="{FF2B5EF4-FFF2-40B4-BE49-F238E27FC236}">
                <a16:creationId xmlns:a16="http://schemas.microsoft.com/office/drawing/2014/main" id="{6CE7FC4E-B5B4-6CD5-6705-3DDC3420A6D3}"/>
              </a:ext>
            </a:extLst>
          </p:cNvPr>
          <p:cNvSpPr>
            <a:spLocks/>
          </p:cNvSpPr>
          <p:nvPr/>
        </p:nvSpPr>
        <p:spPr bwMode="auto">
          <a:xfrm rot="5400000">
            <a:off x="6875462" y="2854326"/>
            <a:ext cx="360363" cy="2951162"/>
          </a:xfrm>
          <a:prstGeom prst="leftBrace">
            <a:avLst>
              <a:gd name="adj1" fmla="val 68245"/>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0965" name="Text Box 5">
            <a:extLst>
              <a:ext uri="{FF2B5EF4-FFF2-40B4-BE49-F238E27FC236}">
                <a16:creationId xmlns:a16="http://schemas.microsoft.com/office/drawing/2014/main" id="{9644429E-98BE-3589-4F51-960AE9B1A02D}"/>
              </a:ext>
            </a:extLst>
          </p:cNvPr>
          <p:cNvSpPr txBox="1">
            <a:spLocks noChangeArrowheads="1"/>
          </p:cNvSpPr>
          <p:nvPr/>
        </p:nvSpPr>
        <p:spPr bwMode="auto">
          <a:xfrm>
            <a:off x="5718175" y="5121275"/>
            <a:ext cx="2824163" cy="94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1" hangingPunct="1"/>
            <a:r>
              <a:rPr lang="en-US" altLang="LID4096" sz="2800" b="0">
                <a:latin typeface="Tahoma" panose="020B0604030504040204" pitchFamily="34" charset="0"/>
              </a:rPr>
              <a:t>discretionary</a:t>
            </a:r>
          </a:p>
          <a:p>
            <a:pPr algn="r" eaLnBrk="1" hangingPunct="1"/>
            <a:r>
              <a:rPr lang="en-US" altLang="LID4096" sz="2800" b="0">
                <a:latin typeface="Tahoma" panose="020B0604030504040204" pitchFamily="34" charset="0"/>
              </a:rPr>
              <a:t>high-level details</a:t>
            </a:r>
          </a:p>
        </p:txBody>
      </p:sp>
      <p:sp>
        <p:nvSpPr>
          <p:cNvPr id="40966" name="AutoShape 6">
            <a:extLst>
              <a:ext uri="{FF2B5EF4-FFF2-40B4-BE49-F238E27FC236}">
                <a16:creationId xmlns:a16="http://schemas.microsoft.com/office/drawing/2014/main" id="{88ACE608-C4FC-17E2-4B69-82716DF24BB0}"/>
              </a:ext>
            </a:extLst>
          </p:cNvPr>
          <p:cNvSpPr>
            <a:spLocks/>
          </p:cNvSpPr>
          <p:nvPr/>
        </p:nvSpPr>
        <p:spPr bwMode="auto">
          <a:xfrm rot="5400000">
            <a:off x="1620837" y="2997201"/>
            <a:ext cx="360363" cy="2665412"/>
          </a:xfrm>
          <a:prstGeom prst="leftBrace">
            <a:avLst>
              <a:gd name="adj1" fmla="val 61637"/>
              <a:gd name="adj2" fmla="val 50000"/>
            </a:avLst>
          </a:prstGeom>
          <a:noFill/>
          <a:ln w="9525">
            <a:solidFill>
              <a:srgbClr val="C0C0C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40967" name="Picture 7">
            <a:extLst>
              <a:ext uri="{FF2B5EF4-FFF2-40B4-BE49-F238E27FC236}">
                <a16:creationId xmlns:a16="http://schemas.microsoft.com/office/drawing/2014/main" id="{323B2202-92FA-EC7D-A55A-3893AAF019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484313"/>
            <a:ext cx="941387" cy="1701800"/>
          </a:xfrm>
          <a:prstGeom prst="rect">
            <a:avLst/>
          </a:prstGeom>
          <a:noFill/>
          <a:extLst>
            <a:ext uri="{909E8E84-426E-40DD-AFC4-6F175D3DCCD1}">
              <a14:hiddenFill xmlns:a14="http://schemas.microsoft.com/office/drawing/2010/main">
                <a:solidFill>
                  <a:srgbClr val="FFFFFF"/>
                </a:solidFill>
              </a14:hiddenFill>
            </a:ext>
          </a:extLst>
        </p:spPr>
      </p:pic>
      <p:pic>
        <p:nvPicPr>
          <p:cNvPr id="40968" name="Picture 8">
            <a:extLst>
              <a:ext uri="{FF2B5EF4-FFF2-40B4-BE49-F238E27FC236}">
                <a16:creationId xmlns:a16="http://schemas.microsoft.com/office/drawing/2014/main" id="{7B1C8982-ECA0-B40D-359A-E0E962A206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276475"/>
            <a:ext cx="409575" cy="930275"/>
          </a:xfrm>
          <a:prstGeom prst="rect">
            <a:avLst/>
          </a:prstGeom>
          <a:noFill/>
          <a:extLst>
            <a:ext uri="{909E8E84-426E-40DD-AFC4-6F175D3DCCD1}">
              <a14:hiddenFill xmlns:a14="http://schemas.microsoft.com/office/drawing/2010/main">
                <a:solidFill>
                  <a:srgbClr val="FFFFFF"/>
                </a:solidFill>
              </a14:hiddenFill>
            </a:ext>
          </a:extLst>
        </p:spPr>
      </p:pic>
      <p:pic>
        <p:nvPicPr>
          <p:cNvPr id="40969" name="Picture 9">
            <a:extLst>
              <a:ext uri="{FF2B5EF4-FFF2-40B4-BE49-F238E27FC236}">
                <a16:creationId xmlns:a16="http://schemas.microsoft.com/office/drawing/2014/main" id="{F96CEB5D-8B51-C613-7610-01C4F0FA6D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2205038"/>
            <a:ext cx="590550" cy="968375"/>
          </a:xfrm>
          <a:prstGeom prst="rect">
            <a:avLst/>
          </a:prstGeom>
          <a:noFill/>
          <a:extLst>
            <a:ext uri="{909E8E84-426E-40DD-AFC4-6F175D3DCCD1}">
              <a14:hiddenFill xmlns:a14="http://schemas.microsoft.com/office/drawing/2010/main">
                <a:solidFill>
                  <a:srgbClr val="FFFFFF"/>
                </a:solidFill>
              </a14:hiddenFill>
            </a:ext>
          </a:extLst>
        </p:spPr>
      </p:pic>
      <p:pic>
        <p:nvPicPr>
          <p:cNvPr id="40970" name="Picture 10">
            <a:extLst>
              <a:ext uri="{FF2B5EF4-FFF2-40B4-BE49-F238E27FC236}">
                <a16:creationId xmlns:a16="http://schemas.microsoft.com/office/drawing/2014/main" id="{FF006EEA-AC7E-8D87-B236-65ABCC92DB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339850"/>
            <a:ext cx="5334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40971" name="Picture 11">
            <a:extLst>
              <a:ext uri="{FF2B5EF4-FFF2-40B4-BE49-F238E27FC236}">
                <a16:creationId xmlns:a16="http://schemas.microsoft.com/office/drawing/2014/main" id="{1CCD1A04-CC99-C0CB-9AD8-280D4611D8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763" y="2420938"/>
            <a:ext cx="506412" cy="739775"/>
          </a:xfrm>
          <a:prstGeom prst="rect">
            <a:avLst/>
          </a:prstGeom>
          <a:noFill/>
          <a:extLst>
            <a:ext uri="{909E8E84-426E-40DD-AFC4-6F175D3DCCD1}">
              <a14:hiddenFill xmlns:a14="http://schemas.microsoft.com/office/drawing/2010/main">
                <a:solidFill>
                  <a:srgbClr val="FFFFFF"/>
                </a:solidFill>
              </a14:hiddenFill>
            </a:ext>
          </a:extLst>
        </p:spPr>
      </p:pic>
      <p:pic>
        <p:nvPicPr>
          <p:cNvPr id="40972" name="Picture 12">
            <a:extLst>
              <a:ext uri="{FF2B5EF4-FFF2-40B4-BE49-F238E27FC236}">
                <a16:creationId xmlns:a16="http://schemas.microsoft.com/office/drawing/2014/main" id="{8AF2A853-1474-9D3F-6052-268934A689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8063" y="1916113"/>
            <a:ext cx="960437" cy="1296987"/>
          </a:xfrm>
          <a:prstGeom prst="rect">
            <a:avLst/>
          </a:prstGeom>
          <a:noFill/>
          <a:extLst>
            <a:ext uri="{909E8E84-426E-40DD-AFC4-6F175D3DCCD1}">
              <a14:hiddenFill xmlns:a14="http://schemas.microsoft.com/office/drawing/2010/main">
                <a:solidFill>
                  <a:srgbClr val="FFFFFF"/>
                </a:solidFill>
              </a14:hiddenFill>
            </a:ext>
          </a:extLst>
        </p:spPr>
      </p:pic>
      <p:pic>
        <p:nvPicPr>
          <p:cNvPr id="40973" name="Picture 13">
            <a:extLst>
              <a:ext uri="{FF2B5EF4-FFF2-40B4-BE49-F238E27FC236}">
                <a16:creationId xmlns:a16="http://schemas.microsoft.com/office/drawing/2014/main" id="{51DAB68E-73C8-D143-63D2-C9840F64DF5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538" y="1773238"/>
            <a:ext cx="822325" cy="1479550"/>
          </a:xfrm>
          <a:prstGeom prst="rect">
            <a:avLst/>
          </a:prstGeom>
          <a:noFill/>
          <a:extLst>
            <a:ext uri="{909E8E84-426E-40DD-AFC4-6F175D3DCCD1}">
              <a14:hiddenFill xmlns:a14="http://schemas.microsoft.com/office/drawing/2010/main">
                <a:solidFill>
                  <a:srgbClr val="FFFFFF"/>
                </a:solidFill>
              </a14:hiddenFill>
            </a:ext>
          </a:extLst>
        </p:spPr>
      </p:pic>
      <p:pic>
        <p:nvPicPr>
          <p:cNvPr id="40974" name="Picture 14">
            <a:extLst>
              <a:ext uri="{FF2B5EF4-FFF2-40B4-BE49-F238E27FC236}">
                <a16:creationId xmlns:a16="http://schemas.microsoft.com/office/drawing/2014/main" id="{5452B124-A85B-79C7-D75A-1D3D6756B1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72450" y="1627188"/>
            <a:ext cx="584200" cy="1570037"/>
          </a:xfrm>
          <a:prstGeom prst="rect">
            <a:avLst/>
          </a:prstGeom>
          <a:noFill/>
          <a:extLst>
            <a:ext uri="{909E8E84-426E-40DD-AFC4-6F175D3DCCD1}">
              <a14:hiddenFill xmlns:a14="http://schemas.microsoft.com/office/drawing/2010/main">
                <a:solidFill>
                  <a:srgbClr val="FFFFFF"/>
                </a:solidFill>
              </a14:hiddenFill>
            </a:ext>
          </a:extLst>
        </p:spPr>
      </p:pic>
      <p:pic>
        <p:nvPicPr>
          <p:cNvPr id="40975" name="Picture 15">
            <a:extLst>
              <a:ext uri="{FF2B5EF4-FFF2-40B4-BE49-F238E27FC236}">
                <a16:creationId xmlns:a16="http://schemas.microsoft.com/office/drawing/2014/main" id="{BCA665A8-E465-A034-0627-0E7CE8B8F0F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5963" y="1627188"/>
            <a:ext cx="595312" cy="1531937"/>
          </a:xfrm>
          <a:prstGeom prst="rect">
            <a:avLst/>
          </a:prstGeom>
          <a:noFill/>
          <a:extLst>
            <a:ext uri="{909E8E84-426E-40DD-AFC4-6F175D3DCCD1}">
              <a14:hiddenFill xmlns:a14="http://schemas.microsoft.com/office/drawing/2010/main">
                <a:solidFill>
                  <a:srgbClr val="FFFFFF"/>
                </a:solidFill>
              </a14:hiddenFill>
            </a:ext>
          </a:extLst>
        </p:spPr>
      </p:pic>
      <p:pic>
        <p:nvPicPr>
          <p:cNvPr id="40976" name="Picture 16">
            <a:extLst>
              <a:ext uri="{FF2B5EF4-FFF2-40B4-BE49-F238E27FC236}">
                <a16:creationId xmlns:a16="http://schemas.microsoft.com/office/drawing/2014/main" id="{A8354061-85DD-2457-0B2D-718F76C6D2C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4025" y="1339850"/>
            <a:ext cx="1184275" cy="1563688"/>
          </a:xfrm>
          <a:prstGeom prst="rect">
            <a:avLst/>
          </a:prstGeom>
          <a:noFill/>
          <a:extLst>
            <a:ext uri="{909E8E84-426E-40DD-AFC4-6F175D3DCCD1}">
              <a14:hiddenFill xmlns:a14="http://schemas.microsoft.com/office/drawing/2010/main">
                <a:solidFill>
                  <a:srgbClr val="FFFFFF"/>
                </a:solidFill>
              </a14:hiddenFill>
            </a:ext>
          </a:extLst>
        </p:spPr>
      </p:pic>
      <p:pic>
        <p:nvPicPr>
          <p:cNvPr id="40977" name="Picture 17">
            <a:extLst>
              <a:ext uri="{FF2B5EF4-FFF2-40B4-BE49-F238E27FC236}">
                <a16:creationId xmlns:a16="http://schemas.microsoft.com/office/drawing/2014/main" id="{BA43E8D6-1AEB-99BB-EF72-E15DF75140B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325" y="1339850"/>
            <a:ext cx="874713" cy="1563688"/>
          </a:xfrm>
          <a:prstGeom prst="rect">
            <a:avLst/>
          </a:prstGeom>
          <a:noFill/>
          <a:extLst>
            <a:ext uri="{909E8E84-426E-40DD-AFC4-6F175D3DCCD1}">
              <a14:hiddenFill xmlns:a14="http://schemas.microsoft.com/office/drawing/2010/main">
                <a:solidFill>
                  <a:srgbClr val="FFFFFF"/>
                </a:solidFill>
              </a14:hiddenFill>
            </a:ext>
          </a:extLst>
        </p:spPr>
      </p:pic>
      <p:pic>
        <p:nvPicPr>
          <p:cNvPr id="40978" name="Picture 18">
            <a:extLst>
              <a:ext uri="{FF2B5EF4-FFF2-40B4-BE49-F238E27FC236}">
                <a16:creationId xmlns:a16="http://schemas.microsoft.com/office/drawing/2014/main" id="{A53B6B3A-AE69-BE72-1810-9F264035A40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6188" y="1771650"/>
            <a:ext cx="585787" cy="1611313"/>
          </a:xfrm>
          <a:prstGeom prst="rect">
            <a:avLst/>
          </a:prstGeom>
          <a:noFill/>
          <a:extLst>
            <a:ext uri="{909E8E84-426E-40DD-AFC4-6F175D3DCCD1}">
              <a14:hiddenFill xmlns:a14="http://schemas.microsoft.com/office/drawing/2010/main">
                <a:solidFill>
                  <a:srgbClr val="FFFFFF"/>
                </a:solidFill>
              </a14:hiddenFill>
            </a:ext>
          </a:extLst>
        </p:spPr>
      </p:pic>
      <p:sp>
        <p:nvSpPr>
          <p:cNvPr id="40979" name="Rectangle 19">
            <a:extLst>
              <a:ext uri="{FF2B5EF4-FFF2-40B4-BE49-F238E27FC236}">
                <a16:creationId xmlns:a16="http://schemas.microsoft.com/office/drawing/2014/main" id="{1FAB963A-DB7C-ADA4-65FA-5E453D306A69}"/>
              </a:ext>
            </a:extLst>
          </p:cNvPr>
          <p:cNvSpPr>
            <a:spLocks noRot="1" noChangeArrowheads="1"/>
          </p:cNvSpPr>
          <p:nvPr/>
        </p:nvSpPr>
        <p:spPr bwMode="auto">
          <a:xfrm>
            <a:off x="0" y="2924175"/>
            <a:ext cx="334803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home inhabitants</a:t>
            </a:r>
          </a:p>
        </p:txBody>
      </p:sp>
      <p:sp>
        <p:nvSpPr>
          <p:cNvPr id="40980" name="Rectangle 20">
            <a:extLst>
              <a:ext uri="{FF2B5EF4-FFF2-40B4-BE49-F238E27FC236}">
                <a16:creationId xmlns:a16="http://schemas.microsoft.com/office/drawing/2014/main" id="{7BF3C0D0-763E-40A4-436B-BB3E6F62C662}"/>
              </a:ext>
            </a:extLst>
          </p:cNvPr>
          <p:cNvSpPr>
            <a:spLocks noRot="1" noChangeArrowheads="1"/>
          </p:cNvSpPr>
          <p:nvPr/>
        </p:nvSpPr>
        <p:spPr bwMode="auto">
          <a:xfrm>
            <a:off x="3201988" y="2925763"/>
            <a:ext cx="2665412"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intimate socials</a:t>
            </a:r>
          </a:p>
        </p:txBody>
      </p:sp>
      <p:sp>
        <p:nvSpPr>
          <p:cNvPr id="40981" name="Rectangle 21">
            <a:extLst>
              <a:ext uri="{FF2B5EF4-FFF2-40B4-BE49-F238E27FC236}">
                <a16:creationId xmlns:a16="http://schemas.microsoft.com/office/drawing/2014/main" id="{05270983-50F3-50E3-810D-6F51C452E619}"/>
              </a:ext>
            </a:extLst>
          </p:cNvPr>
          <p:cNvSpPr>
            <a:spLocks noRot="1" noChangeArrowheads="1"/>
          </p:cNvSpPr>
          <p:nvPr/>
        </p:nvSpPr>
        <p:spPr bwMode="auto">
          <a:xfrm>
            <a:off x="5940425" y="2924175"/>
            <a:ext cx="2916238"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extended socials</a:t>
            </a:r>
          </a:p>
        </p:txBody>
      </p:sp>
      <p:sp>
        <p:nvSpPr>
          <p:cNvPr id="40982" name="Rectangle 22">
            <a:extLst>
              <a:ext uri="{FF2B5EF4-FFF2-40B4-BE49-F238E27FC236}">
                <a16:creationId xmlns:a16="http://schemas.microsoft.com/office/drawing/2014/main" id="{FFCC76DA-6615-1C2E-25E6-2C546815C9F9}"/>
              </a:ext>
            </a:extLst>
          </p:cNvPr>
          <p:cNvSpPr>
            <a:spLocks noGrp="1" noChangeArrowheads="1"/>
          </p:cNvSpPr>
          <p:nvPr>
            <p:ph type="title"/>
          </p:nvPr>
        </p:nvSpPr>
        <p:spPr>
          <a:noFill/>
          <a:ln/>
        </p:spPr>
        <p:txBody>
          <a:bodyPr/>
          <a:lstStyle/>
          <a:p>
            <a:r>
              <a:rPr lang="en-US" altLang="LID4096" sz="3600"/>
              <a:t>social clusters</a:t>
            </a:r>
          </a:p>
        </p:txBody>
      </p:sp>
      <p:sp>
        <p:nvSpPr>
          <p:cNvPr id="40983" name="AutoShape 23">
            <a:extLst>
              <a:ext uri="{FF2B5EF4-FFF2-40B4-BE49-F238E27FC236}">
                <a16:creationId xmlns:a16="http://schemas.microsoft.com/office/drawing/2014/main" id="{047291EF-9872-7B15-7E75-1A416723628D}"/>
              </a:ext>
            </a:extLst>
          </p:cNvPr>
          <p:cNvSpPr>
            <a:spLocks/>
          </p:cNvSpPr>
          <p:nvPr/>
        </p:nvSpPr>
        <p:spPr bwMode="auto">
          <a:xfrm rot="5400000">
            <a:off x="3995737" y="2997201"/>
            <a:ext cx="360363" cy="2665412"/>
          </a:xfrm>
          <a:prstGeom prst="leftBrace">
            <a:avLst>
              <a:gd name="adj1" fmla="val 61637"/>
              <a:gd name="adj2" fmla="val 50000"/>
            </a:avLst>
          </a:prstGeom>
          <a:noFill/>
          <a:ln w="9525">
            <a:solidFill>
              <a:srgbClr val="C0C0C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B7F07172-44B9-8ED4-946A-A1B02FDE3853}"/>
              </a:ext>
            </a:extLst>
          </p:cNvPr>
          <p:cNvSpPr>
            <a:spLocks noGrp="1" noRot="1" noChangeArrowheads="1"/>
          </p:cNvSpPr>
          <p:nvPr>
            <p:ph type="title"/>
          </p:nvPr>
        </p:nvSpPr>
        <p:spPr/>
        <p:txBody>
          <a:bodyPr/>
          <a:lstStyle/>
          <a:p>
            <a:r>
              <a:rPr lang="en-US" altLang="LID4096"/>
              <a:t>extended socials</a:t>
            </a:r>
          </a:p>
        </p:txBody>
      </p:sp>
      <p:sp>
        <p:nvSpPr>
          <p:cNvPr id="43011" name="Rectangle 3">
            <a:extLst>
              <a:ext uri="{FF2B5EF4-FFF2-40B4-BE49-F238E27FC236}">
                <a16:creationId xmlns:a16="http://schemas.microsoft.com/office/drawing/2014/main" id="{BA43C483-646F-3712-B2BD-E5BA74CAD898}"/>
              </a:ext>
            </a:extLst>
          </p:cNvPr>
          <p:cNvSpPr>
            <a:spLocks noGrp="1" noRot="1" noChangeArrowheads="1"/>
          </p:cNvSpPr>
          <p:nvPr>
            <p:ph type="body" idx="1"/>
          </p:nvPr>
        </p:nvSpPr>
        <p:spPr/>
        <p:txBody>
          <a:bodyPr/>
          <a:lstStyle/>
          <a:p>
            <a:endParaRPr lang="LID4096" altLang="LID4096"/>
          </a:p>
        </p:txBody>
      </p:sp>
      <p:pic>
        <p:nvPicPr>
          <p:cNvPr id="43012" name="Picture 4">
            <a:extLst>
              <a:ext uri="{FF2B5EF4-FFF2-40B4-BE49-F238E27FC236}">
                <a16:creationId xmlns:a16="http://schemas.microsoft.com/office/drawing/2014/main" id="{50EEBF60-ADF0-77D2-7B17-164D2E98A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484313"/>
            <a:ext cx="8029575" cy="4975225"/>
          </a:xfrm>
          <a:prstGeom prst="rect">
            <a:avLst/>
          </a:prstGeom>
          <a:noFill/>
          <a:extLst>
            <a:ext uri="{909E8E84-426E-40DD-AFC4-6F175D3DCCD1}">
              <a14:hiddenFill xmlns:a14="http://schemas.microsoft.com/office/drawing/2010/main">
                <a:solidFill>
                  <a:srgbClr val="FFFFFF"/>
                </a:solidFill>
              </a14:hiddenFill>
            </a:ext>
          </a:extLst>
        </p:spPr>
      </p:pic>
      <p:sp>
        <p:nvSpPr>
          <p:cNvPr id="43013" name="Oval 5">
            <a:extLst>
              <a:ext uri="{FF2B5EF4-FFF2-40B4-BE49-F238E27FC236}">
                <a16:creationId xmlns:a16="http://schemas.microsoft.com/office/drawing/2014/main" id="{9AB51B91-AB0C-4EC7-FC1E-6A2DF9E5C7FE}"/>
              </a:ext>
            </a:extLst>
          </p:cNvPr>
          <p:cNvSpPr>
            <a:spLocks noChangeArrowheads="1"/>
          </p:cNvSpPr>
          <p:nvPr/>
        </p:nvSpPr>
        <p:spPr bwMode="auto">
          <a:xfrm>
            <a:off x="3924300" y="3357563"/>
            <a:ext cx="2808288" cy="863600"/>
          </a:xfrm>
          <a:prstGeom prst="ellipse">
            <a:avLst/>
          </a:prstGeom>
          <a:noFill/>
          <a:ln w="50800" algn="ctr">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3014" name="Line 6">
            <a:extLst>
              <a:ext uri="{FF2B5EF4-FFF2-40B4-BE49-F238E27FC236}">
                <a16:creationId xmlns:a16="http://schemas.microsoft.com/office/drawing/2014/main" id="{9EDABA2C-CDD5-0514-5AFB-AA591ADAC777}"/>
              </a:ext>
            </a:extLst>
          </p:cNvPr>
          <p:cNvSpPr>
            <a:spLocks noChangeShapeType="1"/>
          </p:cNvSpPr>
          <p:nvPr/>
        </p:nvSpPr>
        <p:spPr bwMode="auto">
          <a:xfrm flipV="1">
            <a:off x="4356100" y="3429000"/>
            <a:ext cx="1728788" cy="647700"/>
          </a:xfrm>
          <a:prstGeom prst="line">
            <a:avLst/>
          </a:prstGeom>
          <a:noFill/>
          <a:ln w="476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9F2BE6C2-1619-D5AF-352F-1BEE254BD9B8}"/>
              </a:ext>
            </a:extLst>
          </p:cNvPr>
          <p:cNvSpPr>
            <a:spLocks noGrp="1" noRot="1" noChangeArrowheads="1"/>
          </p:cNvSpPr>
          <p:nvPr>
            <p:ph type="title"/>
          </p:nvPr>
        </p:nvSpPr>
        <p:spPr/>
        <p:txBody>
          <a:bodyPr/>
          <a:lstStyle/>
          <a:p>
            <a:r>
              <a:rPr lang="en-US" altLang="LID4096"/>
              <a:t>extended socials</a:t>
            </a:r>
          </a:p>
        </p:txBody>
      </p:sp>
      <p:graphicFrame>
        <p:nvGraphicFramePr>
          <p:cNvPr id="45059" name="Object 3">
            <a:extLst>
              <a:ext uri="{FF2B5EF4-FFF2-40B4-BE49-F238E27FC236}">
                <a16:creationId xmlns:a16="http://schemas.microsoft.com/office/drawing/2014/main" id="{10BFEB1D-A5A8-9EF6-3BBF-671B81A18C23}"/>
              </a:ext>
            </a:extLst>
          </p:cNvPr>
          <p:cNvGraphicFramePr>
            <a:graphicFrameLocks noChangeAspect="1"/>
          </p:cNvGraphicFramePr>
          <p:nvPr>
            <p:ph idx="1"/>
          </p:nvPr>
        </p:nvGraphicFramePr>
        <p:xfrm>
          <a:off x="1746250" y="1557338"/>
          <a:ext cx="6313488" cy="4549775"/>
        </p:xfrm>
        <a:graphic>
          <a:graphicData uri="http://schemas.openxmlformats.org/presentationml/2006/ole">
            <mc:AlternateContent xmlns:mc="http://schemas.openxmlformats.org/markup-compatibility/2006">
              <mc:Choice xmlns:v="urn:schemas-microsoft-com:vml" Requires="v">
                <p:oleObj name="Chart" r:id="rId3" imgW="3819449" imgH="2752649" progId="Excel.Chart.8">
                  <p:embed/>
                </p:oleObj>
              </mc:Choice>
              <mc:Fallback>
                <p:oleObj name="Chart" r:id="rId3" imgW="3819449" imgH="2752649"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50" y="1557338"/>
                        <a:ext cx="6313488" cy="4549775"/>
                      </a:xfrm>
                      <a:prstGeom prst="rect">
                        <a:avLst/>
                      </a:prstGeom>
                    </p:spPr>
                  </p:pic>
                </p:oleObj>
              </mc:Fallback>
            </mc:AlternateContent>
          </a:graphicData>
        </a:graphic>
      </p:graphicFrame>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AAFF5C6B-F002-E59A-7BA2-9F6297AA6F20}"/>
              </a:ext>
            </a:extLst>
          </p:cNvPr>
          <p:cNvSpPr>
            <a:spLocks noGrp="1" noRot="1" noChangeArrowheads="1"/>
          </p:cNvSpPr>
          <p:nvPr>
            <p:ph type="title"/>
          </p:nvPr>
        </p:nvSpPr>
        <p:spPr/>
        <p:txBody>
          <a:bodyPr/>
          <a:lstStyle/>
          <a:p>
            <a:r>
              <a:rPr lang="en-US" altLang="LID4096"/>
              <a:t>extended socials</a:t>
            </a:r>
          </a:p>
        </p:txBody>
      </p:sp>
      <p:graphicFrame>
        <p:nvGraphicFramePr>
          <p:cNvPr id="47107" name="Object 3">
            <a:extLst>
              <a:ext uri="{FF2B5EF4-FFF2-40B4-BE49-F238E27FC236}">
                <a16:creationId xmlns:a16="http://schemas.microsoft.com/office/drawing/2014/main" id="{8A6A10EC-4A0E-44A4-902D-9EE4D1496993}"/>
              </a:ext>
            </a:extLst>
          </p:cNvPr>
          <p:cNvGraphicFramePr>
            <a:graphicFrameLocks noChangeAspect="1"/>
          </p:cNvGraphicFramePr>
          <p:nvPr>
            <p:ph idx="1"/>
          </p:nvPr>
        </p:nvGraphicFramePr>
        <p:xfrm>
          <a:off x="1187450" y="1700213"/>
          <a:ext cx="7272338" cy="4848225"/>
        </p:xfrm>
        <a:graphic>
          <a:graphicData uri="http://schemas.openxmlformats.org/presentationml/2006/ole">
            <mc:AlternateContent xmlns:mc="http://schemas.openxmlformats.org/markup-compatibility/2006">
              <mc:Choice xmlns:v="urn:schemas-microsoft-com:vml" Requires="v">
                <p:oleObj name="Chart" r:id="rId3" imgW="4257751" imgH="2838602" progId="Excel.Chart.8">
                  <p:embed/>
                </p:oleObj>
              </mc:Choice>
              <mc:Fallback>
                <p:oleObj name="Chart" r:id="rId3" imgW="4257751" imgH="2838602" progId="Excel.Char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700213"/>
                        <a:ext cx="7272338" cy="4848225"/>
                      </a:xfrm>
                      <a:prstGeom prst="rect">
                        <a:avLst/>
                      </a:prstGeom>
                    </p:spPr>
                  </p:pic>
                </p:oleObj>
              </mc:Fallback>
            </mc:AlternateContent>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5268B34D-2F4C-4542-3AA1-BF7FE924E768}"/>
              </a:ext>
            </a:extLst>
          </p:cNvPr>
          <p:cNvSpPr>
            <a:spLocks noGrp="1" noRot="1" noChangeArrowheads="1"/>
          </p:cNvSpPr>
          <p:nvPr>
            <p:ph type="title"/>
          </p:nvPr>
        </p:nvSpPr>
        <p:spPr/>
        <p:txBody>
          <a:bodyPr/>
          <a:lstStyle/>
          <a:p>
            <a:r>
              <a:rPr lang="en-US" altLang="LID4096"/>
              <a:t>awareness information</a:t>
            </a:r>
          </a:p>
        </p:txBody>
      </p:sp>
      <p:sp>
        <p:nvSpPr>
          <p:cNvPr id="49155" name="Rectangle 3">
            <a:extLst>
              <a:ext uri="{FF2B5EF4-FFF2-40B4-BE49-F238E27FC236}">
                <a16:creationId xmlns:a16="http://schemas.microsoft.com/office/drawing/2014/main" id="{2AB004E5-7D09-C9BA-289F-18509CD3F650}"/>
              </a:ext>
            </a:extLst>
          </p:cNvPr>
          <p:cNvSpPr>
            <a:spLocks noGrp="1" noRot="1" noChangeArrowheads="1"/>
          </p:cNvSpPr>
          <p:nvPr>
            <p:ph type="body" idx="1"/>
          </p:nvPr>
        </p:nvSpPr>
        <p:spPr/>
        <p:txBody>
          <a:bodyPr/>
          <a:lstStyle/>
          <a:p>
            <a:r>
              <a:rPr lang="en-US" altLang="LID4096" sz="3200"/>
              <a:t>location</a:t>
            </a:r>
          </a:p>
          <a:p>
            <a:endParaRPr lang="en-US" altLang="LID4096" sz="3200"/>
          </a:p>
          <a:p>
            <a:r>
              <a:rPr lang="en-US" altLang="LID4096" sz="3200"/>
              <a:t>activity</a:t>
            </a:r>
          </a:p>
          <a:p>
            <a:endParaRPr lang="en-US" altLang="LID4096" sz="3200"/>
          </a:p>
          <a:p>
            <a:r>
              <a:rPr lang="en-US" altLang="LID4096" sz="3200"/>
              <a:t>status</a:t>
            </a:r>
          </a:p>
        </p:txBody>
      </p:sp>
      <p:sp>
        <p:nvSpPr>
          <p:cNvPr id="49156" name="AutoShape 4">
            <a:extLst>
              <a:ext uri="{FF2B5EF4-FFF2-40B4-BE49-F238E27FC236}">
                <a16:creationId xmlns:a16="http://schemas.microsoft.com/office/drawing/2014/main" id="{F65619F4-28F3-C773-8F5C-7C8EA96D1B45}"/>
              </a:ext>
            </a:extLst>
          </p:cNvPr>
          <p:cNvSpPr>
            <a:spLocks/>
          </p:cNvSpPr>
          <p:nvPr/>
        </p:nvSpPr>
        <p:spPr bwMode="auto">
          <a:xfrm>
            <a:off x="4067175" y="1628775"/>
            <a:ext cx="360363" cy="3168650"/>
          </a:xfrm>
          <a:prstGeom prst="rightBrace">
            <a:avLst>
              <a:gd name="adj1" fmla="val 73274"/>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9157" name="Rectangle 5">
            <a:extLst>
              <a:ext uri="{FF2B5EF4-FFF2-40B4-BE49-F238E27FC236}">
                <a16:creationId xmlns:a16="http://schemas.microsoft.com/office/drawing/2014/main" id="{BA3FA376-5481-B098-F0D2-CD5045B61009}"/>
              </a:ext>
            </a:extLst>
          </p:cNvPr>
          <p:cNvSpPr>
            <a:spLocks noRot="1" noChangeArrowheads="1"/>
          </p:cNvSpPr>
          <p:nvPr/>
        </p:nvSpPr>
        <p:spPr bwMode="auto">
          <a:xfrm>
            <a:off x="5292725" y="1557338"/>
            <a:ext cx="3851275" cy="454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tx1"/>
              </a:buClr>
              <a:buChar char="•"/>
              <a:defRPr sz="2400">
                <a:solidFill>
                  <a:schemeClr val="tx1"/>
                </a:solidFill>
                <a:latin typeface="Tahoma" panose="020B0604030504040204" pitchFamily="34" charset="0"/>
              </a:defRPr>
            </a:lvl1pPr>
            <a:lvl2pPr marL="742950" indent="-285750" algn="l">
              <a:spcBef>
                <a:spcPct val="20000"/>
              </a:spcBef>
              <a:buClr>
                <a:schemeClr val="tx1"/>
              </a:buClr>
              <a:buChar char="•"/>
              <a:defRPr sz="2400">
                <a:solidFill>
                  <a:schemeClr val="tx1"/>
                </a:solidFill>
                <a:latin typeface="Tahoma" panose="020B0604030504040204" pitchFamily="34" charset="0"/>
              </a:defRPr>
            </a:lvl2pPr>
            <a:lvl3pPr marL="1143000" indent="-228600" algn="l">
              <a:spcBef>
                <a:spcPct val="20000"/>
              </a:spcBef>
              <a:buClr>
                <a:schemeClr val="tx1"/>
              </a:buClr>
              <a:buChar char="•"/>
              <a:defRPr sz="2000">
                <a:solidFill>
                  <a:schemeClr val="tx1"/>
                </a:solidFill>
                <a:latin typeface="Tahoma" panose="020B0604030504040204" pitchFamily="34" charset="0"/>
              </a:defRPr>
            </a:lvl3pPr>
            <a:lvl4pPr marL="1600200" indent="-228600" algn="l">
              <a:spcBef>
                <a:spcPct val="20000"/>
              </a:spcBef>
              <a:buClr>
                <a:schemeClr val="tx1"/>
              </a:buClr>
              <a:buChar char="•"/>
              <a:defRPr sz="2000">
                <a:solidFill>
                  <a:schemeClr val="tx1"/>
                </a:solidFill>
                <a:latin typeface="Tahoma" panose="020B0604030504040204" pitchFamily="34" charset="0"/>
              </a:defRPr>
            </a:lvl4pPr>
            <a:lvl5pPr marL="2057400" indent="-228600" algn="l">
              <a:spcBef>
                <a:spcPct val="20000"/>
              </a:spcBef>
              <a:buClr>
                <a:schemeClr val="tx1"/>
              </a:buClr>
              <a:buChar char="•"/>
              <a:defRPr sz="2000">
                <a:solidFill>
                  <a:schemeClr val="tx1"/>
                </a:solidFill>
                <a:latin typeface="Tahoma" panose="020B0604030504040204" pitchFamily="34" charset="0"/>
              </a:defRPr>
            </a:lvl5pPr>
            <a:lvl6pPr marL="2514600" indent="-228600" fontAlgn="base">
              <a:spcBef>
                <a:spcPct val="20000"/>
              </a:spcBef>
              <a:spcAft>
                <a:spcPct val="0"/>
              </a:spcAft>
              <a:buClr>
                <a:schemeClr val="tx1"/>
              </a:buClr>
              <a:buChar char="•"/>
              <a:defRPr sz="2000">
                <a:solidFill>
                  <a:schemeClr val="tx1"/>
                </a:solidFill>
                <a:latin typeface="Tahoma" panose="020B0604030504040204" pitchFamily="34" charset="0"/>
              </a:defRPr>
            </a:lvl6pPr>
            <a:lvl7pPr marL="2971800" indent="-228600" fontAlgn="base">
              <a:spcBef>
                <a:spcPct val="20000"/>
              </a:spcBef>
              <a:spcAft>
                <a:spcPct val="0"/>
              </a:spcAft>
              <a:buClr>
                <a:schemeClr val="tx1"/>
              </a:buClr>
              <a:buChar char="•"/>
              <a:defRPr sz="2000">
                <a:solidFill>
                  <a:schemeClr val="tx1"/>
                </a:solidFill>
                <a:latin typeface="Tahoma" panose="020B0604030504040204" pitchFamily="34" charset="0"/>
              </a:defRPr>
            </a:lvl7pPr>
            <a:lvl8pPr marL="3429000" indent="-228600" fontAlgn="base">
              <a:spcBef>
                <a:spcPct val="20000"/>
              </a:spcBef>
              <a:spcAft>
                <a:spcPct val="0"/>
              </a:spcAft>
              <a:buClr>
                <a:schemeClr val="tx1"/>
              </a:buClr>
              <a:buChar char="•"/>
              <a:defRPr sz="2000">
                <a:solidFill>
                  <a:schemeClr val="tx1"/>
                </a:solidFill>
                <a:latin typeface="Tahoma" panose="020B0604030504040204" pitchFamily="34" charset="0"/>
              </a:defRPr>
            </a:lvl8pPr>
            <a:lvl9pPr marL="3886200" indent="-228600" fontAlgn="base">
              <a:spcBef>
                <a:spcPct val="20000"/>
              </a:spcBef>
              <a:spcAft>
                <a:spcPct val="0"/>
              </a:spcAft>
              <a:buClr>
                <a:schemeClr val="tx1"/>
              </a:buClr>
              <a:buChar char="•"/>
              <a:defRPr sz="2000">
                <a:solidFill>
                  <a:schemeClr val="tx1"/>
                </a:solidFill>
                <a:latin typeface="Tahoma" panose="020B0604030504040204" pitchFamily="34" charset="0"/>
              </a:defRPr>
            </a:lvl9pPr>
          </a:lstStyle>
          <a:p>
            <a:pPr eaLnBrk="1" hangingPunct="1">
              <a:buFontTx/>
              <a:buNone/>
            </a:pPr>
            <a:r>
              <a:rPr lang="en-US" altLang="LID4096" sz="3200" b="0"/>
              <a:t>coordination</a:t>
            </a:r>
          </a:p>
          <a:p>
            <a:pPr eaLnBrk="1" hangingPunct="1"/>
            <a:endParaRPr lang="en-US" altLang="LID4096" sz="3200" b="0"/>
          </a:p>
          <a:p>
            <a:pPr eaLnBrk="1" hangingPunct="1">
              <a:buFontTx/>
              <a:buNone/>
            </a:pPr>
            <a:r>
              <a:rPr lang="en-US" altLang="LID4096" sz="3200" b="0"/>
              <a:t>comfort/connected</a:t>
            </a:r>
          </a:p>
          <a:p>
            <a:pPr eaLnBrk="1" hangingPunct="1">
              <a:buFontTx/>
              <a:buNone/>
            </a:pPr>
            <a:endParaRPr lang="en-US" altLang="LID4096" sz="3200" b="0"/>
          </a:p>
          <a:p>
            <a:pPr eaLnBrk="1" hangingPunct="1">
              <a:buFontTx/>
              <a:buNone/>
            </a:pPr>
            <a:r>
              <a:rPr lang="en-US" altLang="LID4096" sz="3200" b="0"/>
              <a:t>shared knowledge</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E456DAE-CADB-9EA3-79F4-7E256F439D9A}"/>
              </a:ext>
            </a:extLst>
          </p:cNvPr>
          <p:cNvSpPr>
            <a:spLocks noGrp="1" noRot="1" noChangeArrowheads="1"/>
          </p:cNvSpPr>
          <p:nvPr>
            <p:ph type="title"/>
          </p:nvPr>
        </p:nvSpPr>
        <p:spPr/>
        <p:txBody>
          <a:bodyPr/>
          <a:lstStyle/>
          <a:p>
            <a:r>
              <a:rPr lang="en-US" altLang="LID4096"/>
              <a:t>awareness of location</a:t>
            </a:r>
          </a:p>
        </p:txBody>
      </p:sp>
      <p:sp>
        <p:nvSpPr>
          <p:cNvPr id="51203" name="Text Box 3">
            <a:extLst>
              <a:ext uri="{FF2B5EF4-FFF2-40B4-BE49-F238E27FC236}">
                <a16:creationId xmlns:a16="http://schemas.microsoft.com/office/drawing/2014/main" id="{114E73B9-987D-5605-40BD-A176F6B66D6B}"/>
              </a:ext>
            </a:extLst>
          </p:cNvPr>
          <p:cNvSpPr txBox="1">
            <a:spLocks noChangeArrowheads="1"/>
          </p:cNvSpPr>
          <p:nvPr/>
        </p:nvSpPr>
        <p:spPr bwMode="auto">
          <a:xfrm>
            <a:off x="323850" y="5876925"/>
            <a:ext cx="85693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home inhabitants: detailed daily</a:t>
            </a:r>
          </a:p>
        </p:txBody>
      </p:sp>
      <p:pic>
        <p:nvPicPr>
          <p:cNvPr id="51204" name="Picture 4">
            <a:extLst>
              <a:ext uri="{FF2B5EF4-FFF2-40B4-BE49-F238E27FC236}">
                <a16:creationId xmlns:a16="http://schemas.microsoft.com/office/drawing/2014/main" id="{F520B257-601D-987B-C9B7-D47271EFEB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1700213"/>
            <a:ext cx="5689600" cy="37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86E285A7-83AE-7649-F1BB-FA87CDAEDC41}"/>
              </a:ext>
            </a:extLst>
          </p:cNvPr>
          <p:cNvSpPr>
            <a:spLocks noGrp="1" noRot="1" noChangeArrowheads="1"/>
          </p:cNvSpPr>
          <p:nvPr>
            <p:ph type="title"/>
          </p:nvPr>
        </p:nvSpPr>
        <p:spPr/>
        <p:txBody>
          <a:bodyPr/>
          <a:lstStyle/>
          <a:p>
            <a:r>
              <a:rPr lang="en-US" altLang="LID4096"/>
              <a:t>awareness of location</a:t>
            </a:r>
          </a:p>
        </p:txBody>
      </p:sp>
      <p:sp>
        <p:nvSpPr>
          <p:cNvPr id="53251" name="Text Box 3">
            <a:extLst>
              <a:ext uri="{FF2B5EF4-FFF2-40B4-BE49-F238E27FC236}">
                <a16:creationId xmlns:a16="http://schemas.microsoft.com/office/drawing/2014/main" id="{F8B45279-0709-5D3F-D93B-1F9029394D22}"/>
              </a:ext>
            </a:extLst>
          </p:cNvPr>
          <p:cNvSpPr txBox="1">
            <a:spLocks noChangeArrowheads="1"/>
          </p:cNvSpPr>
          <p:nvPr/>
        </p:nvSpPr>
        <p:spPr bwMode="auto">
          <a:xfrm>
            <a:off x="0" y="5876925"/>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intimate socials: less detailed / every few days</a:t>
            </a:r>
          </a:p>
        </p:txBody>
      </p:sp>
      <p:pic>
        <p:nvPicPr>
          <p:cNvPr id="53252" name="Picture 4">
            <a:extLst>
              <a:ext uri="{FF2B5EF4-FFF2-40B4-BE49-F238E27FC236}">
                <a16:creationId xmlns:a16="http://schemas.microsoft.com/office/drawing/2014/main" id="{EE7DB187-A114-5BD5-861E-CF1742CEC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1773238"/>
            <a:ext cx="5400675" cy="3600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47893663-E89B-91EC-27BD-AE27E54CE06C}"/>
              </a:ext>
            </a:extLst>
          </p:cNvPr>
          <p:cNvSpPr>
            <a:spLocks noGrp="1" noRot="1" noChangeArrowheads="1"/>
          </p:cNvSpPr>
          <p:nvPr>
            <p:ph type="title"/>
          </p:nvPr>
        </p:nvSpPr>
        <p:spPr/>
        <p:txBody>
          <a:bodyPr/>
          <a:lstStyle/>
          <a:p>
            <a:r>
              <a:rPr lang="en-US" altLang="LID4096"/>
              <a:t>awareness of location</a:t>
            </a:r>
          </a:p>
        </p:txBody>
      </p:sp>
      <p:sp>
        <p:nvSpPr>
          <p:cNvPr id="55299" name="Text Box 3">
            <a:extLst>
              <a:ext uri="{FF2B5EF4-FFF2-40B4-BE49-F238E27FC236}">
                <a16:creationId xmlns:a16="http://schemas.microsoft.com/office/drawing/2014/main" id="{3D2CEB56-C82B-3610-FFE9-7DBD7F1AF36B}"/>
              </a:ext>
            </a:extLst>
          </p:cNvPr>
          <p:cNvSpPr txBox="1">
            <a:spLocks noChangeArrowheads="1"/>
          </p:cNvSpPr>
          <p:nvPr/>
        </p:nvSpPr>
        <p:spPr bwMode="auto">
          <a:xfrm>
            <a:off x="0" y="5876925"/>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extended socials: even less detailed / monthly</a:t>
            </a:r>
          </a:p>
        </p:txBody>
      </p:sp>
      <p:pic>
        <p:nvPicPr>
          <p:cNvPr id="55300" name="Picture 4">
            <a:extLst>
              <a:ext uri="{FF2B5EF4-FFF2-40B4-BE49-F238E27FC236}">
                <a16:creationId xmlns:a16="http://schemas.microsoft.com/office/drawing/2014/main" id="{9D651943-B830-4865-84E6-07AE0FC5C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296"/>
          <a:stretch>
            <a:fillRect/>
          </a:stretch>
        </p:blipFill>
        <p:spPr bwMode="auto">
          <a:xfrm>
            <a:off x="1835150" y="1844675"/>
            <a:ext cx="5711825" cy="354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EC4F300F-A430-27FE-9443-214A07D10565}"/>
              </a:ext>
            </a:extLst>
          </p:cNvPr>
          <p:cNvSpPr>
            <a:spLocks noGrp="1" noRot="1" noChangeArrowheads="1"/>
          </p:cNvSpPr>
          <p:nvPr>
            <p:ph type="title"/>
          </p:nvPr>
        </p:nvSpPr>
        <p:spPr/>
        <p:txBody>
          <a:bodyPr/>
          <a:lstStyle/>
          <a:p>
            <a:r>
              <a:rPr lang="en-US" altLang="LID4096"/>
              <a:t>awareness of activity</a:t>
            </a:r>
          </a:p>
        </p:txBody>
      </p:sp>
      <p:sp>
        <p:nvSpPr>
          <p:cNvPr id="57347" name="Text Box 3">
            <a:extLst>
              <a:ext uri="{FF2B5EF4-FFF2-40B4-BE49-F238E27FC236}">
                <a16:creationId xmlns:a16="http://schemas.microsoft.com/office/drawing/2014/main" id="{3361C69C-80FE-5727-5D19-A559F93A21BF}"/>
              </a:ext>
            </a:extLst>
          </p:cNvPr>
          <p:cNvSpPr txBox="1">
            <a:spLocks noChangeArrowheads="1"/>
          </p:cNvSpPr>
          <p:nvPr/>
        </p:nvSpPr>
        <p:spPr bwMode="auto">
          <a:xfrm>
            <a:off x="323850" y="5876925"/>
            <a:ext cx="85693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home inhabitants: current and upcoming</a:t>
            </a:r>
          </a:p>
        </p:txBody>
      </p:sp>
      <p:pic>
        <p:nvPicPr>
          <p:cNvPr id="57348" name="Picture 4">
            <a:extLst>
              <a:ext uri="{FF2B5EF4-FFF2-40B4-BE49-F238E27FC236}">
                <a16:creationId xmlns:a16="http://schemas.microsoft.com/office/drawing/2014/main" id="{0E36C2DF-6047-88AD-A403-EEA8385F2F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1700213"/>
            <a:ext cx="5027613" cy="3770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F8C9633-8686-1EA8-FD02-45ACF6BB08DA}"/>
              </a:ext>
            </a:extLst>
          </p:cNvPr>
          <p:cNvSpPr>
            <a:spLocks noGrp="1" noRot="1" noChangeArrowheads="1"/>
          </p:cNvSpPr>
          <p:nvPr>
            <p:ph type="title"/>
          </p:nvPr>
        </p:nvSpPr>
        <p:spPr/>
        <p:txBody>
          <a:bodyPr/>
          <a:lstStyle/>
          <a:p>
            <a:r>
              <a:rPr lang="en-US" altLang="LID4096"/>
              <a:t>awareness of activity</a:t>
            </a:r>
          </a:p>
        </p:txBody>
      </p:sp>
      <p:sp>
        <p:nvSpPr>
          <p:cNvPr id="59395" name="Text Box 3">
            <a:extLst>
              <a:ext uri="{FF2B5EF4-FFF2-40B4-BE49-F238E27FC236}">
                <a16:creationId xmlns:a16="http://schemas.microsoft.com/office/drawing/2014/main" id="{CB6C9391-E525-6A94-EFFF-1F46C912307E}"/>
              </a:ext>
            </a:extLst>
          </p:cNvPr>
          <p:cNvSpPr txBox="1">
            <a:spLocks noChangeArrowheads="1"/>
          </p:cNvSpPr>
          <p:nvPr/>
        </p:nvSpPr>
        <p:spPr bwMode="auto">
          <a:xfrm>
            <a:off x="0" y="5876925"/>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intimate socials: less detailed, past or upcoming</a:t>
            </a:r>
          </a:p>
        </p:txBody>
      </p:sp>
      <p:pic>
        <p:nvPicPr>
          <p:cNvPr id="59396" name="Picture 4">
            <a:extLst>
              <a:ext uri="{FF2B5EF4-FFF2-40B4-BE49-F238E27FC236}">
                <a16:creationId xmlns:a16="http://schemas.microsoft.com/office/drawing/2014/main" id="{1AB8A59D-1E07-7623-F3DB-7DFF9EF66A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557338"/>
            <a:ext cx="5783262" cy="3854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9988155A-A036-378E-F527-04B1BEF2B30C}"/>
              </a:ext>
            </a:extLst>
          </p:cNvPr>
          <p:cNvSpPr>
            <a:spLocks noGrp="1" noRot="1" noChangeArrowheads="1"/>
          </p:cNvSpPr>
          <p:nvPr>
            <p:ph type="title"/>
          </p:nvPr>
        </p:nvSpPr>
        <p:spPr/>
        <p:txBody>
          <a:bodyPr/>
          <a:lstStyle/>
          <a:p>
            <a:r>
              <a:rPr lang="en-US" altLang="LID4096"/>
              <a:t>awareness of activity</a:t>
            </a:r>
          </a:p>
        </p:txBody>
      </p:sp>
      <p:sp>
        <p:nvSpPr>
          <p:cNvPr id="61443" name="Text Box 3">
            <a:extLst>
              <a:ext uri="{FF2B5EF4-FFF2-40B4-BE49-F238E27FC236}">
                <a16:creationId xmlns:a16="http://schemas.microsoft.com/office/drawing/2014/main" id="{E37532AF-3BD5-B234-C8C8-2F14A16FD44D}"/>
              </a:ext>
            </a:extLst>
          </p:cNvPr>
          <p:cNvSpPr txBox="1">
            <a:spLocks noChangeArrowheads="1"/>
          </p:cNvSpPr>
          <p:nvPr/>
        </p:nvSpPr>
        <p:spPr bwMode="auto">
          <a:xfrm>
            <a:off x="0" y="5876925"/>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extended socials: major life events</a:t>
            </a:r>
          </a:p>
        </p:txBody>
      </p:sp>
      <p:pic>
        <p:nvPicPr>
          <p:cNvPr id="61444" name="Picture 4">
            <a:extLst>
              <a:ext uri="{FF2B5EF4-FFF2-40B4-BE49-F238E27FC236}">
                <a16:creationId xmlns:a16="http://schemas.microsoft.com/office/drawing/2014/main" id="{551D89CA-36BB-E18C-FB96-A458EB575E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1700213"/>
            <a:ext cx="5414962" cy="36083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431EE0AE-EB12-53DC-EA96-00D0D82E5D1C}"/>
              </a:ext>
            </a:extLst>
          </p:cNvPr>
          <p:cNvSpPr>
            <a:spLocks noGrp="1" noRot="1" noChangeArrowheads="1"/>
          </p:cNvSpPr>
          <p:nvPr>
            <p:ph type="title"/>
          </p:nvPr>
        </p:nvSpPr>
        <p:spPr/>
        <p:txBody>
          <a:bodyPr/>
          <a:lstStyle/>
          <a:p>
            <a:r>
              <a:rPr lang="en-US" altLang="LID4096"/>
              <a:t>awareness of status</a:t>
            </a:r>
          </a:p>
        </p:txBody>
      </p:sp>
      <p:sp>
        <p:nvSpPr>
          <p:cNvPr id="63491" name="Text Box 3">
            <a:extLst>
              <a:ext uri="{FF2B5EF4-FFF2-40B4-BE49-F238E27FC236}">
                <a16:creationId xmlns:a16="http://schemas.microsoft.com/office/drawing/2014/main" id="{C489FA67-7338-FF0C-2386-EF6C7941CA0E}"/>
              </a:ext>
            </a:extLst>
          </p:cNvPr>
          <p:cNvSpPr txBox="1">
            <a:spLocks noChangeArrowheads="1"/>
          </p:cNvSpPr>
          <p:nvPr/>
        </p:nvSpPr>
        <p:spPr bwMode="auto">
          <a:xfrm>
            <a:off x="323850" y="5876925"/>
            <a:ext cx="85693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home inhabitants: about most aspects</a:t>
            </a:r>
          </a:p>
        </p:txBody>
      </p:sp>
      <p:pic>
        <p:nvPicPr>
          <p:cNvPr id="63492" name="Picture 4">
            <a:extLst>
              <a:ext uri="{FF2B5EF4-FFF2-40B4-BE49-F238E27FC236}">
                <a16:creationId xmlns:a16="http://schemas.microsoft.com/office/drawing/2014/main" id="{B266DD88-F610-C0F3-E3DB-BD5C536B09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844675"/>
            <a:ext cx="5400675" cy="36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DC7D786A-911E-C420-5F3B-B131D34C8BC2}"/>
              </a:ext>
            </a:extLst>
          </p:cNvPr>
          <p:cNvSpPr>
            <a:spLocks noGrp="1" noRot="1" noChangeArrowheads="1"/>
          </p:cNvSpPr>
          <p:nvPr>
            <p:ph type="title"/>
          </p:nvPr>
        </p:nvSpPr>
        <p:spPr/>
        <p:txBody>
          <a:bodyPr/>
          <a:lstStyle/>
          <a:p>
            <a:r>
              <a:rPr lang="en-US" altLang="LID4096"/>
              <a:t>awareness of status</a:t>
            </a:r>
          </a:p>
        </p:txBody>
      </p:sp>
      <p:sp>
        <p:nvSpPr>
          <p:cNvPr id="65539" name="Text Box 3">
            <a:extLst>
              <a:ext uri="{FF2B5EF4-FFF2-40B4-BE49-F238E27FC236}">
                <a16:creationId xmlns:a16="http://schemas.microsoft.com/office/drawing/2014/main" id="{0C444E04-DED2-C2F9-5899-E3CF47D7823F}"/>
              </a:ext>
            </a:extLst>
          </p:cNvPr>
          <p:cNvSpPr txBox="1">
            <a:spLocks noChangeArrowheads="1"/>
          </p:cNvSpPr>
          <p:nvPr/>
        </p:nvSpPr>
        <p:spPr bwMode="auto">
          <a:xfrm>
            <a:off x="323850" y="5876925"/>
            <a:ext cx="85693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intimate socials: selected things</a:t>
            </a:r>
          </a:p>
        </p:txBody>
      </p:sp>
      <p:pic>
        <p:nvPicPr>
          <p:cNvPr id="65540" name="Picture 4">
            <a:extLst>
              <a:ext uri="{FF2B5EF4-FFF2-40B4-BE49-F238E27FC236}">
                <a16:creationId xmlns:a16="http://schemas.microsoft.com/office/drawing/2014/main" id="{F5D5A3C0-B105-16FE-3FA9-50424B834C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844675"/>
            <a:ext cx="5457825" cy="35925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0DB4978D-3D86-A89F-9E93-7838D288F232}"/>
              </a:ext>
            </a:extLst>
          </p:cNvPr>
          <p:cNvSpPr>
            <a:spLocks noGrp="1" noRot="1" noChangeArrowheads="1"/>
          </p:cNvSpPr>
          <p:nvPr>
            <p:ph type="title"/>
          </p:nvPr>
        </p:nvSpPr>
        <p:spPr/>
        <p:txBody>
          <a:bodyPr/>
          <a:lstStyle/>
          <a:p>
            <a:r>
              <a:rPr lang="en-US" altLang="LID4096"/>
              <a:t>awareness of status</a:t>
            </a:r>
          </a:p>
        </p:txBody>
      </p:sp>
      <p:sp>
        <p:nvSpPr>
          <p:cNvPr id="67587" name="Text Box 3">
            <a:extLst>
              <a:ext uri="{FF2B5EF4-FFF2-40B4-BE49-F238E27FC236}">
                <a16:creationId xmlns:a16="http://schemas.microsoft.com/office/drawing/2014/main" id="{8C1E01D9-3A6C-4674-C04B-2F7BCDCBAC6B}"/>
              </a:ext>
            </a:extLst>
          </p:cNvPr>
          <p:cNvSpPr txBox="1">
            <a:spLocks noChangeArrowheads="1"/>
          </p:cNvSpPr>
          <p:nvPr/>
        </p:nvSpPr>
        <p:spPr bwMode="auto">
          <a:xfrm>
            <a:off x="323850" y="5876925"/>
            <a:ext cx="85693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sz="3200" b="0">
                <a:latin typeface="Tahoma" panose="020B0604030504040204" pitchFamily="34" charset="0"/>
              </a:rPr>
              <a:t>extended socials: health</a:t>
            </a:r>
          </a:p>
        </p:txBody>
      </p:sp>
      <p:pic>
        <p:nvPicPr>
          <p:cNvPr id="67588" name="Picture 4">
            <a:extLst>
              <a:ext uri="{FF2B5EF4-FFF2-40B4-BE49-F238E27FC236}">
                <a16:creationId xmlns:a16="http://schemas.microsoft.com/office/drawing/2014/main" id="{2BA27F19-23DD-0298-ED1A-F790ADADB0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773238"/>
            <a:ext cx="5472113" cy="3613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E6216F82-FC01-68E6-E316-3926FE13DCE1}"/>
              </a:ext>
            </a:extLst>
          </p:cNvPr>
          <p:cNvSpPr>
            <a:spLocks noGrp="1" noRot="1" noChangeArrowheads="1"/>
          </p:cNvSpPr>
          <p:nvPr>
            <p:ph type="title"/>
          </p:nvPr>
        </p:nvSpPr>
        <p:spPr/>
        <p:txBody>
          <a:bodyPr/>
          <a:lstStyle/>
          <a:p>
            <a:r>
              <a:rPr lang="en-US" altLang="LID4096"/>
              <a:t>awareness maintenance</a:t>
            </a:r>
          </a:p>
        </p:txBody>
      </p:sp>
      <p:sp>
        <p:nvSpPr>
          <p:cNvPr id="69635" name="Rectangle 3">
            <a:extLst>
              <a:ext uri="{FF2B5EF4-FFF2-40B4-BE49-F238E27FC236}">
                <a16:creationId xmlns:a16="http://schemas.microsoft.com/office/drawing/2014/main" id="{89DA6EED-D6A8-45F3-E2D3-01377D928ACE}"/>
              </a:ext>
            </a:extLst>
          </p:cNvPr>
          <p:cNvSpPr>
            <a:spLocks noGrp="1" noRot="1" noChangeArrowheads="1"/>
          </p:cNvSpPr>
          <p:nvPr>
            <p:ph type="body" idx="1"/>
          </p:nvPr>
        </p:nvSpPr>
        <p:spPr/>
        <p:txBody>
          <a:bodyPr/>
          <a:lstStyle/>
          <a:p>
            <a:r>
              <a:rPr lang="en-US" altLang="LID4096" sz="3200"/>
              <a:t>visual cues from domestic artifacts</a:t>
            </a:r>
          </a:p>
          <a:p>
            <a:endParaRPr lang="en-US" altLang="LID4096" sz="3200"/>
          </a:p>
          <a:p>
            <a:r>
              <a:rPr lang="en-US" altLang="LID4096" sz="3200"/>
              <a:t>direct interaction</a:t>
            </a:r>
          </a:p>
          <a:p>
            <a:endParaRPr lang="en-US" altLang="LID4096" sz="3200"/>
          </a:p>
          <a:p>
            <a:r>
              <a:rPr lang="en-US" altLang="LID4096" sz="3200"/>
              <a:t>mediated interaction</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7C4ABB02-702D-37FB-5ADE-67DAAE766413}"/>
              </a:ext>
            </a:extLst>
          </p:cNvPr>
          <p:cNvSpPr>
            <a:spLocks noGrp="1" noRot="1" noChangeArrowheads="1"/>
          </p:cNvSpPr>
          <p:nvPr>
            <p:ph type="title"/>
          </p:nvPr>
        </p:nvSpPr>
        <p:spPr/>
        <p:txBody>
          <a:bodyPr/>
          <a:lstStyle/>
          <a:p>
            <a:r>
              <a:rPr lang="en-US" altLang="LID4096"/>
              <a:t>visual cues from domestic artifacts</a:t>
            </a:r>
          </a:p>
        </p:txBody>
      </p:sp>
      <p:sp>
        <p:nvSpPr>
          <p:cNvPr id="71683" name="Rectangle 3">
            <a:extLst>
              <a:ext uri="{FF2B5EF4-FFF2-40B4-BE49-F238E27FC236}">
                <a16:creationId xmlns:a16="http://schemas.microsoft.com/office/drawing/2014/main" id="{BF365546-89DA-B075-DC02-AC1206E77E8B}"/>
              </a:ext>
            </a:extLst>
          </p:cNvPr>
          <p:cNvSpPr>
            <a:spLocks noGrp="1" noRot="1" noChangeArrowheads="1"/>
          </p:cNvSpPr>
          <p:nvPr>
            <p:ph type="body" idx="1"/>
          </p:nvPr>
        </p:nvSpPr>
        <p:spPr/>
        <p:txBody>
          <a:bodyPr/>
          <a:lstStyle/>
          <a:p>
            <a:endParaRPr lang="LID4096" altLang="LID4096"/>
          </a:p>
        </p:txBody>
      </p:sp>
      <p:pic>
        <p:nvPicPr>
          <p:cNvPr id="71684" name="Picture 4">
            <a:extLst>
              <a:ext uri="{FF2B5EF4-FFF2-40B4-BE49-F238E27FC236}">
                <a16:creationId xmlns:a16="http://schemas.microsoft.com/office/drawing/2014/main" id="{32C7917C-39AC-E2DC-7A6E-C62C41607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1557338"/>
            <a:ext cx="6616700" cy="4962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9CB66CFA-9572-1454-C1FF-2014B79E909B}"/>
              </a:ext>
            </a:extLst>
          </p:cNvPr>
          <p:cNvSpPr>
            <a:spLocks noGrp="1" noRot="1" noChangeArrowheads="1"/>
          </p:cNvSpPr>
          <p:nvPr>
            <p:ph type="title"/>
          </p:nvPr>
        </p:nvSpPr>
        <p:spPr/>
        <p:txBody>
          <a:bodyPr/>
          <a:lstStyle/>
          <a:p>
            <a:r>
              <a:rPr lang="en-US" altLang="LID4096"/>
              <a:t>visual cues from domestic artifacts</a:t>
            </a:r>
          </a:p>
        </p:txBody>
      </p:sp>
      <p:sp>
        <p:nvSpPr>
          <p:cNvPr id="73731" name="Rectangle 3">
            <a:extLst>
              <a:ext uri="{FF2B5EF4-FFF2-40B4-BE49-F238E27FC236}">
                <a16:creationId xmlns:a16="http://schemas.microsoft.com/office/drawing/2014/main" id="{662DD6B6-D1DA-F830-9662-FBC3F6D0EACE}"/>
              </a:ext>
            </a:extLst>
          </p:cNvPr>
          <p:cNvSpPr>
            <a:spLocks noGrp="1" noRot="1" noChangeArrowheads="1"/>
          </p:cNvSpPr>
          <p:nvPr>
            <p:ph type="body" idx="1"/>
          </p:nvPr>
        </p:nvSpPr>
        <p:spPr/>
        <p:txBody>
          <a:bodyPr/>
          <a:lstStyle/>
          <a:p>
            <a:endParaRPr lang="LID4096" altLang="LID4096"/>
          </a:p>
        </p:txBody>
      </p:sp>
      <p:pic>
        <p:nvPicPr>
          <p:cNvPr id="73732" name="Picture 4">
            <a:extLst>
              <a:ext uri="{FF2B5EF4-FFF2-40B4-BE49-F238E27FC236}">
                <a16:creationId xmlns:a16="http://schemas.microsoft.com/office/drawing/2014/main" id="{179F91D8-5B91-8C36-A6CA-928C9C4E0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412875"/>
            <a:ext cx="6216650" cy="4662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951438C4-8DCA-C0E4-6B3F-468611D0DB62}"/>
              </a:ext>
            </a:extLst>
          </p:cNvPr>
          <p:cNvSpPr>
            <a:spLocks noGrp="1" noRot="1" noChangeArrowheads="1"/>
          </p:cNvSpPr>
          <p:nvPr>
            <p:ph type="title"/>
          </p:nvPr>
        </p:nvSpPr>
        <p:spPr/>
        <p:txBody>
          <a:bodyPr/>
          <a:lstStyle/>
          <a:p>
            <a:r>
              <a:rPr lang="en-US" altLang="LID4096"/>
              <a:t>direct interaction</a:t>
            </a:r>
          </a:p>
        </p:txBody>
      </p:sp>
      <p:sp>
        <p:nvSpPr>
          <p:cNvPr id="75779" name="Rectangle 3">
            <a:extLst>
              <a:ext uri="{FF2B5EF4-FFF2-40B4-BE49-F238E27FC236}">
                <a16:creationId xmlns:a16="http://schemas.microsoft.com/office/drawing/2014/main" id="{C7093D34-1A8E-093E-1BCD-00EFC92BB35B}"/>
              </a:ext>
            </a:extLst>
          </p:cNvPr>
          <p:cNvSpPr>
            <a:spLocks noGrp="1" noRot="1" noChangeArrowheads="1"/>
          </p:cNvSpPr>
          <p:nvPr>
            <p:ph type="body" idx="1"/>
          </p:nvPr>
        </p:nvSpPr>
        <p:spPr/>
        <p:txBody>
          <a:bodyPr/>
          <a:lstStyle/>
          <a:p>
            <a:endParaRPr lang="LID4096" altLang="LID4096"/>
          </a:p>
        </p:txBody>
      </p:sp>
      <p:pic>
        <p:nvPicPr>
          <p:cNvPr id="75780" name="Picture 4">
            <a:extLst>
              <a:ext uri="{FF2B5EF4-FFF2-40B4-BE49-F238E27FC236}">
                <a16:creationId xmlns:a16="http://schemas.microsoft.com/office/drawing/2014/main" id="{4650ECA9-44D3-E28B-017A-F582CCBFF7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133600"/>
            <a:ext cx="4105275" cy="269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781" name="Picture 5">
            <a:extLst>
              <a:ext uri="{FF2B5EF4-FFF2-40B4-BE49-F238E27FC236}">
                <a16:creationId xmlns:a16="http://schemas.microsoft.com/office/drawing/2014/main" id="{ACE8DA3A-ACED-6521-03DC-AD7BA8F835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2133600"/>
            <a:ext cx="4105275" cy="27098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73333892-D355-F699-C9F5-32BD6A0CEF0A}"/>
              </a:ext>
            </a:extLst>
          </p:cNvPr>
          <p:cNvSpPr>
            <a:spLocks noGrp="1" noRot="1" noChangeArrowheads="1"/>
          </p:cNvSpPr>
          <p:nvPr>
            <p:ph type="title"/>
          </p:nvPr>
        </p:nvSpPr>
        <p:spPr/>
        <p:txBody>
          <a:bodyPr/>
          <a:lstStyle/>
          <a:p>
            <a:r>
              <a:rPr lang="en-US" altLang="LID4096"/>
              <a:t>mediated interaction</a:t>
            </a:r>
          </a:p>
        </p:txBody>
      </p:sp>
      <p:sp>
        <p:nvSpPr>
          <p:cNvPr id="77827" name="Rectangle 3">
            <a:extLst>
              <a:ext uri="{FF2B5EF4-FFF2-40B4-BE49-F238E27FC236}">
                <a16:creationId xmlns:a16="http://schemas.microsoft.com/office/drawing/2014/main" id="{DCCE175D-29DE-CBB9-A6C0-7913934AAB0D}"/>
              </a:ext>
            </a:extLst>
          </p:cNvPr>
          <p:cNvSpPr>
            <a:spLocks noGrp="1" noRot="1" noChangeArrowheads="1"/>
          </p:cNvSpPr>
          <p:nvPr>
            <p:ph type="body" idx="1"/>
          </p:nvPr>
        </p:nvSpPr>
        <p:spPr/>
        <p:txBody>
          <a:bodyPr/>
          <a:lstStyle/>
          <a:p>
            <a:endParaRPr lang="LID4096" altLang="LID4096"/>
          </a:p>
        </p:txBody>
      </p:sp>
      <p:pic>
        <p:nvPicPr>
          <p:cNvPr id="77828" name="Picture 4">
            <a:extLst>
              <a:ext uri="{FF2B5EF4-FFF2-40B4-BE49-F238E27FC236}">
                <a16:creationId xmlns:a16="http://schemas.microsoft.com/office/drawing/2014/main" id="{CB32A1A8-E22C-DE1E-AA15-4A09B290C8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989138"/>
            <a:ext cx="3341688" cy="220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29" name="Picture 5">
            <a:extLst>
              <a:ext uri="{FF2B5EF4-FFF2-40B4-BE49-F238E27FC236}">
                <a16:creationId xmlns:a16="http://schemas.microsoft.com/office/drawing/2014/main" id="{10D6E580-76F1-1C79-2458-4D35D8B7A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3644900"/>
            <a:ext cx="2881312" cy="240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30" name="Picture 6">
            <a:extLst>
              <a:ext uri="{FF2B5EF4-FFF2-40B4-BE49-F238E27FC236}">
                <a16:creationId xmlns:a16="http://schemas.microsoft.com/office/drawing/2014/main" id="{AE440A9B-2609-E7C0-E45C-5FE6D90625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2276475"/>
            <a:ext cx="3527425" cy="2320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ABA73F83-C65C-527D-89DF-FFC9A239F115}"/>
              </a:ext>
            </a:extLst>
          </p:cNvPr>
          <p:cNvSpPr>
            <a:spLocks noGrp="1" noRot="1" noChangeArrowheads="1"/>
          </p:cNvSpPr>
          <p:nvPr>
            <p:ph type="title"/>
          </p:nvPr>
        </p:nvSpPr>
        <p:spPr/>
        <p:txBody>
          <a:bodyPr/>
          <a:lstStyle/>
          <a:p>
            <a:r>
              <a:rPr lang="en-US" altLang="LID4096"/>
              <a:t>mediated interaction</a:t>
            </a:r>
          </a:p>
        </p:txBody>
      </p:sp>
      <p:sp>
        <p:nvSpPr>
          <p:cNvPr id="79875" name="Rectangle 3">
            <a:extLst>
              <a:ext uri="{FF2B5EF4-FFF2-40B4-BE49-F238E27FC236}">
                <a16:creationId xmlns:a16="http://schemas.microsoft.com/office/drawing/2014/main" id="{4016FF52-6CC4-573C-DE41-9AB671E1AC1A}"/>
              </a:ext>
            </a:extLst>
          </p:cNvPr>
          <p:cNvSpPr>
            <a:spLocks noGrp="1" noRot="1" noChangeArrowheads="1"/>
          </p:cNvSpPr>
          <p:nvPr>
            <p:ph type="body" idx="1"/>
          </p:nvPr>
        </p:nvSpPr>
        <p:spPr/>
        <p:txBody>
          <a:bodyPr/>
          <a:lstStyle/>
          <a:p>
            <a:endParaRPr lang="LID4096" altLang="LID4096"/>
          </a:p>
        </p:txBody>
      </p:sp>
      <p:pic>
        <p:nvPicPr>
          <p:cNvPr id="79876" name="Picture 4">
            <a:extLst>
              <a:ext uri="{FF2B5EF4-FFF2-40B4-BE49-F238E27FC236}">
                <a16:creationId xmlns:a16="http://schemas.microsoft.com/office/drawing/2014/main" id="{1BFCF5B9-D0F9-0825-BC5E-7C4069FD2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557338"/>
            <a:ext cx="6615112" cy="4960937"/>
          </a:xfrm>
          <a:prstGeom prst="rect">
            <a:avLst/>
          </a:prstGeom>
          <a:noFill/>
          <a:extLst>
            <a:ext uri="{909E8E84-426E-40DD-AFC4-6F175D3DCCD1}">
              <a14:hiddenFill xmlns:a14="http://schemas.microsoft.com/office/drawing/2010/main">
                <a:solidFill>
                  <a:srgbClr val="FFFFFF"/>
                </a:solidFill>
              </a14:hiddenFill>
            </a:ext>
          </a:extLst>
        </p:spPr>
      </p:pic>
      <p:sp>
        <p:nvSpPr>
          <p:cNvPr id="79877" name="Oval 5">
            <a:extLst>
              <a:ext uri="{FF2B5EF4-FFF2-40B4-BE49-F238E27FC236}">
                <a16:creationId xmlns:a16="http://schemas.microsoft.com/office/drawing/2014/main" id="{81B30EDD-FF00-7AB1-F61B-D88CAD1D0156}"/>
              </a:ext>
            </a:extLst>
          </p:cNvPr>
          <p:cNvSpPr>
            <a:spLocks noChangeArrowheads="1"/>
          </p:cNvSpPr>
          <p:nvPr/>
        </p:nvSpPr>
        <p:spPr bwMode="auto">
          <a:xfrm>
            <a:off x="4284663" y="3500438"/>
            <a:ext cx="1079500" cy="1152525"/>
          </a:xfrm>
          <a:prstGeom prst="ellipse">
            <a:avLst/>
          </a:prstGeom>
          <a:noFill/>
          <a:ln w="28575" algn="ctr">
            <a:solidFill>
              <a:srgbClr val="FF0000"/>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A088BC3D-5A73-BB69-E8CD-0B9D53BB4576}"/>
              </a:ext>
            </a:extLst>
          </p:cNvPr>
          <p:cNvSpPr>
            <a:spLocks noGrp="1" noRot="1" noChangeArrowheads="1"/>
          </p:cNvSpPr>
          <p:nvPr>
            <p:ph type="title"/>
          </p:nvPr>
        </p:nvSpPr>
        <p:spPr/>
        <p:txBody>
          <a:bodyPr/>
          <a:lstStyle/>
          <a:p>
            <a:r>
              <a:rPr lang="en-US" altLang="LID4096"/>
              <a:t>challenges: time separation</a:t>
            </a:r>
          </a:p>
        </p:txBody>
      </p:sp>
      <p:sp>
        <p:nvSpPr>
          <p:cNvPr id="81923" name="Rectangle 3">
            <a:extLst>
              <a:ext uri="{FF2B5EF4-FFF2-40B4-BE49-F238E27FC236}">
                <a16:creationId xmlns:a16="http://schemas.microsoft.com/office/drawing/2014/main" id="{38F604CB-4837-426B-D7B8-E5705CA55CCB}"/>
              </a:ext>
            </a:extLst>
          </p:cNvPr>
          <p:cNvSpPr>
            <a:spLocks noGrp="1" noRot="1" noChangeArrowheads="1"/>
          </p:cNvSpPr>
          <p:nvPr>
            <p:ph type="body" idx="1"/>
          </p:nvPr>
        </p:nvSpPr>
        <p:spPr/>
        <p:txBody>
          <a:bodyPr/>
          <a:lstStyle/>
          <a:p>
            <a:endParaRPr lang="en-US" altLang="LID4096" sz="3200"/>
          </a:p>
          <a:p>
            <a:endParaRPr lang="en-US" altLang="LID4096" sz="3200"/>
          </a:p>
        </p:txBody>
      </p:sp>
      <p:pic>
        <p:nvPicPr>
          <p:cNvPr id="81924" name="Picture 4">
            <a:extLst>
              <a:ext uri="{FF2B5EF4-FFF2-40B4-BE49-F238E27FC236}">
                <a16:creationId xmlns:a16="http://schemas.microsoft.com/office/drawing/2014/main" id="{CBC4B346-7B47-3B14-944B-E8EE92F4A2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2060575"/>
            <a:ext cx="3959225" cy="317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25" name="Picture 5">
            <a:extLst>
              <a:ext uri="{FF2B5EF4-FFF2-40B4-BE49-F238E27FC236}">
                <a16:creationId xmlns:a16="http://schemas.microsoft.com/office/drawing/2014/main" id="{C5FC2240-9D65-1C26-2BBF-0ACE612483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2060575"/>
            <a:ext cx="3168650"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69B2351E-4A18-AC0F-F532-027C7AB253D6}"/>
              </a:ext>
            </a:extLst>
          </p:cNvPr>
          <p:cNvSpPr>
            <a:spLocks noGrp="1" noRot="1" noChangeArrowheads="1"/>
          </p:cNvSpPr>
          <p:nvPr>
            <p:ph type="title"/>
          </p:nvPr>
        </p:nvSpPr>
        <p:spPr/>
        <p:txBody>
          <a:bodyPr/>
          <a:lstStyle/>
          <a:p>
            <a:r>
              <a:rPr lang="en-US" altLang="LID4096"/>
              <a:t>challenges: distance separation</a:t>
            </a:r>
          </a:p>
        </p:txBody>
      </p:sp>
      <p:pic>
        <p:nvPicPr>
          <p:cNvPr id="83971" name="Picture 3">
            <a:extLst>
              <a:ext uri="{FF2B5EF4-FFF2-40B4-BE49-F238E27FC236}">
                <a16:creationId xmlns:a16="http://schemas.microsoft.com/office/drawing/2014/main" id="{996FA79D-AC0E-0BAA-C96D-EC6CB79F0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916113"/>
            <a:ext cx="5905500" cy="401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2" name="Picture 4">
            <a:extLst>
              <a:ext uri="{FF2B5EF4-FFF2-40B4-BE49-F238E27FC236}">
                <a16:creationId xmlns:a16="http://schemas.microsoft.com/office/drawing/2014/main" id="{9C867564-F88F-F7F3-E0C7-F69FCECD89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4651375"/>
            <a:ext cx="1071563"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3" name="Picture 5">
            <a:extLst>
              <a:ext uri="{FF2B5EF4-FFF2-40B4-BE49-F238E27FC236}">
                <a16:creationId xmlns:a16="http://schemas.microsoft.com/office/drawing/2014/main" id="{EAC59F26-B0C2-99B5-AB7C-2FB29874D3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4075113"/>
            <a:ext cx="854075" cy="101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B7704B7E-F381-30D3-E64A-A0170668A73A}"/>
              </a:ext>
            </a:extLst>
          </p:cNvPr>
          <p:cNvSpPr>
            <a:spLocks noGrp="1" noRot="1" noChangeArrowheads="1"/>
          </p:cNvSpPr>
          <p:nvPr>
            <p:ph type="title"/>
          </p:nvPr>
        </p:nvSpPr>
        <p:spPr/>
        <p:txBody>
          <a:bodyPr/>
          <a:lstStyle/>
          <a:p>
            <a:r>
              <a:rPr lang="en-US" altLang="LID4096"/>
              <a:t>challenges: time limitations</a:t>
            </a:r>
          </a:p>
        </p:txBody>
      </p:sp>
      <p:pic>
        <p:nvPicPr>
          <p:cNvPr id="86019" name="Picture 3">
            <a:extLst>
              <a:ext uri="{FF2B5EF4-FFF2-40B4-BE49-F238E27FC236}">
                <a16:creationId xmlns:a16="http://schemas.microsoft.com/office/drawing/2014/main" id="{079985F7-523D-E570-BE2A-696A5584EE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1557338"/>
            <a:ext cx="5113338" cy="430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276FB00E-1781-3ACA-F735-8E51A1A6568A}"/>
              </a:ext>
            </a:extLst>
          </p:cNvPr>
          <p:cNvSpPr>
            <a:spLocks noChangeArrowheads="1"/>
          </p:cNvSpPr>
          <p:nvPr/>
        </p:nvSpPr>
        <p:spPr bwMode="auto">
          <a:xfrm>
            <a:off x="468313" y="4581525"/>
            <a:ext cx="8064500" cy="533400"/>
          </a:xfrm>
          <a:prstGeom prst="rect">
            <a:avLst/>
          </a:prstGeom>
          <a:gradFill rotWithShape="1">
            <a:gsLst>
              <a:gs pos="0">
                <a:srgbClr val="FF0000"/>
              </a:gs>
              <a:gs pos="100000">
                <a:srgbClr val="000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88067" name="AutoShape 3">
            <a:extLst>
              <a:ext uri="{FF2B5EF4-FFF2-40B4-BE49-F238E27FC236}">
                <a16:creationId xmlns:a16="http://schemas.microsoft.com/office/drawing/2014/main" id="{D31F4B32-1394-B4BA-1FFE-8916811FB550}"/>
              </a:ext>
            </a:extLst>
          </p:cNvPr>
          <p:cNvSpPr>
            <a:spLocks/>
          </p:cNvSpPr>
          <p:nvPr/>
        </p:nvSpPr>
        <p:spPr bwMode="auto">
          <a:xfrm rot="5400000">
            <a:off x="1583531" y="3034507"/>
            <a:ext cx="360363" cy="2590800"/>
          </a:xfrm>
          <a:prstGeom prst="leftBrace">
            <a:avLst>
              <a:gd name="adj1" fmla="val 59912"/>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88068" name="AutoShape 4">
            <a:extLst>
              <a:ext uri="{FF2B5EF4-FFF2-40B4-BE49-F238E27FC236}">
                <a16:creationId xmlns:a16="http://schemas.microsoft.com/office/drawing/2014/main" id="{F279DC1B-4CC8-0CDD-3891-5B3FC7D03D9E}"/>
              </a:ext>
            </a:extLst>
          </p:cNvPr>
          <p:cNvSpPr>
            <a:spLocks/>
          </p:cNvSpPr>
          <p:nvPr/>
        </p:nvSpPr>
        <p:spPr bwMode="auto">
          <a:xfrm rot="5400000">
            <a:off x="3995737" y="2997201"/>
            <a:ext cx="360363" cy="2665412"/>
          </a:xfrm>
          <a:prstGeom prst="leftBrace">
            <a:avLst>
              <a:gd name="adj1" fmla="val 61637"/>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88069" name="AutoShape 5">
            <a:extLst>
              <a:ext uri="{FF2B5EF4-FFF2-40B4-BE49-F238E27FC236}">
                <a16:creationId xmlns:a16="http://schemas.microsoft.com/office/drawing/2014/main" id="{83FD7BB9-7D98-8805-4B80-F1EF69E86E18}"/>
              </a:ext>
            </a:extLst>
          </p:cNvPr>
          <p:cNvSpPr>
            <a:spLocks/>
          </p:cNvSpPr>
          <p:nvPr/>
        </p:nvSpPr>
        <p:spPr bwMode="auto">
          <a:xfrm rot="5400000">
            <a:off x="6876256" y="2853532"/>
            <a:ext cx="360363" cy="2952750"/>
          </a:xfrm>
          <a:prstGeom prst="leftBrace">
            <a:avLst>
              <a:gd name="adj1" fmla="val 68282"/>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88070" name="Picture 6">
            <a:extLst>
              <a:ext uri="{FF2B5EF4-FFF2-40B4-BE49-F238E27FC236}">
                <a16:creationId xmlns:a16="http://schemas.microsoft.com/office/drawing/2014/main" id="{16FA8C95-3001-391E-31C1-E9DC1164D9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484313"/>
            <a:ext cx="941387" cy="1701800"/>
          </a:xfrm>
          <a:prstGeom prst="rect">
            <a:avLst/>
          </a:prstGeom>
          <a:noFill/>
          <a:extLst>
            <a:ext uri="{909E8E84-426E-40DD-AFC4-6F175D3DCCD1}">
              <a14:hiddenFill xmlns:a14="http://schemas.microsoft.com/office/drawing/2010/main">
                <a:solidFill>
                  <a:srgbClr val="FFFFFF"/>
                </a:solidFill>
              </a14:hiddenFill>
            </a:ext>
          </a:extLst>
        </p:spPr>
      </p:pic>
      <p:pic>
        <p:nvPicPr>
          <p:cNvPr id="88071" name="Picture 7">
            <a:extLst>
              <a:ext uri="{FF2B5EF4-FFF2-40B4-BE49-F238E27FC236}">
                <a16:creationId xmlns:a16="http://schemas.microsoft.com/office/drawing/2014/main" id="{4131660A-A2D7-556B-F79D-1C98F3AF61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276475"/>
            <a:ext cx="409575" cy="930275"/>
          </a:xfrm>
          <a:prstGeom prst="rect">
            <a:avLst/>
          </a:prstGeom>
          <a:noFill/>
          <a:extLst>
            <a:ext uri="{909E8E84-426E-40DD-AFC4-6F175D3DCCD1}">
              <a14:hiddenFill xmlns:a14="http://schemas.microsoft.com/office/drawing/2010/main">
                <a:solidFill>
                  <a:srgbClr val="FFFFFF"/>
                </a:solidFill>
              </a14:hiddenFill>
            </a:ext>
          </a:extLst>
        </p:spPr>
      </p:pic>
      <p:pic>
        <p:nvPicPr>
          <p:cNvPr id="88072" name="Picture 8">
            <a:extLst>
              <a:ext uri="{FF2B5EF4-FFF2-40B4-BE49-F238E27FC236}">
                <a16:creationId xmlns:a16="http://schemas.microsoft.com/office/drawing/2014/main" id="{86186E5A-D835-5860-936A-9278639564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2205038"/>
            <a:ext cx="590550" cy="968375"/>
          </a:xfrm>
          <a:prstGeom prst="rect">
            <a:avLst/>
          </a:prstGeom>
          <a:noFill/>
          <a:extLst>
            <a:ext uri="{909E8E84-426E-40DD-AFC4-6F175D3DCCD1}">
              <a14:hiddenFill xmlns:a14="http://schemas.microsoft.com/office/drawing/2010/main">
                <a:solidFill>
                  <a:srgbClr val="FFFFFF"/>
                </a:solidFill>
              </a14:hiddenFill>
            </a:ext>
          </a:extLst>
        </p:spPr>
      </p:pic>
      <p:pic>
        <p:nvPicPr>
          <p:cNvPr id="88073" name="Picture 9">
            <a:extLst>
              <a:ext uri="{FF2B5EF4-FFF2-40B4-BE49-F238E27FC236}">
                <a16:creationId xmlns:a16="http://schemas.microsoft.com/office/drawing/2014/main" id="{E1DF8DB2-B60A-9B03-308F-7B111E9AA2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339850"/>
            <a:ext cx="5334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88074" name="Picture 10">
            <a:extLst>
              <a:ext uri="{FF2B5EF4-FFF2-40B4-BE49-F238E27FC236}">
                <a16:creationId xmlns:a16="http://schemas.microsoft.com/office/drawing/2014/main" id="{7061E2B8-2BD4-120D-CF0C-069A293516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763" y="2420938"/>
            <a:ext cx="506412" cy="739775"/>
          </a:xfrm>
          <a:prstGeom prst="rect">
            <a:avLst/>
          </a:prstGeom>
          <a:noFill/>
          <a:extLst>
            <a:ext uri="{909E8E84-426E-40DD-AFC4-6F175D3DCCD1}">
              <a14:hiddenFill xmlns:a14="http://schemas.microsoft.com/office/drawing/2010/main">
                <a:solidFill>
                  <a:srgbClr val="FFFFFF"/>
                </a:solidFill>
              </a14:hiddenFill>
            </a:ext>
          </a:extLst>
        </p:spPr>
      </p:pic>
      <p:pic>
        <p:nvPicPr>
          <p:cNvPr id="88075" name="Picture 11">
            <a:extLst>
              <a:ext uri="{FF2B5EF4-FFF2-40B4-BE49-F238E27FC236}">
                <a16:creationId xmlns:a16="http://schemas.microsoft.com/office/drawing/2014/main" id="{68790C78-23A7-8B46-1D0A-2BFCBAA920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8063" y="1916113"/>
            <a:ext cx="960437" cy="1296987"/>
          </a:xfrm>
          <a:prstGeom prst="rect">
            <a:avLst/>
          </a:prstGeom>
          <a:noFill/>
          <a:extLst>
            <a:ext uri="{909E8E84-426E-40DD-AFC4-6F175D3DCCD1}">
              <a14:hiddenFill xmlns:a14="http://schemas.microsoft.com/office/drawing/2010/main">
                <a:solidFill>
                  <a:srgbClr val="FFFFFF"/>
                </a:solidFill>
              </a14:hiddenFill>
            </a:ext>
          </a:extLst>
        </p:spPr>
      </p:pic>
      <p:pic>
        <p:nvPicPr>
          <p:cNvPr id="88076" name="Picture 12">
            <a:extLst>
              <a:ext uri="{FF2B5EF4-FFF2-40B4-BE49-F238E27FC236}">
                <a16:creationId xmlns:a16="http://schemas.microsoft.com/office/drawing/2014/main" id="{1D13828B-93D9-D705-0D56-B6CC948AD99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538" y="1773238"/>
            <a:ext cx="822325" cy="1479550"/>
          </a:xfrm>
          <a:prstGeom prst="rect">
            <a:avLst/>
          </a:prstGeom>
          <a:noFill/>
          <a:extLst>
            <a:ext uri="{909E8E84-426E-40DD-AFC4-6F175D3DCCD1}">
              <a14:hiddenFill xmlns:a14="http://schemas.microsoft.com/office/drawing/2010/main">
                <a:solidFill>
                  <a:srgbClr val="FFFFFF"/>
                </a:solidFill>
              </a14:hiddenFill>
            </a:ext>
          </a:extLst>
        </p:spPr>
      </p:pic>
      <p:pic>
        <p:nvPicPr>
          <p:cNvPr id="88077" name="Picture 13">
            <a:extLst>
              <a:ext uri="{FF2B5EF4-FFF2-40B4-BE49-F238E27FC236}">
                <a16:creationId xmlns:a16="http://schemas.microsoft.com/office/drawing/2014/main" id="{9DC50432-5464-9AC9-40F0-D42E5EA119F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72450" y="1627188"/>
            <a:ext cx="584200" cy="1570037"/>
          </a:xfrm>
          <a:prstGeom prst="rect">
            <a:avLst/>
          </a:prstGeom>
          <a:noFill/>
          <a:extLst>
            <a:ext uri="{909E8E84-426E-40DD-AFC4-6F175D3DCCD1}">
              <a14:hiddenFill xmlns:a14="http://schemas.microsoft.com/office/drawing/2010/main">
                <a:solidFill>
                  <a:srgbClr val="FFFFFF"/>
                </a:solidFill>
              </a14:hiddenFill>
            </a:ext>
          </a:extLst>
        </p:spPr>
      </p:pic>
      <p:pic>
        <p:nvPicPr>
          <p:cNvPr id="88078" name="Picture 14">
            <a:extLst>
              <a:ext uri="{FF2B5EF4-FFF2-40B4-BE49-F238E27FC236}">
                <a16:creationId xmlns:a16="http://schemas.microsoft.com/office/drawing/2014/main" id="{D42BF0BA-16C4-DC3B-7D62-37BF5DC7952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5963" y="1627188"/>
            <a:ext cx="595312" cy="1531937"/>
          </a:xfrm>
          <a:prstGeom prst="rect">
            <a:avLst/>
          </a:prstGeom>
          <a:noFill/>
          <a:extLst>
            <a:ext uri="{909E8E84-426E-40DD-AFC4-6F175D3DCCD1}">
              <a14:hiddenFill xmlns:a14="http://schemas.microsoft.com/office/drawing/2010/main">
                <a:solidFill>
                  <a:srgbClr val="FFFFFF"/>
                </a:solidFill>
              </a14:hiddenFill>
            </a:ext>
          </a:extLst>
        </p:spPr>
      </p:pic>
      <p:pic>
        <p:nvPicPr>
          <p:cNvPr id="88079" name="Picture 15">
            <a:extLst>
              <a:ext uri="{FF2B5EF4-FFF2-40B4-BE49-F238E27FC236}">
                <a16:creationId xmlns:a16="http://schemas.microsoft.com/office/drawing/2014/main" id="{845F6414-C72F-6ACC-60E8-C72763BF3B7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4025" y="1339850"/>
            <a:ext cx="1184275" cy="1563688"/>
          </a:xfrm>
          <a:prstGeom prst="rect">
            <a:avLst/>
          </a:prstGeom>
          <a:noFill/>
          <a:extLst>
            <a:ext uri="{909E8E84-426E-40DD-AFC4-6F175D3DCCD1}">
              <a14:hiddenFill xmlns:a14="http://schemas.microsoft.com/office/drawing/2010/main">
                <a:solidFill>
                  <a:srgbClr val="FFFFFF"/>
                </a:solidFill>
              </a14:hiddenFill>
            </a:ext>
          </a:extLst>
        </p:spPr>
      </p:pic>
      <p:pic>
        <p:nvPicPr>
          <p:cNvPr id="88080" name="Picture 16">
            <a:extLst>
              <a:ext uri="{FF2B5EF4-FFF2-40B4-BE49-F238E27FC236}">
                <a16:creationId xmlns:a16="http://schemas.microsoft.com/office/drawing/2014/main" id="{B4785F9B-14C0-B19C-023C-DE47B890DEB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325" y="1339850"/>
            <a:ext cx="874713" cy="1563688"/>
          </a:xfrm>
          <a:prstGeom prst="rect">
            <a:avLst/>
          </a:prstGeom>
          <a:noFill/>
          <a:extLst>
            <a:ext uri="{909E8E84-426E-40DD-AFC4-6F175D3DCCD1}">
              <a14:hiddenFill xmlns:a14="http://schemas.microsoft.com/office/drawing/2010/main">
                <a:solidFill>
                  <a:srgbClr val="FFFFFF"/>
                </a:solidFill>
              </a14:hiddenFill>
            </a:ext>
          </a:extLst>
        </p:spPr>
      </p:pic>
      <p:pic>
        <p:nvPicPr>
          <p:cNvPr id="88081" name="Picture 17">
            <a:extLst>
              <a:ext uri="{FF2B5EF4-FFF2-40B4-BE49-F238E27FC236}">
                <a16:creationId xmlns:a16="http://schemas.microsoft.com/office/drawing/2014/main" id="{2FB45B07-A78E-5557-09B4-F279B0A0A2C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6188" y="1771650"/>
            <a:ext cx="585787" cy="1611313"/>
          </a:xfrm>
          <a:prstGeom prst="rect">
            <a:avLst/>
          </a:prstGeom>
          <a:noFill/>
          <a:extLst>
            <a:ext uri="{909E8E84-426E-40DD-AFC4-6F175D3DCCD1}">
              <a14:hiddenFill xmlns:a14="http://schemas.microsoft.com/office/drawing/2010/main">
                <a:solidFill>
                  <a:srgbClr val="FFFFFF"/>
                </a:solidFill>
              </a14:hiddenFill>
            </a:ext>
          </a:extLst>
        </p:spPr>
      </p:pic>
      <p:sp>
        <p:nvSpPr>
          <p:cNvPr id="88082" name="Rectangle 18">
            <a:extLst>
              <a:ext uri="{FF2B5EF4-FFF2-40B4-BE49-F238E27FC236}">
                <a16:creationId xmlns:a16="http://schemas.microsoft.com/office/drawing/2014/main" id="{D37E0E66-45C1-9B76-2AF2-7CEB907D3EEE}"/>
              </a:ext>
            </a:extLst>
          </p:cNvPr>
          <p:cNvSpPr>
            <a:spLocks noRot="1" noChangeArrowheads="1"/>
          </p:cNvSpPr>
          <p:nvPr/>
        </p:nvSpPr>
        <p:spPr bwMode="auto">
          <a:xfrm>
            <a:off x="0" y="2924175"/>
            <a:ext cx="334803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home inhabitants</a:t>
            </a:r>
          </a:p>
        </p:txBody>
      </p:sp>
      <p:sp>
        <p:nvSpPr>
          <p:cNvPr id="88083" name="Rectangle 19">
            <a:extLst>
              <a:ext uri="{FF2B5EF4-FFF2-40B4-BE49-F238E27FC236}">
                <a16:creationId xmlns:a16="http://schemas.microsoft.com/office/drawing/2014/main" id="{F8C002B3-A756-155F-03F2-E19D4CD69AAB}"/>
              </a:ext>
            </a:extLst>
          </p:cNvPr>
          <p:cNvSpPr>
            <a:spLocks noRot="1" noChangeArrowheads="1"/>
          </p:cNvSpPr>
          <p:nvPr/>
        </p:nvSpPr>
        <p:spPr bwMode="auto">
          <a:xfrm>
            <a:off x="3201988" y="2925763"/>
            <a:ext cx="2665412"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intimate socials</a:t>
            </a:r>
          </a:p>
        </p:txBody>
      </p:sp>
      <p:sp>
        <p:nvSpPr>
          <p:cNvPr id="88084" name="Rectangle 20">
            <a:extLst>
              <a:ext uri="{FF2B5EF4-FFF2-40B4-BE49-F238E27FC236}">
                <a16:creationId xmlns:a16="http://schemas.microsoft.com/office/drawing/2014/main" id="{65D05C1B-A463-DB8B-4BB8-6A2E5ECA3DD4}"/>
              </a:ext>
            </a:extLst>
          </p:cNvPr>
          <p:cNvSpPr>
            <a:spLocks noRot="1" noChangeArrowheads="1"/>
          </p:cNvSpPr>
          <p:nvPr/>
        </p:nvSpPr>
        <p:spPr bwMode="auto">
          <a:xfrm>
            <a:off x="5940425" y="2924175"/>
            <a:ext cx="2916238"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extended socials</a:t>
            </a:r>
          </a:p>
        </p:txBody>
      </p:sp>
      <p:sp>
        <p:nvSpPr>
          <p:cNvPr id="88085" name="Rectangle 21">
            <a:extLst>
              <a:ext uri="{FF2B5EF4-FFF2-40B4-BE49-F238E27FC236}">
                <a16:creationId xmlns:a16="http://schemas.microsoft.com/office/drawing/2014/main" id="{6C703DA7-B41F-1F92-01DA-A062C5BE5D67}"/>
              </a:ext>
            </a:extLst>
          </p:cNvPr>
          <p:cNvSpPr>
            <a:spLocks noGrp="1" noChangeArrowheads="1"/>
          </p:cNvSpPr>
          <p:nvPr>
            <p:ph type="title"/>
          </p:nvPr>
        </p:nvSpPr>
        <p:spPr>
          <a:noFill/>
          <a:ln/>
        </p:spPr>
        <p:txBody>
          <a:bodyPr/>
          <a:lstStyle/>
          <a:p>
            <a:r>
              <a:rPr lang="en-US" altLang="LID4096" sz="3600"/>
              <a:t>implications for design</a:t>
            </a:r>
          </a:p>
        </p:txBody>
      </p:sp>
      <p:sp>
        <p:nvSpPr>
          <p:cNvPr id="88086" name="Text Box 22">
            <a:extLst>
              <a:ext uri="{FF2B5EF4-FFF2-40B4-BE49-F238E27FC236}">
                <a16:creationId xmlns:a16="http://schemas.microsoft.com/office/drawing/2014/main" id="{F7878269-64FE-5D52-B8E5-F2B7E4D5171A}"/>
              </a:ext>
            </a:extLst>
          </p:cNvPr>
          <p:cNvSpPr txBox="1">
            <a:spLocks noChangeArrowheads="1"/>
          </p:cNvSpPr>
          <p:nvPr/>
        </p:nvSpPr>
        <p:spPr bwMode="auto">
          <a:xfrm>
            <a:off x="468313" y="5148263"/>
            <a:ext cx="2687637" cy="94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en-US" altLang="LID4096" sz="2800" b="0">
                <a:latin typeface="Tahoma" panose="020B0604030504040204" pitchFamily="34" charset="0"/>
              </a:rPr>
              <a:t>necessary</a:t>
            </a:r>
          </a:p>
          <a:p>
            <a:pPr algn="l" eaLnBrk="1" hangingPunct="1"/>
            <a:r>
              <a:rPr lang="en-US" altLang="LID4096" sz="2800" b="0">
                <a:latin typeface="Tahoma" panose="020B0604030504040204" pitchFamily="34" charset="0"/>
              </a:rPr>
              <a:t>low-level details</a:t>
            </a:r>
          </a:p>
        </p:txBody>
      </p:sp>
      <p:sp>
        <p:nvSpPr>
          <p:cNvPr id="88087" name="Text Box 23">
            <a:extLst>
              <a:ext uri="{FF2B5EF4-FFF2-40B4-BE49-F238E27FC236}">
                <a16:creationId xmlns:a16="http://schemas.microsoft.com/office/drawing/2014/main" id="{54CC030D-E1F0-1800-A895-1D71D3D0F48A}"/>
              </a:ext>
            </a:extLst>
          </p:cNvPr>
          <p:cNvSpPr txBox="1">
            <a:spLocks noChangeArrowheads="1"/>
          </p:cNvSpPr>
          <p:nvPr/>
        </p:nvSpPr>
        <p:spPr bwMode="auto">
          <a:xfrm>
            <a:off x="5718175" y="5121275"/>
            <a:ext cx="2824163" cy="946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1" hangingPunct="1"/>
            <a:r>
              <a:rPr lang="en-US" altLang="LID4096" sz="2800" b="0">
                <a:latin typeface="Tahoma" panose="020B0604030504040204" pitchFamily="34" charset="0"/>
              </a:rPr>
              <a:t>discretionary</a:t>
            </a:r>
          </a:p>
          <a:p>
            <a:pPr algn="r" eaLnBrk="1" hangingPunct="1"/>
            <a:r>
              <a:rPr lang="en-US" altLang="LID4096" sz="2800" b="0">
                <a:latin typeface="Tahoma" panose="020B0604030504040204" pitchFamily="34" charset="0"/>
              </a:rPr>
              <a:t>high-level details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80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0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0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0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07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807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807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807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807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807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808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808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808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808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808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8806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806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806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806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808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80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82" grpId="0"/>
      <p:bldP spid="88083" grpId="0"/>
      <p:bldP spid="88084" grpId="0"/>
      <p:bldP spid="88086" grpId="0"/>
      <p:bldP spid="8808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FE7FBE13-7CD9-54FC-0D21-9E268ED1651C}"/>
              </a:ext>
            </a:extLst>
          </p:cNvPr>
          <p:cNvSpPr>
            <a:spLocks noChangeArrowheads="1"/>
          </p:cNvSpPr>
          <p:nvPr/>
        </p:nvSpPr>
        <p:spPr bwMode="auto">
          <a:xfrm>
            <a:off x="468313" y="4581525"/>
            <a:ext cx="8064500" cy="533400"/>
          </a:xfrm>
          <a:prstGeom prst="rect">
            <a:avLst/>
          </a:prstGeom>
          <a:gradFill rotWithShape="1">
            <a:gsLst>
              <a:gs pos="0">
                <a:srgbClr val="FF0000"/>
              </a:gs>
              <a:gs pos="100000">
                <a:srgbClr val="000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0115" name="AutoShape 3">
            <a:extLst>
              <a:ext uri="{FF2B5EF4-FFF2-40B4-BE49-F238E27FC236}">
                <a16:creationId xmlns:a16="http://schemas.microsoft.com/office/drawing/2014/main" id="{D4D80854-ABF1-E693-D8A1-6398A7CF2848}"/>
              </a:ext>
            </a:extLst>
          </p:cNvPr>
          <p:cNvSpPr>
            <a:spLocks/>
          </p:cNvSpPr>
          <p:nvPr/>
        </p:nvSpPr>
        <p:spPr bwMode="auto">
          <a:xfrm rot="5400000">
            <a:off x="1583531" y="3034507"/>
            <a:ext cx="360363" cy="2590800"/>
          </a:xfrm>
          <a:prstGeom prst="leftBrace">
            <a:avLst>
              <a:gd name="adj1" fmla="val 59912"/>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90116" name="Picture 4">
            <a:extLst>
              <a:ext uri="{FF2B5EF4-FFF2-40B4-BE49-F238E27FC236}">
                <a16:creationId xmlns:a16="http://schemas.microsoft.com/office/drawing/2014/main" id="{17AAF795-4460-28C0-5400-AF3535FD87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484313"/>
            <a:ext cx="941387" cy="1701800"/>
          </a:xfrm>
          <a:prstGeom prst="rect">
            <a:avLst/>
          </a:prstGeom>
          <a:noFill/>
          <a:extLst>
            <a:ext uri="{909E8E84-426E-40DD-AFC4-6F175D3DCCD1}">
              <a14:hiddenFill xmlns:a14="http://schemas.microsoft.com/office/drawing/2010/main">
                <a:solidFill>
                  <a:srgbClr val="FFFFFF"/>
                </a:solidFill>
              </a14:hiddenFill>
            </a:ext>
          </a:extLst>
        </p:spPr>
      </p:pic>
      <p:pic>
        <p:nvPicPr>
          <p:cNvPr id="90117" name="Picture 5">
            <a:extLst>
              <a:ext uri="{FF2B5EF4-FFF2-40B4-BE49-F238E27FC236}">
                <a16:creationId xmlns:a16="http://schemas.microsoft.com/office/drawing/2014/main" id="{9F1A2EFA-CDDB-46E2-5E80-3212290EB2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276475"/>
            <a:ext cx="409575" cy="930275"/>
          </a:xfrm>
          <a:prstGeom prst="rect">
            <a:avLst/>
          </a:prstGeom>
          <a:noFill/>
          <a:extLst>
            <a:ext uri="{909E8E84-426E-40DD-AFC4-6F175D3DCCD1}">
              <a14:hiddenFill xmlns:a14="http://schemas.microsoft.com/office/drawing/2010/main">
                <a:solidFill>
                  <a:srgbClr val="FFFFFF"/>
                </a:solidFill>
              </a14:hiddenFill>
            </a:ext>
          </a:extLst>
        </p:spPr>
      </p:pic>
      <p:pic>
        <p:nvPicPr>
          <p:cNvPr id="90118" name="Picture 6">
            <a:extLst>
              <a:ext uri="{FF2B5EF4-FFF2-40B4-BE49-F238E27FC236}">
                <a16:creationId xmlns:a16="http://schemas.microsoft.com/office/drawing/2014/main" id="{CF4AB7C0-03EA-3696-E2D5-35237B1D25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2205038"/>
            <a:ext cx="590550" cy="968375"/>
          </a:xfrm>
          <a:prstGeom prst="rect">
            <a:avLst/>
          </a:prstGeom>
          <a:noFill/>
          <a:extLst>
            <a:ext uri="{909E8E84-426E-40DD-AFC4-6F175D3DCCD1}">
              <a14:hiddenFill xmlns:a14="http://schemas.microsoft.com/office/drawing/2010/main">
                <a:solidFill>
                  <a:srgbClr val="FFFFFF"/>
                </a:solidFill>
              </a14:hiddenFill>
            </a:ext>
          </a:extLst>
        </p:spPr>
      </p:pic>
      <p:pic>
        <p:nvPicPr>
          <p:cNvPr id="90119" name="Picture 7">
            <a:extLst>
              <a:ext uri="{FF2B5EF4-FFF2-40B4-BE49-F238E27FC236}">
                <a16:creationId xmlns:a16="http://schemas.microsoft.com/office/drawing/2014/main" id="{940C03C9-2FFE-421A-23D0-F5C616EC9C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339850"/>
            <a:ext cx="5334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90120" name="Picture 8">
            <a:extLst>
              <a:ext uri="{FF2B5EF4-FFF2-40B4-BE49-F238E27FC236}">
                <a16:creationId xmlns:a16="http://schemas.microsoft.com/office/drawing/2014/main" id="{D055001F-1DBA-DE53-C784-A9C98B4628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763" y="2420938"/>
            <a:ext cx="506412" cy="739775"/>
          </a:xfrm>
          <a:prstGeom prst="rect">
            <a:avLst/>
          </a:prstGeom>
          <a:noFill/>
          <a:extLst>
            <a:ext uri="{909E8E84-426E-40DD-AFC4-6F175D3DCCD1}">
              <a14:hiddenFill xmlns:a14="http://schemas.microsoft.com/office/drawing/2010/main">
                <a:solidFill>
                  <a:srgbClr val="FFFFFF"/>
                </a:solidFill>
              </a14:hiddenFill>
            </a:ext>
          </a:extLst>
        </p:spPr>
      </p:pic>
      <p:pic>
        <p:nvPicPr>
          <p:cNvPr id="90121" name="Picture 9">
            <a:extLst>
              <a:ext uri="{FF2B5EF4-FFF2-40B4-BE49-F238E27FC236}">
                <a16:creationId xmlns:a16="http://schemas.microsoft.com/office/drawing/2014/main" id="{50C48090-C031-2401-5C40-FC312D31D4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8063" y="1916113"/>
            <a:ext cx="960437" cy="1296987"/>
          </a:xfrm>
          <a:prstGeom prst="rect">
            <a:avLst/>
          </a:prstGeom>
          <a:noFill/>
          <a:extLst>
            <a:ext uri="{909E8E84-426E-40DD-AFC4-6F175D3DCCD1}">
              <a14:hiddenFill xmlns:a14="http://schemas.microsoft.com/office/drawing/2010/main">
                <a:solidFill>
                  <a:srgbClr val="FFFFFF"/>
                </a:solidFill>
              </a14:hiddenFill>
            </a:ext>
          </a:extLst>
        </p:spPr>
      </p:pic>
      <p:pic>
        <p:nvPicPr>
          <p:cNvPr id="90122" name="Picture 10">
            <a:extLst>
              <a:ext uri="{FF2B5EF4-FFF2-40B4-BE49-F238E27FC236}">
                <a16:creationId xmlns:a16="http://schemas.microsoft.com/office/drawing/2014/main" id="{2A53C29A-CB9C-1132-F953-3B0D9095F5C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538" y="1773238"/>
            <a:ext cx="822325" cy="1479550"/>
          </a:xfrm>
          <a:prstGeom prst="rect">
            <a:avLst/>
          </a:prstGeom>
          <a:noFill/>
          <a:extLst>
            <a:ext uri="{909E8E84-426E-40DD-AFC4-6F175D3DCCD1}">
              <a14:hiddenFill xmlns:a14="http://schemas.microsoft.com/office/drawing/2010/main">
                <a:solidFill>
                  <a:srgbClr val="FFFFFF"/>
                </a:solidFill>
              </a14:hiddenFill>
            </a:ext>
          </a:extLst>
        </p:spPr>
      </p:pic>
      <p:pic>
        <p:nvPicPr>
          <p:cNvPr id="90123" name="Picture 11">
            <a:extLst>
              <a:ext uri="{FF2B5EF4-FFF2-40B4-BE49-F238E27FC236}">
                <a16:creationId xmlns:a16="http://schemas.microsoft.com/office/drawing/2014/main" id="{31E7EB53-E261-8327-E38C-4CF47A3B5F4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72450" y="1627188"/>
            <a:ext cx="584200" cy="1570037"/>
          </a:xfrm>
          <a:prstGeom prst="rect">
            <a:avLst/>
          </a:prstGeom>
          <a:noFill/>
          <a:extLst>
            <a:ext uri="{909E8E84-426E-40DD-AFC4-6F175D3DCCD1}">
              <a14:hiddenFill xmlns:a14="http://schemas.microsoft.com/office/drawing/2010/main">
                <a:solidFill>
                  <a:srgbClr val="FFFFFF"/>
                </a:solidFill>
              </a14:hiddenFill>
            </a:ext>
          </a:extLst>
        </p:spPr>
      </p:pic>
      <p:pic>
        <p:nvPicPr>
          <p:cNvPr id="90124" name="Picture 12">
            <a:extLst>
              <a:ext uri="{FF2B5EF4-FFF2-40B4-BE49-F238E27FC236}">
                <a16:creationId xmlns:a16="http://schemas.microsoft.com/office/drawing/2014/main" id="{7FA6B789-EE56-C1AC-FE09-99572178153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5963" y="1627188"/>
            <a:ext cx="595312" cy="1531937"/>
          </a:xfrm>
          <a:prstGeom prst="rect">
            <a:avLst/>
          </a:prstGeom>
          <a:noFill/>
          <a:extLst>
            <a:ext uri="{909E8E84-426E-40DD-AFC4-6F175D3DCCD1}">
              <a14:hiddenFill xmlns:a14="http://schemas.microsoft.com/office/drawing/2010/main">
                <a:solidFill>
                  <a:srgbClr val="FFFFFF"/>
                </a:solidFill>
              </a14:hiddenFill>
            </a:ext>
          </a:extLst>
        </p:spPr>
      </p:pic>
      <p:pic>
        <p:nvPicPr>
          <p:cNvPr id="90125" name="Picture 13">
            <a:extLst>
              <a:ext uri="{FF2B5EF4-FFF2-40B4-BE49-F238E27FC236}">
                <a16:creationId xmlns:a16="http://schemas.microsoft.com/office/drawing/2014/main" id="{4BE05982-6F60-875C-0D11-CD2E8FB5E81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4025" y="1339850"/>
            <a:ext cx="1184275" cy="1563688"/>
          </a:xfrm>
          <a:prstGeom prst="rect">
            <a:avLst/>
          </a:prstGeom>
          <a:noFill/>
          <a:extLst>
            <a:ext uri="{909E8E84-426E-40DD-AFC4-6F175D3DCCD1}">
              <a14:hiddenFill xmlns:a14="http://schemas.microsoft.com/office/drawing/2010/main">
                <a:solidFill>
                  <a:srgbClr val="FFFFFF"/>
                </a:solidFill>
              </a14:hiddenFill>
            </a:ext>
          </a:extLst>
        </p:spPr>
      </p:pic>
      <p:pic>
        <p:nvPicPr>
          <p:cNvPr id="90126" name="Picture 14">
            <a:extLst>
              <a:ext uri="{FF2B5EF4-FFF2-40B4-BE49-F238E27FC236}">
                <a16:creationId xmlns:a16="http://schemas.microsoft.com/office/drawing/2014/main" id="{2F8D1100-F690-FCE2-1504-1BAB8BBED80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325" y="1339850"/>
            <a:ext cx="874713" cy="1563688"/>
          </a:xfrm>
          <a:prstGeom prst="rect">
            <a:avLst/>
          </a:prstGeom>
          <a:noFill/>
          <a:extLst>
            <a:ext uri="{909E8E84-426E-40DD-AFC4-6F175D3DCCD1}">
              <a14:hiddenFill xmlns:a14="http://schemas.microsoft.com/office/drawing/2010/main">
                <a:solidFill>
                  <a:srgbClr val="FFFFFF"/>
                </a:solidFill>
              </a14:hiddenFill>
            </a:ext>
          </a:extLst>
        </p:spPr>
      </p:pic>
      <p:pic>
        <p:nvPicPr>
          <p:cNvPr id="90127" name="Picture 15">
            <a:extLst>
              <a:ext uri="{FF2B5EF4-FFF2-40B4-BE49-F238E27FC236}">
                <a16:creationId xmlns:a16="http://schemas.microsoft.com/office/drawing/2014/main" id="{2C75E343-B686-A632-F2FD-8A73A72117C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6188" y="1771650"/>
            <a:ext cx="585787" cy="1611313"/>
          </a:xfrm>
          <a:prstGeom prst="rect">
            <a:avLst/>
          </a:prstGeom>
          <a:noFill/>
          <a:extLst>
            <a:ext uri="{909E8E84-426E-40DD-AFC4-6F175D3DCCD1}">
              <a14:hiddenFill xmlns:a14="http://schemas.microsoft.com/office/drawing/2010/main">
                <a:solidFill>
                  <a:srgbClr val="FFFFFF"/>
                </a:solidFill>
              </a14:hiddenFill>
            </a:ext>
          </a:extLst>
        </p:spPr>
      </p:pic>
      <p:sp>
        <p:nvSpPr>
          <p:cNvPr id="90128" name="Rectangle 16">
            <a:extLst>
              <a:ext uri="{FF2B5EF4-FFF2-40B4-BE49-F238E27FC236}">
                <a16:creationId xmlns:a16="http://schemas.microsoft.com/office/drawing/2014/main" id="{01EC6AC1-9820-C2E2-C3DC-5A16226FB55D}"/>
              </a:ext>
            </a:extLst>
          </p:cNvPr>
          <p:cNvSpPr>
            <a:spLocks noRot="1" noChangeArrowheads="1"/>
          </p:cNvSpPr>
          <p:nvPr/>
        </p:nvSpPr>
        <p:spPr bwMode="auto">
          <a:xfrm>
            <a:off x="0" y="2924175"/>
            <a:ext cx="334803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home inhabitants</a:t>
            </a:r>
          </a:p>
        </p:txBody>
      </p:sp>
      <p:sp>
        <p:nvSpPr>
          <p:cNvPr id="90129" name="Rectangle 17">
            <a:extLst>
              <a:ext uri="{FF2B5EF4-FFF2-40B4-BE49-F238E27FC236}">
                <a16:creationId xmlns:a16="http://schemas.microsoft.com/office/drawing/2014/main" id="{31F6F570-BFF6-8F03-7F40-26FF0A3EC004}"/>
              </a:ext>
            </a:extLst>
          </p:cNvPr>
          <p:cNvSpPr>
            <a:spLocks noRot="1" noChangeArrowheads="1"/>
          </p:cNvSpPr>
          <p:nvPr/>
        </p:nvSpPr>
        <p:spPr bwMode="auto">
          <a:xfrm>
            <a:off x="3201988" y="2925763"/>
            <a:ext cx="2665412"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intimate socials</a:t>
            </a:r>
          </a:p>
        </p:txBody>
      </p:sp>
      <p:sp>
        <p:nvSpPr>
          <p:cNvPr id="90130" name="Rectangle 18">
            <a:extLst>
              <a:ext uri="{FF2B5EF4-FFF2-40B4-BE49-F238E27FC236}">
                <a16:creationId xmlns:a16="http://schemas.microsoft.com/office/drawing/2014/main" id="{7E59808A-F921-666C-E1B7-633DD01458F8}"/>
              </a:ext>
            </a:extLst>
          </p:cNvPr>
          <p:cNvSpPr>
            <a:spLocks noRot="1" noChangeArrowheads="1"/>
          </p:cNvSpPr>
          <p:nvPr/>
        </p:nvSpPr>
        <p:spPr bwMode="auto">
          <a:xfrm>
            <a:off x="5940425" y="2924175"/>
            <a:ext cx="2916238"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extended socials</a:t>
            </a:r>
          </a:p>
        </p:txBody>
      </p:sp>
      <p:sp>
        <p:nvSpPr>
          <p:cNvPr id="90131" name="Rectangle 19">
            <a:extLst>
              <a:ext uri="{FF2B5EF4-FFF2-40B4-BE49-F238E27FC236}">
                <a16:creationId xmlns:a16="http://schemas.microsoft.com/office/drawing/2014/main" id="{D0398154-D988-A55A-DD56-9A7386580555}"/>
              </a:ext>
            </a:extLst>
          </p:cNvPr>
          <p:cNvSpPr>
            <a:spLocks noGrp="1" noChangeArrowheads="1"/>
          </p:cNvSpPr>
          <p:nvPr>
            <p:ph type="title"/>
          </p:nvPr>
        </p:nvSpPr>
        <p:spPr>
          <a:noFill/>
          <a:ln/>
        </p:spPr>
        <p:txBody>
          <a:bodyPr/>
          <a:lstStyle/>
          <a:p>
            <a:r>
              <a:rPr lang="en-US" altLang="LID4096" sz="3600"/>
              <a:t>implications for design</a:t>
            </a:r>
          </a:p>
        </p:txBody>
      </p:sp>
      <p:sp>
        <p:nvSpPr>
          <p:cNvPr id="90132" name="Text Box 20">
            <a:extLst>
              <a:ext uri="{FF2B5EF4-FFF2-40B4-BE49-F238E27FC236}">
                <a16:creationId xmlns:a16="http://schemas.microsoft.com/office/drawing/2014/main" id="{FB0C0586-9D1B-6951-689B-91FF029F509B}"/>
              </a:ext>
            </a:extLst>
          </p:cNvPr>
          <p:cNvSpPr txBox="1">
            <a:spLocks noChangeArrowheads="1"/>
          </p:cNvSpPr>
          <p:nvPr/>
        </p:nvSpPr>
        <p:spPr bwMode="auto">
          <a:xfrm>
            <a:off x="468313" y="5229225"/>
            <a:ext cx="2641600"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en-US" altLang="LID4096" sz="2400" b="0">
                <a:latin typeface="Tahoma" panose="020B0604030504040204" pitchFamily="34" charset="0"/>
              </a:rPr>
              <a:t>current, upcoming</a:t>
            </a:r>
          </a:p>
          <a:p>
            <a:pPr algn="l" eaLnBrk="1" hangingPunct="1"/>
            <a:r>
              <a:rPr lang="en-US" altLang="LID4096" sz="2400" b="0">
                <a:latin typeface="Tahoma" panose="020B0604030504040204" pitchFamily="34" charset="0"/>
              </a:rPr>
              <a:t>location, activity</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D27CDA79-34DD-A263-EB69-94F1F0FF091A}"/>
              </a:ext>
            </a:extLst>
          </p:cNvPr>
          <p:cNvSpPr>
            <a:spLocks noChangeArrowheads="1"/>
          </p:cNvSpPr>
          <p:nvPr/>
        </p:nvSpPr>
        <p:spPr bwMode="auto">
          <a:xfrm>
            <a:off x="468313" y="4581525"/>
            <a:ext cx="8064500" cy="533400"/>
          </a:xfrm>
          <a:prstGeom prst="rect">
            <a:avLst/>
          </a:prstGeom>
          <a:gradFill rotWithShape="1">
            <a:gsLst>
              <a:gs pos="0">
                <a:srgbClr val="FF0000"/>
              </a:gs>
              <a:gs pos="100000">
                <a:srgbClr val="000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2163" name="AutoShape 3">
            <a:extLst>
              <a:ext uri="{FF2B5EF4-FFF2-40B4-BE49-F238E27FC236}">
                <a16:creationId xmlns:a16="http://schemas.microsoft.com/office/drawing/2014/main" id="{B96E28F6-625C-F363-ACCA-687934E641AB}"/>
              </a:ext>
            </a:extLst>
          </p:cNvPr>
          <p:cNvSpPr>
            <a:spLocks/>
          </p:cNvSpPr>
          <p:nvPr/>
        </p:nvSpPr>
        <p:spPr bwMode="auto">
          <a:xfrm rot="5400000">
            <a:off x="1583531" y="3034507"/>
            <a:ext cx="360363" cy="2590800"/>
          </a:xfrm>
          <a:prstGeom prst="leftBrace">
            <a:avLst>
              <a:gd name="adj1" fmla="val 59912"/>
              <a:gd name="adj2" fmla="val 50000"/>
            </a:avLst>
          </a:prstGeom>
          <a:noFill/>
          <a:ln w="38100">
            <a:solidFill>
              <a:srgbClr val="C0C0C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2164" name="AutoShape 4">
            <a:extLst>
              <a:ext uri="{FF2B5EF4-FFF2-40B4-BE49-F238E27FC236}">
                <a16:creationId xmlns:a16="http://schemas.microsoft.com/office/drawing/2014/main" id="{B7703D2B-5E9A-68B8-3413-831963F410C8}"/>
              </a:ext>
            </a:extLst>
          </p:cNvPr>
          <p:cNvSpPr>
            <a:spLocks/>
          </p:cNvSpPr>
          <p:nvPr/>
        </p:nvSpPr>
        <p:spPr bwMode="auto">
          <a:xfrm rot="5400000">
            <a:off x="3995737" y="2997201"/>
            <a:ext cx="360363" cy="2665412"/>
          </a:xfrm>
          <a:prstGeom prst="leftBrace">
            <a:avLst>
              <a:gd name="adj1" fmla="val 61637"/>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92165" name="Picture 5">
            <a:extLst>
              <a:ext uri="{FF2B5EF4-FFF2-40B4-BE49-F238E27FC236}">
                <a16:creationId xmlns:a16="http://schemas.microsoft.com/office/drawing/2014/main" id="{69D25361-35B9-114A-A15E-7FFC7DD7A6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484313"/>
            <a:ext cx="941387" cy="1701800"/>
          </a:xfrm>
          <a:prstGeom prst="rect">
            <a:avLst/>
          </a:prstGeom>
          <a:noFill/>
          <a:extLst>
            <a:ext uri="{909E8E84-426E-40DD-AFC4-6F175D3DCCD1}">
              <a14:hiddenFill xmlns:a14="http://schemas.microsoft.com/office/drawing/2010/main">
                <a:solidFill>
                  <a:srgbClr val="FFFFFF"/>
                </a:solidFill>
              </a14:hiddenFill>
            </a:ext>
          </a:extLst>
        </p:spPr>
      </p:pic>
      <p:pic>
        <p:nvPicPr>
          <p:cNvPr id="92166" name="Picture 6">
            <a:extLst>
              <a:ext uri="{FF2B5EF4-FFF2-40B4-BE49-F238E27FC236}">
                <a16:creationId xmlns:a16="http://schemas.microsoft.com/office/drawing/2014/main" id="{EA361BBD-0433-C658-C1A7-B154538C28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276475"/>
            <a:ext cx="409575" cy="930275"/>
          </a:xfrm>
          <a:prstGeom prst="rect">
            <a:avLst/>
          </a:prstGeom>
          <a:noFill/>
          <a:extLst>
            <a:ext uri="{909E8E84-426E-40DD-AFC4-6F175D3DCCD1}">
              <a14:hiddenFill xmlns:a14="http://schemas.microsoft.com/office/drawing/2010/main">
                <a:solidFill>
                  <a:srgbClr val="FFFFFF"/>
                </a:solidFill>
              </a14:hiddenFill>
            </a:ext>
          </a:extLst>
        </p:spPr>
      </p:pic>
      <p:pic>
        <p:nvPicPr>
          <p:cNvPr id="92167" name="Picture 7">
            <a:extLst>
              <a:ext uri="{FF2B5EF4-FFF2-40B4-BE49-F238E27FC236}">
                <a16:creationId xmlns:a16="http://schemas.microsoft.com/office/drawing/2014/main" id="{575B6047-A5AF-F236-19D6-C7C81D00C5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2205038"/>
            <a:ext cx="590550" cy="968375"/>
          </a:xfrm>
          <a:prstGeom prst="rect">
            <a:avLst/>
          </a:prstGeom>
          <a:noFill/>
          <a:extLst>
            <a:ext uri="{909E8E84-426E-40DD-AFC4-6F175D3DCCD1}">
              <a14:hiddenFill xmlns:a14="http://schemas.microsoft.com/office/drawing/2010/main">
                <a:solidFill>
                  <a:srgbClr val="FFFFFF"/>
                </a:solidFill>
              </a14:hiddenFill>
            </a:ext>
          </a:extLst>
        </p:spPr>
      </p:pic>
      <p:pic>
        <p:nvPicPr>
          <p:cNvPr id="92168" name="Picture 8">
            <a:extLst>
              <a:ext uri="{FF2B5EF4-FFF2-40B4-BE49-F238E27FC236}">
                <a16:creationId xmlns:a16="http://schemas.microsoft.com/office/drawing/2014/main" id="{B52AF8F0-B5B1-6F44-9D44-A1009912B2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339850"/>
            <a:ext cx="5334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92169" name="Picture 9">
            <a:extLst>
              <a:ext uri="{FF2B5EF4-FFF2-40B4-BE49-F238E27FC236}">
                <a16:creationId xmlns:a16="http://schemas.microsoft.com/office/drawing/2014/main" id="{7B33A0FD-5D6D-18A8-AED8-F2AFB4EB23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763" y="2420938"/>
            <a:ext cx="506412" cy="739775"/>
          </a:xfrm>
          <a:prstGeom prst="rect">
            <a:avLst/>
          </a:prstGeom>
          <a:noFill/>
          <a:extLst>
            <a:ext uri="{909E8E84-426E-40DD-AFC4-6F175D3DCCD1}">
              <a14:hiddenFill xmlns:a14="http://schemas.microsoft.com/office/drawing/2010/main">
                <a:solidFill>
                  <a:srgbClr val="FFFFFF"/>
                </a:solidFill>
              </a14:hiddenFill>
            </a:ext>
          </a:extLst>
        </p:spPr>
      </p:pic>
      <p:pic>
        <p:nvPicPr>
          <p:cNvPr id="92170" name="Picture 10">
            <a:extLst>
              <a:ext uri="{FF2B5EF4-FFF2-40B4-BE49-F238E27FC236}">
                <a16:creationId xmlns:a16="http://schemas.microsoft.com/office/drawing/2014/main" id="{0A7FF765-5AA9-8C36-392A-29B405CA88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8063" y="1916113"/>
            <a:ext cx="960437" cy="1296987"/>
          </a:xfrm>
          <a:prstGeom prst="rect">
            <a:avLst/>
          </a:prstGeom>
          <a:noFill/>
          <a:extLst>
            <a:ext uri="{909E8E84-426E-40DD-AFC4-6F175D3DCCD1}">
              <a14:hiddenFill xmlns:a14="http://schemas.microsoft.com/office/drawing/2010/main">
                <a:solidFill>
                  <a:srgbClr val="FFFFFF"/>
                </a:solidFill>
              </a14:hiddenFill>
            </a:ext>
          </a:extLst>
        </p:spPr>
      </p:pic>
      <p:pic>
        <p:nvPicPr>
          <p:cNvPr id="92171" name="Picture 11">
            <a:extLst>
              <a:ext uri="{FF2B5EF4-FFF2-40B4-BE49-F238E27FC236}">
                <a16:creationId xmlns:a16="http://schemas.microsoft.com/office/drawing/2014/main" id="{F2CD09A6-9A51-368D-8015-8622C32AB35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538" y="1773238"/>
            <a:ext cx="822325" cy="1479550"/>
          </a:xfrm>
          <a:prstGeom prst="rect">
            <a:avLst/>
          </a:prstGeom>
          <a:noFill/>
          <a:extLst>
            <a:ext uri="{909E8E84-426E-40DD-AFC4-6F175D3DCCD1}">
              <a14:hiddenFill xmlns:a14="http://schemas.microsoft.com/office/drawing/2010/main">
                <a:solidFill>
                  <a:srgbClr val="FFFFFF"/>
                </a:solidFill>
              </a14:hiddenFill>
            </a:ext>
          </a:extLst>
        </p:spPr>
      </p:pic>
      <p:pic>
        <p:nvPicPr>
          <p:cNvPr id="92172" name="Picture 12">
            <a:extLst>
              <a:ext uri="{FF2B5EF4-FFF2-40B4-BE49-F238E27FC236}">
                <a16:creationId xmlns:a16="http://schemas.microsoft.com/office/drawing/2014/main" id="{5557DE7E-580D-FBA2-1FBC-B382C4A2754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72450" y="1627188"/>
            <a:ext cx="584200" cy="1570037"/>
          </a:xfrm>
          <a:prstGeom prst="rect">
            <a:avLst/>
          </a:prstGeom>
          <a:noFill/>
          <a:extLst>
            <a:ext uri="{909E8E84-426E-40DD-AFC4-6F175D3DCCD1}">
              <a14:hiddenFill xmlns:a14="http://schemas.microsoft.com/office/drawing/2010/main">
                <a:solidFill>
                  <a:srgbClr val="FFFFFF"/>
                </a:solidFill>
              </a14:hiddenFill>
            </a:ext>
          </a:extLst>
        </p:spPr>
      </p:pic>
      <p:pic>
        <p:nvPicPr>
          <p:cNvPr id="92173" name="Picture 13">
            <a:extLst>
              <a:ext uri="{FF2B5EF4-FFF2-40B4-BE49-F238E27FC236}">
                <a16:creationId xmlns:a16="http://schemas.microsoft.com/office/drawing/2014/main" id="{001F111D-AE5E-08F2-A2C6-C72E873CEE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5963" y="1627188"/>
            <a:ext cx="595312" cy="1531937"/>
          </a:xfrm>
          <a:prstGeom prst="rect">
            <a:avLst/>
          </a:prstGeom>
          <a:noFill/>
          <a:extLst>
            <a:ext uri="{909E8E84-426E-40DD-AFC4-6F175D3DCCD1}">
              <a14:hiddenFill xmlns:a14="http://schemas.microsoft.com/office/drawing/2010/main">
                <a:solidFill>
                  <a:srgbClr val="FFFFFF"/>
                </a:solidFill>
              </a14:hiddenFill>
            </a:ext>
          </a:extLst>
        </p:spPr>
      </p:pic>
      <p:pic>
        <p:nvPicPr>
          <p:cNvPr id="92174" name="Picture 14">
            <a:extLst>
              <a:ext uri="{FF2B5EF4-FFF2-40B4-BE49-F238E27FC236}">
                <a16:creationId xmlns:a16="http://schemas.microsoft.com/office/drawing/2014/main" id="{B38A0B3C-4C6F-3C1C-4D5B-4457242FADC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4025" y="1339850"/>
            <a:ext cx="1184275" cy="1563688"/>
          </a:xfrm>
          <a:prstGeom prst="rect">
            <a:avLst/>
          </a:prstGeom>
          <a:noFill/>
          <a:extLst>
            <a:ext uri="{909E8E84-426E-40DD-AFC4-6F175D3DCCD1}">
              <a14:hiddenFill xmlns:a14="http://schemas.microsoft.com/office/drawing/2010/main">
                <a:solidFill>
                  <a:srgbClr val="FFFFFF"/>
                </a:solidFill>
              </a14:hiddenFill>
            </a:ext>
          </a:extLst>
        </p:spPr>
      </p:pic>
      <p:pic>
        <p:nvPicPr>
          <p:cNvPr id="92175" name="Picture 15">
            <a:extLst>
              <a:ext uri="{FF2B5EF4-FFF2-40B4-BE49-F238E27FC236}">
                <a16:creationId xmlns:a16="http://schemas.microsoft.com/office/drawing/2014/main" id="{FD254558-9F5F-B6D6-1237-83CD9A5C6EF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325" y="1339850"/>
            <a:ext cx="874713" cy="1563688"/>
          </a:xfrm>
          <a:prstGeom prst="rect">
            <a:avLst/>
          </a:prstGeom>
          <a:noFill/>
          <a:extLst>
            <a:ext uri="{909E8E84-426E-40DD-AFC4-6F175D3DCCD1}">
              <a14:hiddenFill xmlns:a14="http://schemas.microsoft.com/office/drawing/2010/main">
                <a:solidFill>
                  <a:srgbClr val="FFFFFF"/>
                </a:solidFill>
              </a14:hiddenFill>
            </a:ext>
          </a:extLst>
        </p:spPr>
      </p:pic>
      <p:pic>
        <p:nvPicPr>
          <p:cNvPr id="92176" name="Picture 16">
            <a:extLst>
              <a:ext uri="{FF2B5EF4-FFF2-40B4-BE49-F238E27FC236}">
                <a16:creationId xmlns:a16="http://schemas.microsoft.com/office/drawing/2014/main" id="{F9B2926C-F93F-97E6-A860-40C280AEFD4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6188" y="1771650"/>
            <a:ext cx="585787" cy="1611313"/>
          </a:xfrm>
          <a:prstGeom prst="rect">
            <a:avLst/>
          </a:prstGeom>
          <a:noFill/>
          <a:extLst>
            <a:ext uri="{909E8E84-426E-40DD-AFC4-6F175D3DCCD1}">
              <a14:hiddenFill xmlns:a14="http://schemas.microsoft.com/office/drawing/2010/main">
                <a:solidFill>
                  <a:srgbClr val="FFFFFF"/>
                </a:solidFill>
              </a14:hiddenFill>
            </a:ext>
          </a:extLst>
        </p:spPr>
      </p:pic>
      <p:sp>
        <p:nvSpPr>
          <p:cNvPr id="92177" name="Rectangle 17">
            <a:extLst>
              <a:ext uri="{FF2B5EF4-FFF2-40B4-BE49-F238E27FC236}">
                <a16:creationId xmlns:a16="http://schemas.microsoft.com/office/drawing/2014/main" id="{C7B0994B-6ECE-D55C-46D2-5B07338D70E1}"/>
              </a:ext>
            </a:extLst>
          </p:cNvPr>
          <p:cNvSpPr>
            <a:spLocks noRot="1" noChangeArrowheads="1"/>
          </p:cNvSpPr>
          <p:nvPr/>
        </p:nvSpPr>
        <p:spPr bwMode="auto">
          <a:xfrm>
            <a:off x="0" y="2924175"/>
            <a:ext cx="334803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home inhabitants</a:t>
            </a:r>
          </a:p>
        </p:txBody>
      </p:sp>
      <p:sp>
        <p:nvSpPr>
          <p:cNvPr id="92178" name="Rectangle 18">
            <a:extLst>
              <a:ext uri="{FF2B5EF4-FFF2-40B4-BE49-F238E27FC236}">
                <a16:creationId xmlns:a16="http://schemas.microsoft.com/office/drawing/2014/main" id="{9CAE2B10-D9FA-B7A6-E0FA-A6DEE9C7E70A}"/>
              </a:ext>
            </a:extLst>
          </p:cNvPr>
          <p:cNvSpPr>
            <a:spLocks noRot="1" noChangeArrowheads="1"/>
          </p:cNvSpPr>
          <p:nvPr/>
        </p:nvSpPr>
        <p:spPr bwMode="auto">
          <a:xfrm>
            <a:off x="3201988" y="2925763"/>
            <a:ext cx="2665412"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intimate socials</a:t>
            </a:r>
          </a:p>
        </p:txBody>
      </p:sp>
      <p:sp>
        <p:nvSpPr>
          <p:cNvPr id="92179" name="Rectangle 19">
            <a:extLst>
              <a:ext uri="{FF2B5EF4-FFF2-40B4-BE49-F238E27FC236}">
                <a16:creationId xmlns:a16="http://schemas.microsoft.com/office/drawing/2014/main" id="{8A711F8F-B374-EE8A-0CD3-B460B1C2313D}"/>
              </a:ext>
            </a:extLst>
          </p:cNvPr>
          <p:cNvSpPr>
            <a:spLocks noRot="1" noChangeArrowheads="1"/>
          </p:cNvSpPr>
          <p:nvPr/>
        </p:nvSpPr>
        <p:spPr bwMode="auto">
          <a:xfrm>
            <a:off x="5940425" y="2924175"/>
            <a:ext cx="2916238"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extended socials</a:t>
            </a:r>
          </a:p>
        </p:txBody>
      </p:sp>
      <p:sp>
        <p:nvSpPr>
          <p:cNvPr id="92180" name="Rectangle 20">
            <a:extLst>
              <a:ext uri="{FF2B5EF4-FFF2-40B4-BE49-F238E27FC236}">
                <a16:creationId xmlns:a16="http://schemas.microsoft.com/office/drawing/2014/main" id="{15ABCE8C-BDD5-E0D4-EE13-F680E9F05950}"/>
              </a:ext>
            </a:extLst>
          </p:cNvPr>
          <p:cNvSpPr>
            <a:spLocks noGrp="1" noChangeArrowheads="1"/>
          </p:cNvSpPr>
          <p:nvPr>
            <p:ph type="title"/>
          </p:nvPr>
        </p:nvSpPr>
        <p:spPr>
          <a:noFill/>
          <a:ln/>
        </p:spPr>
        <p:txBody>
          <a:bodyPr/>
          <a:lstStyle/>
          <a:p>
            <a:r>
              <a:rPr lang="en-US" altLang="LID4096" sz="3600"/>
              <a:t>implications for design</a:t>
            </a:r>
          </a:p>
        </p:txBody>
      </p:sp>
      <p:sp>
        <p:nvSpPr>
          <p:cNvPr id="92181" name="Text Box 21">
            <a:extLst>
              <a:ext uri="{FF2B5EF4-FFF2-40B4-BE49-F238E27FC236}">
                <a16:creationId xmlns:a16="http://schemas.microsoft.com/office/drawing/2014/main" id="{B8E1EC0B-C15F-F39C-D2C5-E76E13AE7193}"/>
              </a:ext>
            </a:extLst>
          </p:cNvPr>
          <p:cNvSpPr txBox="1">
            <a:spLocks noChangeArrowheads="1"/>
          </p:cNvSpPr>
          <p:nvPr/>
        </p:nvSpPr>
        <p:spPr bwMode="auto">
          <a:xfrm>
            <a:off x="468313" y="5229225"/>
            <a:ext cx="2641600"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en-US" altLang="LID4096" sz="2400" b="0">
                <a:solidFill>
                  <a:srgbClr val="C0C0C0"/>
                </a:solidFill>
                <a:latin typeface="Tahoma" panose="020B0604030504040204" pitchFamily="34" charset="0"/>
              </a:rPr>
              <a:t>current, upcoming</a:t>
            </a:r>
          </a:p>
          <a:p>
            <a:pPr algn="l" eaLnBrk="1" hangingPunct="1"/>
            <a:r>
              <a:rPr lang="en-US" altLang="LID4096" sz="2400" b="0">
                <a:solidFill>
                  <a:srgbClr val="C0C0C0"/>
                </a:solidFill>
                <a:latin typeface="Tahoma" panose="020B0604030504040204" pitchFamily="34" charset="0"/>
              </a:rPr>
              <a:t>location, activity</a:t>
            </a:r>
          </a:p>
        </p:txBody>
      </p:sp>
      <p:sp>
        <p:nvSpPr>
          <p:cNvPr id="92182" name="Text Box 22">
            <a:extLst>
              <a:ext uri="{FF2B5EF4-FFF2-40B4-BE49-F238E27FC236}">
                <a16:creationId xmlns:a16="http://schemas.microsoft.com/office/drawing/2014/main" id="{D8C61752-D9DF-1C5D-AD83-FE0CC20D63FF}"/>
              </a:ext>
            </a:extLst>
          </p:cNvPr>
          <p:cNvSpPr txBox="1">
            <a:spLocks noChangeArrowheads="1"/>
          </p:cNvSpPr>
          <p:nvPr/>
        </p:nvSpPr>
        <p:spPr bwMode="auto">
          <a:xfrm>
            <a:off x="3348038" y="5229225"/>
            <a:ext cx="3744912"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r>
              <a:rPr lang="en-US" altLang="LID4096" sz="2400" b="0">
                <a:latin typeface="Tahoma" panose="020B0604030504040204" pitchFamily="34" charset="0"/>
              </a:rPr>
              <a:t>past, upcoming</a:t>
            </a:r>
          </a:p>
          <a:p>
            <a:pPr algn="l" eaLnBrk="1" hangingPunct="1"/>
            <a:r>
              <a:rPr lang="en-US" altLang="LID4096" sz="2400" b="0">
                <a:latin typeface="Tahoma" panose="020B0604030504040204" pitchFamily="34" charset="0"/>
              </a:rPr>
              <a:t>location, activity, status</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199A19A2-F779-55CF-9E9A-DDD8ADBE260F}"/>
              </a:ext>
            </a:extLst>
          </p:cNvPr>
          <p:cNvSpPr>
            <a:spLocks noChangeArrowheads="1"/>
          </p:cNvSpPr>
          <p:nvPr/>
        </p:nvSpPr>
        <p:spPr bwMode="auto">
          <a:xfrm>
            <a:off x="468313" y="4581525"/>
            <a:ext cx="8064500" cy="533400"/>
          </a:xfrm>
          <a:prstGeom prst="rect">
            <a:avLst/>
          </a:prstGeom>
          <a:gradFill rotWithShape="1">
            <a:gsLst>
              <a:gs pos="0">
                <a:srgbClr val="FF0000"/>
              </a:gs>
              <a:gs pos="100000">
                <a:srgbClr val="0000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4211" name="AutoShape 3">
            <a:extLst>
              <a:ext uri="{FF2B5EF4-FFF2-40B4-BE49-F238E27FC236}">
                <a16:creationId xmlns:a16="http://schemas.microsoft.com/office/drawing/2014/main" id="{AD65A1F6-B988-551A-F26D-A5B26870E2B3}"/>
              </a:ext>
            </a:extLst>
          </p:cNvPr>
          <p:cNvSpPr>
            <a:spLocks/>
          </p:cNvSpPr>
          <p:nvPr/>
        </p:nvSpPr>
        <p:spPr bwMode="auto">
          <a:xfrm rot="5400000">
            <a:off x="1583531" y="3034507"/>
            <a:ext cx="360363" cy="2590800"/>
          </a:xfrm>
          <a:prstGeom prst="leftBrace">
            <a:avLst>
              <a:gd name="adj1" fmla="val 59912"/>
              <a:gd name="adj2" fmla="val 50000"/>
            </a:avLst>
          </a:prstGeom>
          <a:noFill/>
          <a:ln w="38100">
            <a:solidFill>
              <a:srgbClr val="C0C0C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4212" name="AutoShape 4">
            <a:extLst>
              <a:ext uri="{FF2B5EF4-FFF2-40B4-BE49-F238E27FC236}">
                <a16:creationId xmlns:a16="http://schemas.microsoft.com/office/drawing/2014/main" id="{631C8DB0-C00F-8074-5DEF-CC5DEB27EB0D}"/>
              </a:ext>
            </a:extLst>
          </p:cNvPr>
          <p:cNvSpPr>
            <a:spLocks/>
          </p:cNvSpPr>
          <p:nvPr/>
        </p:nvSpPr>
        <p:spPr bwMode="auto">
          <a:xfrm rot="5400000">
            <a:off x="3995737" y="2997201"/>
            <a:ext cx="360363" cy="2665412"/>
          </a:xfrm>
          <a:prstGeom prst="leftBrace">
            <a:avLst>
              <a:gd name="adj1" fmla="val 61637"/>
              <a:gd name="adj2" fmla="val 50000"/>
            </a:avLst>
          </a:prstGeom>
          <a:noFill/>
          <a:ln w="38100">
            <a:solidFill>
              <a:srgbClr val="C0C0C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94213" name="AutoShape 5">
            <a:extLst>
              <a:ext uri="{FF2B5EF4-FFF2-40B4-BE49-F238E27FC236}">
                <a16:creationId xmlns:a16="http://schemas.microsoft.com/office/drawing/2014/main" id="{DDC95A7A-BD69-D084-BEE2-3BA7181E5A14}"/>
              </a:ext>
            </a:extLst>
          </p:cNvPr>
          <p:cNvSpPr>
            <a:spLocks/>
          </p:cNvSpPr>
          <p:nvPr/>
        </p:nvSpPr>
        <p:spPr bwMode="auto">
          <a:xfrm rot="5400000">
            <a:off x="6876256" y="2853532"/>
            <a:ext cx="360363" cy="2952750"/>
          </a:xfrm>
          <a:prstGeom prst="leftBrace">
            <a:avLst>
              <a:gd name="adj1" fmla="val 68282"/>
              <a:gd name="adj2" fmla="val 50000"/>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94214" name="Picture 6">
            <a:extLst>
              <a:ext uri="{FF2B5EF4-FFF2-40B4-BE49-F238E27FC236}">
                <a16:creationId xmlns:a16="http://schemas.microsoft.com/office/drawing/2014/main" id="{0AC21CB8-CBB1-CC7A-3CEB-C5082F3CD0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8" y="1484313"/>
            <a:ext cx="941387" cy="1701800"/>
          </a:xfrm>
          <a:prstGeom prst="rect">
            <a:avLst/>
          </a:prstGeom>
          <a:noFill/>
          <a:extLst>
            <a:ext uri="{909E8E84-426E-40DD-AFC4-6F175D3DCCD1}">
              <a14:hiddenFill xmlns:a14="http://schemas.microsoft.com/office/drawing/2010/main">
                <a:solidFill>
                  <a:srgbClr val="FFFFFF"/>
                </a:solidFill>
              </a14:hiddenFill>
            </a:ext>
          </a:extLst>
        </p:spPr>
      </p:pic>
      <p:pic>
        <p:nvPicPr>
          <p:cNvPr id="94215" name="Picture 7">
            <a:extLst>
              <a:ext uri="{FF2B5EF4-FFF2-40B4-BE49-F238E27FC236}">
                <a16:creationId xmlns:a16="http://schemas.microsoft.com/office/drawing/2014/main" id="{764C65CD-5A07-115D-5EB7-B93F09D4C3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2276475"/>
            <a:ext cx="409575" cy="930275"/>
          </a:xfrm>
          <a:prstGeom prst="rect">
            <a:avLst/>
          </a:prstGeom>
          <a:noFill/>
          <a:extLst>
            <a:ext uri="{909E8E84-426E-40DD-AFC4-6F175D3DCCD1}">
              <a14:hiddenFill xmlns:a14="http://schemas.microsoft.com/office/drawing/2010/main">
                <a:solidFill>
                  <a:srgbClr val="FFFFFF"/>
                </a:solidFill>
              </a14:hiddenFill>
            </a:ext>
          </a:extLst>
        </p:spPr>
      </p:pic>
      <p:pic>
        <p:nvPicPr>
          <p:cNvPr id="94216" name="Picture 8">
            <a:extLst>
              <a:ext uri="{FF2B5EF4-FFF2-40B4-BE49-F238E27FC236}">
                <a16:creationId xmlns:a16="http://schemas.microsoft.com/office/drawing/2014/main" id="{084C3568-5A56-A3F3-83C6-D59762C891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2205038"/>
            <a:ext cx="590550" cy="968375"/>
          </a:xfrm>
          <a:prstGeom prst="rect">
            <a:avLst/>
          </a:prstGeom>
          <a:noFill/>
          <a:extLst>
            <a:ext uri="{909E8E84-426E-40DD-AFC4-6F175D3DCCD1}">
              <a14:hiddenFill xmlns:a14="http://schemas.microsoft.com/office/drawing/2010/main">
                <a:solidFill>
                  <a:srgbClr val="FFFFFF"/>
                </a:solidFill>
              </a14:hiddenFill>
            </a:ext>
          </a:extLst>
        </p:spPr>
      </p:pic>
      <p:pic>
        <p:nvPicPr>
          <p:cNvPr id="94217" name="Picture 9">
            <a:extLst>
              <a:ext uri="{FF2B5EF4-FFF2-40B4-BE49-F238E27FC236}">
                <a16:creationId xmlns:a16="http://schemas.microsoft.com/office/drawing/2014/main" id="{3D2F2F25-D86A-1B75-2F6C-8B843D3416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250" y="1339850"/>
            <a:ext cx="5334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94218" name="Picture 10">
            <a:extLst>
              <a:ext uri="{FF2B5EF4-FFF2-40B4-BE49-F238E27FC236}">
                <a16:creationId xmlns:a16="http://schemas.microsoft.com/office/drawing/2014/main" id="{1B74B584-604D-120B-2927-686384BF22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2763" y="2420938"/>
            <a:ext cx="506412" cy="739775"/>
          </a:xfrm>
          <a:prstGeom prst="rect">
            <a:avLst/>
          </a:prstGeom>
          <a:noFill/>
          <a:extLst>
            <a:ext uri="{909E8E84-426E-40DD-AFC4-6F175D3DCCD1}">
              <a14:hiddenFill xmlns:a14="http://schemas.microsoft.com/office/drawing/2010/main">
                <a:solidFill>
                  <a:srgbClr val="FFFFFF"/>
                </a:solidFill>
              </a14:hiddenFill>
            </a:ext>
          </a:extLst>
        </p:spPr>
      </p:pic>
      <p:pic>
        <p:nvPicPr>
          <p:cNvPr id="94219" name="Picture 11">
            <a:extLst>
              <a:ext uri="{FF2B5EF4-FFF2-40B4-BE49-F238E27FC236}">
                <a16:creationId xmlns:a16="http://schemas.microsoft.com/office/drawing/2014/main" id="{1CF261EF-57A9-B876-3E3B-34FDB990458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8063" y="1916113"/>
            <a:ext cx="960437" cy="1296987"/>
          </a:xfrm>
          <a:prstGeom prst="rect">
            <a:avLst/>
          </a:prstGeom>
          <a:noFill/>
          <a:extLst>
            <a:ext uri="{909E8E84-426E-40DD-AFC4-6F175D3DCCD1}">
              <a14:hiddenFill xmlns:a14="http://schemas.microsoft.com/office/drawing/2010/main">
                <a:solidFill>
                  <a:srgbClr val="FFFFFF"/>
                </a:solidFill>
              </a14:hiddenFill>
            </a:ext>
          </a:extLst>
        </p:spPr>
      </p:pic>
      <p:pic>
        <p:nvPicPr>
          <p:cNvPr id="94220" name="Picture 12">
            <a:extLst>
              <a:ext uri="{FF2B5EF4-FFF2-40B4-BE49-F238E27FC236}">
                <a16:creationId xmlns:a16="http://schemas.microsoft.com/office/drawing/2014/main" id="{FA110D8B-9876-8545-1B94-695E8C8D05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538" y="1773238"/>
            <a:ext cx="822325" cy="1479550"/>
          </a:xfrm>
          <a:prstGeom prst="rect">
            <a:avLst/>
          </a:prstGeom>
          <a:noFill/>
          <a:extLst>
            <a:ext uri="{909E8E84-426E-40DD-AFC4-6F175D3DCCD1}">
              <a14:hiddenFill xmlns:a14="http://schemas.microsoft.com/office/drawing/2010/main">
                <a:solidFill>
                  <a:srgbClr val="FFFFFF"/>
                </a:solidFill>
              </a14:hiddenFill>
            </a:ext>
          </a:extLst>
        </p:spPr>
      </p:pic>
      <p:pic>
        <p:nvPicPr>
          <p:cNvPr id="94221" name="Picture 13">
            <a:extLst>
              <a:ext uri="{FF2B5EF4-FFF2-40B4-BE49-F238E27FC236}">
                <a16:creationId xmlns:a16="http://schemas.microsoft.com/office/drawing/2014/main" id="{C17DD868-6B88-712D-B403-3117BE025A2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72450" y="1627188"/>
            <a:ext cx="584200" cy="1570037"/>
          </a:xfrm>
          <a:prstGeom prst="rect">
            <a:avLst/>
          </a:prstGeom>
          <a:noFill/>
          <a:extLst>
            <a:ext uri="{909E8E84-426E-40DD-AFC4-6F175D3DCCD1}">
              <a14:hiddenFill xmlns:a14="http://schemas.microsoft.com/office/drawing/2010/main">
                <a:solidFill>
                  <a:srgbClr val="FFFFFF"/>
                </a:solidFill>
              </a14:hiddenFill>
            </a:ext>
          </a:extLst>
        </p:spPr>
      </p:pic>
      <p:pic>
        <p:nvPicPr>
          <p:cNvPr id="94222" name="Picture 14">
            <a:extLst>
              <a:ext uri="{FF2B5EF4-FFF2-40B4-BE49-F238E27FC236}">
                <a16:creationId xmlns:a16="http://schemas.microsoft.com/office/drawing/2014/main" id="{CD26FD22-10AB-6EE6-21B9-7F3A54F6919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5963" y="1627188"/>
            <a:ext cx="595312" cy="1531937"/>
          </a:xfrm>
          <a:prstGeom prst="rect">
            <a:avLst/>
          </a:prstGeom>
          <a:noFill/>
          <a:extLst>
            <a:ext uri="{909E8E84-426E-40DD-AFC4-6F175D3DCCD1}">
              <a14:hiddenFill xmlns:a14="http://schemas.microsoft.com/office/drawing/2010/main">
                <a:solidFill>
                  <a:srgbClr val="FFFFFF"/>
                </a:solidFill>
              </a14:hiddenFill>
            </a:ext>
          </a:extLst>
        </p:spPr>
      </p:pic>
      <p:pic>
        <p:nvPicPr>
          <p:cNvPr id="94223" name="Picture 15">
            <a:extLst>
              <a:ext uri="{FF2B5EF4-FFF2-40B4-BE49-F238E27FC236}">
                <a16:creationId xmlns:a16="http://schemas.microsoft.com/office/drawing/2014/main" id="{868D8694-A790-AD09-4A76-228B106FB97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4025" y="1339850"/>
            <a:ext cx="1184275" cy="1563688"/>
          </a:xfrm>
          <a:prstGeom prst="rect">
            <a:avLst/>
          </a:prstGeom>
          <a:noFill/>
          <a:extLst>
            <a:ext uri="{909E8E84-426E-40DD-AFC4-6F175D3DCCD1}">
              <a14:hiddenFill xmlns:a14="http://schemas.microsoft.com/office/drawing/2010/main">
                <a:solidFill>
                  <a:srgbClr val="FFFFFF"/>
                </a:solidFill>
              </a14:hiddenFill>
            </a:ext>
          </a:extLst>
        </p:spPr>
      </p:pic>
      <p:pic>
        <p:nvPicPr>
          <p:cNvPr id="94224" name="Picture 16">
            <a:extLst>
              <a:ext uri="{FF2B5EF4-FFF2-40B4-BE49-F238E27FC236}">
                <a16:creationId xmlns:a16="http://schemas.microsoft.com/office/drawing/2014/main" id="{23F28CC2-60A1-3238-C16B-4244A5CBAA8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56325" y="1339850"/>
            <a:ext cx="874713" cy="1563688"/>
          </a:xfrm>
          <a:prstGeom prst="rect">
            <a:avLst/>
          </a:prstGeom>
          <a:noFill/>
          <a:extLst>
            <a:ext uri="{909E8E84-426E-40DD-AFC4-6F175D3DCCD1}">
              <a14:hiddenFill xmlns:a14="http://schemas.microsoft.com/office/drawing/2010/main">
                <a:solidFill>
                  <a:srgbClr val="FFFFFF"/>
                </a:solidFill>
              </a14:hiddenFill>
            </a:ext>
          </a:extLst>
        </p:spPr>
      </p:pic>
      <p:pic>
        <p:nvPicPr>
          <p:cNvPr id="94225" name="Picture 17">
            <a:extLst>
              <a:ext uri="{FF2B5EF4-FFF2-40B4-BE49-F238E27FC236}">
                <a16:creationId xmlns:a16="http://schemas.microsoft.com/office/drawing/2014/main" id="{66427834-14B2-18CF-CE4A-7650BAC229C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96188" y="1771650"/>
            <a:ext cx="585787" cy="1611313"/>
          </a:xfrm>
          <a:prstGeom prst="rect">
            <a:avLst/>
          </a:prstGeom>
          <a:noFill/>
          <a:extLst>
            <a:ext uri="{909E8E84-426E-40DD-AFC4-6F175D3DCCD1}">
              <a14:hiddenFill xmlns:a14="http://schemas.microsoft.com/office/drawing/2010/main">
                <a:solidFill>
                  <a:srgbClr val="FFFFFF"/>
                </a:solidFill>
              </a14:hiddenFill>
            </a:ext>
          </a:extLst>
        </p:spPr>
      </p:pic>
      <p:sp>
        <p:nvSpPr>
          <p:cNvPr id="94226" name="Rectangle 18">
            <a:extLst>
              <a:ext uri="{FF2B5EF4-FFF2-40B4-BE49-F238E27FC236}">
                <a16:creationId xmlns:a16="http://schemas.microsoft.com/office/drawing/2014/main" id="{1D68964C-C3ED-690A-0C18-FBE5F5C503E8}"/>
              </a:ext>
            </a:extLst>
          </p:cNvPr>
          <p:cNvSpPr>
            <a:spLocks noRot="1" noChangeArrowheads="1"/>
          </p:cNvSpPr>
          <p:nvPr/>
        </p:nvSpPr>
        <p:spPr bwMode="auto">
          <a:xfrm>
            <a:off x="0" y="2924175"/>
            <a:ext cx="3348038"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home inhabitants</a:t>
            </a:r>
          </a:p>
        </p:txBody>
      </p:sp>
      <p:sp>
        <p:nvSpPr>
          <p:cNvPr id="94227" name="Rectangle 19">
            <a:extLst>
              <a:ext uri="{FF2B5EF4-FFF2-40B4-BE49-F238E27FC236}">
                <a16:creationId xmlns:a16="http://schemas.microsoft.com/office/drawing/2014/main" id="{77F2980C-2C6C-E403-952F-1F75B3F6BF1F}"/>
              </a:ext>
            </a:extLst>
          </p:cNvPr>
          <p:cNvSpPr>
            <a:spLocks noRot="1" noChangeArrowheads="1"/>
          </p:cNvSpPr>
          <p:nvPr/>
        </p:nvSpPr>
        <p:spPr bwMode="auto">
          <a:xfrm>
            <a:off x="3201988" y="2925763"/>
            <a:ext cx="2665412"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intimate socials</a:t>
            </a:r>
          </a:p>
        </p:txBody>
      </p:sp>
      <p:sp>
        <p:nvSpPr>
          <p:cNvPr id="94228" name="Rectangle 20">
            <a:extLst>
              <a:ext uri="{FF2B5EF4-FFF2-40B4-BE49-F238E27FC236}">
                <a16:creationId xmlns:a16="http://schemas.microsoft.com/office/drawing/2014/main" id="{6A03A581-C473-356A-012B-355E0CAC2BB1}"/>
              </a:ext>
            </a:extLst>
          </p:cNvPr>
          <p:cNvSpPr>
            <a:spLocks noRot="1" noChangeArrowheads="1"/>
          </p:cNvSpPr>
          <p:nvPr/>
        </p:nvSpPr>
        <p:spPr bwMode="auto">
          <a:xfrm>
            <a:off x="5940425" y="2924175"/>
            <a:ext cx="2916238"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Tahoma" panose="020B0604030504040204" pitchFamily="34" charset="0"/>
              </a:defRPr>
            </a:lvl1pPr>
            <a:lvl2pPr algn="l">
              <a:defRPr sz="4000">
                <a:solidFill>
                  <a:schemeClr val="tx1"/>
                </a:solidFill>
                <a:latin typeface="Tahoma" panose="020B0604030504040204" pitchFamily="34" charset="0"/>
              </a:defRPr>
            </a:lvl2pPr>
            <a:lvl3pPr algn="l">
              <a:defRPr sz="4000">
                <a:solidFill>
                  <a:schemeClr val="tx1"/>
                </a:solidFill>
                <a:latin typeface="Tahoma" panose="020B0604030504040204" pitchFamily="34" charset="0"/>
              </a:defRPr>
            </a:lvl3pPr>
            <a:lvl4pPr algn="l">
              <a:defRPr sz="4000">
                <a:solidFill>
                  <a:schemeClr val="tx1"/>
                </a:solidFill>
                <a:latin typeface="Tahoma" panose="020B0604030504040204" pitchFamily="34" charset="0"/>
              </a:defRPr>
            </a:lvl4pPr>
            <a:lvl5pPr algn="l">
              <a:defRPr sz="4000">
                <a:solidFill>
                  <a:schemeClr val="tx1"/>
                </a:solidFill>
                <a:latin typeface="Tahoma" panose="020B0604030504040204" pitchFamily="34" charset="0"/>
              </a:defRPr>
            </a:lvl5pPr>
            <a:lvl6pPr marL="457200" fontAlgn="base">
              <a:spcBef>
                <a:spcPct val="0"/>
              </a:spcBef>
              <a:spcAft>
                <a:spcPct val="0"/>
              </a:spcAft>
              <a:defRPr sz="4000">
                <a:solidFill>
                  <a:schemeClr val="tx1"/>
                </a:solidFill>
                <a:latin typeface="Tahoma" panose="020B0604030504040204" pitchFamily="34" charset="0"/>
              </a:defRPr>
            </a:lvl6pPr>
            <a:lvl7pPr marL="914400" fontAlgn="base">
              <a:spcBef>
                <a:spcPct val="0"/>
              </a:spcBef>
              <a:spcAft>
                <a:spcPct val="0"/>
              </a:spcAft>
              <a:defRPr sz="4000">
                <a:solidFill>
                  <a:schemeClr val="tx1"/>
                </a:solidFill>
                <a:latin typeface="Tahoma" panose="020B0604030504040204" pitchFamily="34" charset="0"/>
              </a:defRPr>
            </a:lvl7pPr>
            <a:lvl8pPr marL="1371600" fontAlgn="base">
              <a:spcBef>
                <a:spcPct val="0"/>
              </a:spcBef>
              <a:spcAft>
                <a:spcPct val="0"/>
              </a:spcAft>
              <a:defRPr sz="4000">
                <a:solidFill>
                  <a:schemeClr val="tx1"/>
                </a:solidFill>
                <a:latin typeface="Tahoma" panose="020B0604030504040204" pitchFamily="34" charset="0"/>
              </a:defRPr>
            </a:lvl8pPr>
            <a:lvl9pPr marL="1828800" fontAlgn="base">
              <a:spcBef>
                <a:spcPct val="0"/>
              </a:spcBef>
              <a:spcAft>
                <a:spcPct val="0"/>
              </a:spcAft>
              <a:defRPr sz="4000">
                <a:solidFill>
                  <a:schemeClr val="tx1"/>
                </a:solidFill>
                <a:latin typeface="Tahoma" panose="020B0604030504040204" pitchFamily="34" charset="0"/>
              </a:defRPr>
            </a:lvl9pPr>
          </a:lstStyle>
          <a:p>
            <a:pPr algn="ctr" eaLnBrk="1" hangingPunct="1"/>
            <a:r>
              <a:rPr lang="en-US" altLang="LID4096" sz="2400" b="0"/>
              <a:t>extended socials</a:t>
            </a:r>
          </a:p>
        </p:txBody>
      </p:sp>
      <p:sp>
        <p:nvSpPr>
          <p:cNvPr id="94229" name="Rectangle 21">
            <a:extLst>
              <a:ext uri="{FF2B5EF4-FFF2-40B4-BE49-F238E27FC236}">
                <a16:creationId xmlns:a16="http://schemas.microsoft.com/office/drawing/2014/main" id="{B28C0190-C602-C9EA-C51C-64D8D8A896F7}"/>
              </a:ext>
            </a:extLst>
          </p:cNvPr>
          <p:cNvSpPr>
            <a:spLocks noGrp="1" noChangeArrowheads="1"/>
          </p:cNvSpPr>
          <p:nvPr>
            <p:ph type="title"/>
          </p:nvPr>
        </p:nvSpPr>
        <p:spPr>
          <a:noFill/>
          <a:ln/>
        </p:spPr>
        <p:txBody>
          <a:bodyPr/>
          <a:lstStyle/>
          <a:p>
            <a:r>
              <a:rPr lang="en-US" altLang="LID4096" sz="3600"/>
              <a:t>implications for design</a:t>
            </a:r>
          </a:p>
        </p:txBody>
      </p:sp>
      <p:sp>
        <p:nvSpPr>
          <p:cNvPr id="94230" name="Text Box 22">
            <a:extLst>
              <a:ext uri="{FF2B5EF4-FFF2-40B4-BE49-F238E27FC236}">
                <a16:creationId xmlns:a16="http://schemas.microsoft.com/office/drawing/2014/main" id="{40E1038E-B360-B6EC-3D80-5E8F818220C5}"/>
              </a:ext>
            </a:extLst>
          </p:cNvPr>
          <p:cNvSpPr txBox="1">
            <a:spLocks noChangeArrowheads="1"/>
          </p:cNvSpPr>
          <p:nvPr/>
        </p:nvSpPr>
        <p:spPr bwMode="auto">
          <a:xfrm>
            <a:off x="468313" y="5229225"/>
            <a:ext cx="2641600"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en-US" altLang="LID4096" sz="2400" b="0">
                <a:solidFill>
                  <a:srgbClr val="C0C0C0"/>
                </a:solidFill>
                <a:latin typeface="Tahoma" panose="020B0604030504040204" pitchFamily="34" charset="0"/>
              </a:rPr>
              <a:t>current, upcoming</a:t>
            </a:r>
          </a:p>
          <a:p>
            <a:pPr algn="l" eaLnBrk="1" hangingPunct="1"/>
            <a:r>
              <a:rPr lang="en-US" altLang="LID4096" sz="2400" b="0">
                <a:solidFill>
                  <a:srgbClr val="C0C0C0"/>
                </a:solidFill>
                <a:latin typeface="Tahoma" panose="020B0604030504040204" pitchFamily="34" charset="0"/>
              </a:rPr>
              <a:t>location, activity</a:t>
            </a:r>
          </a:p>
        </p:txBody>
      </p:sp>
      <p:sp>
        <p:nvSpPr>
          <p:cNvPr id="94231" name="Text Box 23">
            <a:extLst>
              <a:ext uri="{FF2B5EF4-FFF2-40B4-BE49-F238E27FC236}">
                <a16:creationId xmlns:a16="http://schemas.microsoft.com/office/drawing/2014/main" id="{E7F34A66-91CF-90B0-FFC4-8A73D7A37FC8}"/>
              </a:ext>
            </a:extLst>
          </p:cNvPr>
          <p:cNvSpPr txBox="1">
            <a:spLocks noChangeArrowheads="1"/>
          </p:cNvSpPr>
          <p:nvPr/>
        </p:nvSpPr>
        <p:spPr bwMode="auto">
          <a:xfrm>
            <a:off x="3348038" y="5229225"/>
            <a:ext cx="3744912"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1" hangingPunct="1"/>
            <a:r>
              <a:rPr lang="en-US" altLang="LID4096" sz="2400" b="0">
                <a:solidFill>
                  <a:srgbClr val="C0C0C0"/>
                </a:solidFill>
                <a:latin typeface="Tahoma" panose="020B0604030504040204" pitchFamily="34" charset="0"/>
              </a:rPr>
              <a:t>past, upcoming</a:t>
            </a:r>
          </a:p>
          <a:p>
            <a:pPr algn="l" eaLnBrk="1" hangingPunct="1"/>
            <a:r>
              <a:rPr lang="en-US" altLang="LID4096" sz="2400" b="0">
                <a:solidFill>
                  <a:srgbClr val="C0C0C0"/>
                </a:solidFill>
                <a:latin typeface="Tahoma" panose="020B0604030504040204" pitchFamily="34" charset="0"/>
              </a:rPr>
              <a:t>location, activity, status</a:t>
            </a:r>
          </a:p>
        </p:txBody>
      </p:sp>
      <p:sp>
        <p:nvSpPr>
          <p:cNvPr id="94232" name="Text Box 24">
            <a:extLst>
              <a:ext uri="{FF2B5EF4-FFF2-40B4-BE49-F238E27FC236}">
                <a16:creationId xmlns:a16="http://schemas.microsoft.com/office/drawing/2014/main" id="{B34ABE42-FBD5-8201-4119-DF2D9C0E4ACC}"/>
              </a:ext>
            </a:extLst>
          </p:cNvPr>
          <p:cNvSpPr txBox="1">
            <a:spLocks noChangeArrowheads="1"/>
          </p:cNvSpPr>
          <p:nvPr/>
        </p:nvSpPr>
        <p:spPr bwMode="auto">
          <a:xfrm>
            <a:off x="7380288" y="5229225"/>
            <a:ext cx="990600"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1" hangingPunct="1"/>
            <a:r>
              <a:rPr lang="en-US" altLang="LID4096" sz="2400" b="0">
                <a:latin typeface="Tahoma" panose="020B0604030504040204" pitchFamily="34" charset="0"/>
              </a:rPr>
              <a:t>past</a:t>
            </a:r>
          </a:p>
          <a:p>
            <a:pPr algn="l" eaLnBrk="1" hangingPunct="1"/>
            <a:r>
              <a:rPr lang="en-US" altLang="LID4096" sz="2400" b="0">
                <a:latin typeface="Tahoma" panose="020B0604030504040204" pitchFamily="34" charset="0"/>
              </a:rPr>
              <a:t>status</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AF91AB46-E5F8-7640-3325-833A2B2FC1C0}"/>
              </a:ext>
            </a:extLst>
          </p:cNvPr>
          <p:cNvSpPr>
            <a:spLocks noGrp="1" noRot="1" noChangeArrowheads="1"/>
          </p:cNvSpPr>
          <p:nvPr>
            <p:ph type="title"/>
          </p:nvPr>
        </p:nvSpPr>
        <p:spPr/>
        <p:txBody>
          <a:bodyPr/>
          <a:lstStyle/>
          <a:p>
            <a:r>
              <a:rPr lang="en-US" altLang="LID4096"/>
              <a:t>reflect on existing designs</a:t>
            </a:r>
          </a:p>
        </p:txBody>
      </p:sp>
      <p:pic>
        <p:nvPicPr>
          <p:cNvPr id="96259" name="Picture 3">
            <a:extLst>
              <a:ext uri="{FF2B5EF4-FFF2-40B4-BE49-F238E27FC236}">
                <a16:creationId xmlns:a16="http://schemas.microsoft.com/office/drawing/2014/main" id="{6D4B3791-A963-56B6-E121-73593A75A5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4581525"/>
            <a:ext cx="3311525" cy="2276475"/>
          </a:xfrm>
          <a:prstGeom prst="rect">
            <a:avLst/>
          </a:prstGeom>
          <a:noFill/>
          <a:extLst>
            <a:ext uri="{909E8E84-426E-40DD-AFC4-6F175D3DCCD1}">
              <a14:hiddenFill xmlns:a14="http://schemas.microsoft.com/office/drawing/2010/main">
                <a:solidFill>
                  <a:srgbClr val="FFFFFF"/>
                </a:solidFill>
              </a14:hiddenFill>
            </a:ext>
          </a:extLst>
        </p:spPr>
      </p:pic>
      <p:sp>
        <p:nvSpPr>
          <p:cNvPr id="96260" name="Text Box 4">
            <a:extLst>
              <a:ext uri="{FF2B5EF4-FFF2-40B4-BE49-F238E27FC236}">
                <a16:creationId xmlns:a16="http://schemas.microsoft.com/office/drawing/2014/main" id="{F644CD95-4D3F-AC3F-1C42-1E7647CC9D20}"/>
              </a:ext>
            </a:extLst>
          </p:cNvPr>
          <p:cNvSpPr txBox="1">
            <a:spLocks noChangeArrowheads="1"/>
          </p:cNvSpPr>
          <p:nvPr/>
        </p:nvSpPr>
        <p:spPr bwMode="auto">
          <a:xfrm>
            <a:off x="6443663" y="6165850"/>
            <a:ext cx="2357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LID4096" sz="2000" b="0">
                <a:latin typeface="Trebuchet MS" panose="020B0603020202020204" pitchFamily="34" charset="0"/>
              </a:rPr>
              <a:t>Mynatt et al., 2001</a:t>
            </a:r>
          </a:p>
        </p:txBody>
      </p:sp>
      <p:pic>
        <p:nvPicPr>
          <p:cNvPr id="96261" name="Picture 5">
            <a:extLst>
              <a:ext uri="{FF2B5EF4-FFF2-40B4-BE49-F238E27FC236}">
                <a16:creationId xmlns:a16="http://schemas.microsoft.com/office/drawing/2014/main" id="{8DDA4374-AE12-1405-6080-940E426D2F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341438"/>
            <a:ext cx="2058988" cy="2808287"/>
          </a:xfrm>
          <a:prstGeom prst="rect">
            <a:avLst/>
          </a:prstGeom>
          <a:noFill/>
          <a:extLst>
            <a:ext uri="{909E8E84-426E-40DD-AFC4-6F175D3DCCD1}">
              <a14:hiddenFill xmlns:a14="http://schemas.microsoft.com/office/drawing/2010/main">
                <a:solidFill>
                  <a:srgbClr val="FFFFFF"/>
                </a:solidFill>
              </a14:hiddenFill>
            </a:ext>
          </a:extLst>
        </p:spPr>
      </p:pic>
      <p:sp>
        <p:nvSpPr>
          <p:cNvPr id="96262" name="Text Box 6">
            <a:extLst>
              <a:ext uri="{FF2B5EF4-FFF2-40B4-BE49-F238E27FC236}">
                <a16:creationId xmlns:a16="http://schemas.microsoft.com/office/drawing/2014/main" id="{27559C07-0176-0003-F5F4-AC1E6FD16906}"/>
              </a:ext>
            </a:extLst>
          </p:cNvPr>
          <p:cNvSpPr txBox="1">
            <a:spLocks noChangeArrowheads="1"/>
          </p:cNvSpPr>
          <p:nvPr/>
        </p:nvSpPr>
        <p:spPr bwMode="auto">
          <a:xfrm>
            <a:off x="7092950" y="2060575"/>
            <a:ext cx="18732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LID4096" sz="2000" b="0">
                <a:latin typeface="Trebuchet MS" panose="020B0603020202020204" pitchFamily="34" charset="0"/>
              </a:rPr>
              <a:t>Tollmar and Persson, 2002</a:t>
            </a:r>
          </a:p>
        </p:txBody>
      </p:sp>
      <p:sp>
        <p:nvSpPr>
          <p:cNvPr id="96263" name="Text Box 7">
            <a:extLst>
              <a:ext uri="{FF2B5EF4-FFF2-40B4-BE49-F238E27FC236}">
                <a16:creationId xmlns:a16="http://schemas.microsoft.com/office/drawing/2014/main" id="{DE3D219B-C034-853F-7BAD-F8A4AEDC898D}"/>
              </a:ext>
            </a:extLst>
          </p:cNvPr>
          <p:cNvSpPr txBox="1">
            <a:spLocks noChangeArrowheads="1"/>
          </p:cNvSpPr>
          <p:nvPr/>
        </p:nvSpPr>
        <p:spPr bwMode="auto">
          <a:xfrm>
            <a:off x="395288" y="4221163"/>
            <a:ext cx="2339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LID4096" sz="2000" b="0">
                <a:latin typeface="Trebuchet MS" panose="020B0603020202020204" pitchFamily="34" charset="0"/>
              </a:rPr>
              <a:t>Hindus et al., 2001</a:t>
            </a:r>
          </a:p>
        </p:txBody>
      </p:sp>
      <p:pic>
        <p:nvPicPr>
          <p:cNvPr id="96264" name="Picture 8">
            <a:extLst>
              <a:ext uri="{FF2B5EF4-FFF2-40B4-BE49-F238E27FC236}">
                <a16:creationId xmlns:a16="http://schemas.microsoft.com/office/drawing/2014/main" id="{F033D710-C134-8A21-3FD6-93B8DFA918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1341438"/>
            <a:ext cx="3095625" cy="2825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D63E0EE1-A133-C033-F379-0F73FB5C6587}"/>
              </a:ext>
            </a:extLst>
          </p:cNvPr>
          <p:cNvSpPr>
            <a:spLocks noGrp="1" noRot="1" noChangeArrowheads="1"/>
          </p:cNvSpPr>
          <p:nvPr>
            <p:ph type="title"/>
          </p:nvPr>
        </p:nvSpPr>
        <p:spPr/>
        <p:txBody>
          <a:bodyPr/>
          <a:lstStyle/>
          <a:p>
            <a:r>
              <a:rPr lang="en-US" altLang="LID4096"/>
              <a:t>analyze awareness systems</a:t>
            </a:r>
          </a:p>
        </p:txBody>
      </p:sp>
      <p:sp>
        <p:nvSpPr>
          <p:cNvPr id="98307" name="Rectangle 3">
            <a:extLst>
              <a:ext uri="{FF2B5EF4-FFF2-40B4-BE49-F238E27FC236}">
                <a16:creationId xmlns:a16="http://schemas.microsoft.com/office/drawing/2014/main" id="{D7FE1C60-5560-A69B-6D1F-06CF5D8E3BA1}"/>
              </a:ext>
            </a:extLst>
          </p:cNvPr>
          <p:cNvSpPr>
            <a:spLocks noGrp="1" noRot="1" noChangeArrowheads="1"/>
          </p:cNvSpPr>
          <p:nvPr>
            <p:ph type="body" idx="1"/>
          </p:nvPr>
        </p:nvSpPr>
        <p:spPr/>
        <p:txBody>
          <a:bodyPr/>
          <a:lstStyle/>
          <a:p>
            <a:endParaRPr lang="LID4096" altLang="LID4096"/>
          </a:p>
        </p:txBody>
      </p:sp>
      <p:pic>
        <p:nvPicPr>
          <p:cNvPr id="98308" name="Picture 4">
            <a:extLst>
              <a:ext uri="{FF2B5EF4-FFF2-40B4-BE49-F238E27FC236}">
                <a16:creationId xmlns:a16="http://schemas.microsoft.com/office/drawing/2014/main" id="{6F809C13-A555-45E7-014C-73FC9FD7D5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1341438"/>
            <a:ext cx="2182812" cy="525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lgn="ctr">
                <a:solidFill>
                  <a:srgbClr val="FF00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09" name="Picture 5">
            <a:extLst>
              <a:ext uri="{FF2B5EF4-FFF2-40B4-BE49-F238E27FC236}">
                <a16:creationId xmlns:a16="http://schemas.microsoft.com/office/drawing/2014/main" id="{017B6B89-B156-DC77-302B-603E0C80D2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1341438"/>
            <a:ext cx="2352675" cy="52276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8CC01374-1092-B4F9-2E74-A082CE540379}"/>
              </a:ext>
            </a:extLst>
          </p:cNvPr>
          <p:cNvSpPr>
            <a:spLocks noGrp="1" noRot="1" noChangeArrowheads="1"/>
          </p:cNvSpPr>
          <p:nvPr>
            <p:ph type="title"/>
          </p:nvPr>
        </p:nvSpPr>
        <p:spPr/>
        <p:txBody>
          <a:bodyPr/>
          <a:lstStyle/>
          <a:p>
            <a:r>
              <a:rPr lang="en-US" altLang="LID4096"/>
              <a:t>the message</a:t>
            </a:r>
          </a:p>
        </p:txBody>
      </p:sp>
      <p:sp>
        <p:nvSpPr>
          <p:cNvPr id="100355" name="Rectangle 3">
            <a:extLst>
              <a:ext uri="{FF2B5EF4-FFF2-40B4-BE49-F238E27FC236}">
                <a16:creationId xmlns:a16="http://schemas.microsoft.com/office/drawing/2014/main" id="{CC046B2A-17E2-57A6-364E-7193FAD5FE79}"/>
              </a:ext>
            </a:extLst>
          </p:cNvPr>
          <p:cNvSpPr>
            <a:spLocks noGrp="1" noRot="1" noChangeArrowheads="1"/>
          </p:cNvSpPr>
          <p:nvPr>
            <p:ph type="body" idx="1"/>
          </p:nvPr>
        </p:nvSpPr>
        <p:spPr>
          <a:xfrm>
            <a:off x="971550" y="1557338"/>
            <a:ext cx="7200900" cy="4549775"/>
          </a:xfrm>
        </p:spPr>
        <p:txBody>
          <a:bodyPr/>
          <a:lstStyle/>
          <a:p>
            <a:pPr marL="0" indent="0">
              <a:buFontTx/>
              <a:buNone/>
            </a:pPr>
            <a:r>
              <a:rPr lang="en-US" altLang="LID4096" sz="3200"/>
              <a:t>a spectrum of design solutions is needed to address the awareness needs of families and friends</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3389E648-E269-6893-D357-5FAEBF2F77DD}"/>
              </a:ext>
            </a:extLst>
          </p:cNvPr>
          <p:cNvSpPr>
            <a:spLocks noGrp="1" noRot="1" noChangeArrowheads="1"/>
          </p:cNvSpPr>
          <p:nvPr>
            <p:ph type="title"/>
          </p:nvPr>
        </p:nvSpPr>
        <p:spPr/>
        <p:txBody>
          <a:bodyPr/>
          <a:lstStyle/>
          <a:p>
            <a:r>
              <a:rPr lang="en-US" altLang="LID4096"/>
              <a:t>thank you</a:t>
            </a:r>
          </a:p>
        </p:txBody>
      </p:sp>
      <p:sp>
        <p:nvSpPr>
          <p:cNvPr id="102403" name="Rectangle 3">
            <a:extLst>
              <a:ext uri="{FF2B5EF4-FFF2-40B4-BE49-F238E27FC236}">
                <a16:creationId xmlns:a16="http://schemas.microsoft.com/office/drawing/2014/main" id="{00549A99-4C1E-608B-198F-6301F32C3AB2}"/>
              </a:ext>
            </a:extLst>
          </p:cNvPr>
          <p:cNvSpPr>
            <a:spLocks noGrp="1" noRot="1" noChangeArrowheads="1"/>
          </p:cNvSpPr>
          <p:nvPr>
            <p:ph type="body" idx="1"/>
          </p:nvPr>
        </p:nvSpPr>
        <p:spPr/>
        <p:txBody>
          <a:bodyPr/>
          <a:lstStyle/>
          <a:p>
            <a:r>
              <a:rPr lang="en-US" altLang="LID4096" sz="2800"/>
              <a:t>Carman Neustaedter</a:t>
            </a:r>
          </a:p>
          <a:p>
            <a:r>
              <a:rPr lang="en-US" altLang="LID4096" sz="2800"/>
              <a:t>Kathryn Elliot</a:t>
            </a:r>
          </a:p>
          <a:p>
            <a:r>
              <a:rPr lang="en-US" altLang="LID4096" sz="2800"/>
              <a:t>Saul Greenberg</a:t>
            </a:r>
          </a:p>
          <a:p>
            <a:pPr>
              <a:buFontTx/>
              <a:buNone/>
            </a:pPr>
            <a:endParaRPr lang="en-US" altLang="LID4096" sz="2000"/>
          </a:p>
          <a:p>
            <a:pPr>
              <a:buFontTx/>
              <a:buNone/>
            </a:pPr>
            <a:r>
              <a:rPr lang="en-US" altLang="LID4096"/>
              <a:t>	http://grouplab.cpsc.ucalgary.ca</a:t>
            </a:r>
          </a:p>
        </p:txBody>
      </p:sp>
      <p:pic>
        <p:nvPicPr>
          <p:cNvPr id="102404" name="Picture 4">
            <a:extLst>
              <a:ext uri="{FF2B5EF4-FFF2-40B4-BE49-F238E27FC236}">
                <a16:creationId xmlns:a16="http://schemas.microsoft.com/office/drawing/2014/main" id="{74EE950E-5B25-BFF3-3A62-AA2666FE0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14" t="13126" b="30624"/>
          <a:stretch>
            <a:fillRect/>
          </a:stretch>
        </p:blipFill>
        <p:spPr bwMode="auto">
          <a:xfrm>
            <a:off x="6084888" y="908050"/>
            <a:ext cx="273685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02405" name="Picture 5">
            <a:extLst>
              <a:ext uri="{FF2B5EF4-FFF2-40B4-BE49-F238E27FC236}">
                <a16:creationId xmlns:a16="http://schemas.microsoft.com/office/drawing/2014/main" id="{89F7D09E-CB0F-9A82-4D7A-0A5D7D1465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750" t="17500" b="26250"/>
          <a:stretch>
            <a:fillRect/>
          </a:stretch>
        </p:blipFill>
        <p:spPr bwMode="auto">
          <a:xfrm>
            <a:off x="6084888" y="3500438"/>
            <a:ext cx="2736850" cy="2808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theme/theme1.xml><?xml version="1.0" encoding="utf-8"?>
<a:theme xmlns:a="http://schemas.openxmlformats.org/drawingml/2006/main" name="Glass Layers">
  <a:themeElements>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Glass Layer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28575" cap="flat" cmpd="sng" algn="ctr">
          <a:solidFill>
            <a:srgbClr val="FF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LID4096"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w="28575" cap="flat" cmpd="sng" algn="ctr">
          <a:solidFill>
            <a:srgbClr val="FF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LID4096"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Glass Layers</Template>
  <TotalTime>0</TotalTime>
  <Words>1755</Words>
  <Application>Microsoft Office PowerPoint</Application>
  <PresentationFormat>On-screen Show (4:3)</PresentationFormat>
  <Paragraphs>281</Paragraphs>
  <Slides>49</Slides>
  <Notes>49</Notes>
  <HiddenSlides>10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6" baseType="lpstr">
      <vt:lpstr>Arial</vt:lpstr>
      <vt:lpstr>Tahoma</vt:lpstr>
      <vt:lpstr>Times New Roman</vt:lpstr>
      <vt:lpstr>Wingdings</vt:lpstr>
      <vt:lpstr>Trebuchet MS</vt:lpstr>
      <vt:lpstr>Glass Layers</vt:lpstr>
      <vt:lpstr>Microsoft Office Excel Chart</vt:lpstr>
      <vt:lpstr>interpersonal awareness in the domestic realm </vt:lpstr>
      <vt:lpstr>thank you!</vt:lpstr>
      <vt:lpstr>the message</vt:lpstr>
      <vt:lpstr>interpersonal awareness</vt:lpstr>
      <vt:lpstr>awareness in the domestic</vt:lpstr>
      <vt:lpstr>research questions</vt:lpstr>
      <vt:lpstr>exploratory study</vt:lpstr>
      <vt:lpstr>social target</vt:lpstr>
      <vt:lpstr>2: Interaction Frequency</vt:lpstr>
      <vt:lpstr>individual interviews</vt:lpstr>
      <vt:lpstr>key findings</vt:lpstr>
      <vt:lpstr>social clusters</vt:lpstr>
      <vt:lpstr>social clusters</vt:lpstr>
      <vt:lpstr>home inhabitants</vt:lpstr>
      <vt:lpstr>social clusters</vt:lpstr>
      <vt:lpstr>intimate socials</vt:lpstr>
      <vt:lpstr>intimate socials</vt:lpstr>
      <vt:lpstr>intimate socials</vt:lpstr>
      <vt:lpstr>social clusters</vt:lpstr>
      <vt:lpstr>extended socials</vt:lpstr>
      <vt:lpstr>extended socials</vt:lpstr>
      <vt:lpstr>extended socials</vt:lpstr>
      <vt:lpstr>awareness information</vt:lpstr>
      <vt:lpstr>awareness of location</vt:lpstr>
      <vt:lpstr>awareness of location</vt:lpstr>
      <vt:lpstr>awareness of location</vt:lpstr>
      <vt:lpstr>awareness of activity</vt:lpstr>
      <vt:lpstr>awareness of activity</vt:lpstr>
      <vt:lpstr>awareness of activity</vt:lpstr>
      <vt:lpstr>awareness of status</vt:lpstr>
      <vt:lpstr>awareness of status</vt:lpstr>
      <vt:lpstr>awareness of status</vt:lpstr>
      <vt:lpstr>awareness maintenance</vt:lpstr>
      <vt:lpstr>visual cues from domestic artifacts</vt:lpstr>
      <vt:lpstr>visual cues from domestic artifacts</vt:lpstr>
      <vt:lpstr>direct interaction</vt:lpstr>
      <vt:lpstr>mediated interaction</vt:lpstr>
      <vt:lpstr>mediated interaction</vt:lpstr>
      <vt:lpstr>challenges: time separation</vt:lpstr>
      <vt:lpstr>challenges: distance separation</vt:lpstr>
      <vt:lpstr>challenges: time limitations</vt:lpstr>
      <vt:lpstr>implications for design</vt:lpstr>
      <vt:lpstr>implications for design</vt:lpstr>
      <vt:lpstr>implications for design</vt:lpstr>
      <vt:lpstr>implications for design</vt:lpstr>
      <vt:lpstr>reflect on existing designs</vt:lpstr>
      <vt:lpstr>analyze awareness systems</vt:lpstr>
      <vt:lpstr>the message</vt:lpstr>
      <vt:lpstr>thank you</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Kathryn Elliot</dc:creator>
  <cp:lastModifiedBy>Saul Greenberg</cp:lastModifiedBy>
  <cp:revision>336</cp:revision>
  <dcterms:created xsi:type="dcterms:W3CDTF">2006-10-29T20:02:56Z</dcterms:created>
  <dcterms:modified xsi:type="dcterms:W3CDTF">2026-10-21T18:52:14Z</dcterms:modified>
</cp:coreProperties>
</file>