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8"/>
  </p:notesMasterIdLst>
  <p:sldIdLst>
    <p:sldId id="256" r:id="rId2"/>
    <p:sldId id="301" r:id="rId3"/>
    <p:sldId id="258" r:id="rId4"/>
    <p:sldId id="302" r:id="rId5"/>
    <p:sldId id="306" r:id="rId6"/>
    <p:sldId id="273" r:id="rId7"/>
    <p:sldId id="277" r:id="rId8"/>
    <p:sldId id="289" r:id="rId9"/>
    <p:sldId id="287" r:id="rId10"/>
    <p:sldId id="288" r:id="rId11"/>
    <p:sldId id="290" r:id="rId12"/>
    <p:sldId id="304" r:id="rId13"/>
    <p:sldId id="305" r:id="rId14"/>
    <p:sldId id="275" r:id="rId15"/>
    <p:sldId id="294" r:id="rId16"/>
    <p:sldId id="276" r:id="rId17"/>
  </p:sldIdLst>
  <p:sldSz cx="9144000" cy="6858000" type="screen4x3"/>
  <p:notesSz cx="7102475" cy="10234613"/>
  <p:defaultTextStyle>
    <a:defPPr>
      <a:defRPr lang="en-US"/>
    </a:defPPr>
    <a:lvl1pPr algn="ctr" rtl="0" fontAlgn="base">
      <a:spcBef>
        <a:spcPct val="0"/>
      </a:spcBef>
      <a:spcAft>
        <a:spcPct val="0"/>
      </a:spcAft>
      <a:defRPr sz="3200" kern="1200">
        <a:solidFill>
          <a:schemeClr val="tx1"/>
        </a:solidFill>
        <a:latin typeface="Trebuchet MS" panose="020B0603020202020204" pitchFamily="34" charset="0"/>
        <a:ea typeface="+mn-ea"/>
        <a:cs typeface="+mn-cs"/>
      </a:defRPr>
    </a:lvl1pPr>
    <a:lvl2pPr marL="457200" algn="ctr" rtl="0" fontAlgn="base">
      <a:spcBef>
        <a:spcPct val="0"/>
      </a:spcBef>
      <a:spcAft>
        <a:spcPct val="0"/>
      </a:spcAft>
      <a:defRPr sz="3200" kern="1200">
        <a:solidFill>
          <a:schemeClr val="tx1"/>
        </a:solidFill>
        <a:latin typeface="Trebuchet MS" panose="020B0603020202020204" pitchFamily="34" charset="0"/>
        <a:ea typeface="+mn-ea"/>
        <a:cs typeface="+mn-cs"/>
      </a:defRPr>
    </a:lvl2pPr>
    <a:lvl3pPr marL="914400" algn="ctr" rtl="0" fontAlgn="base">
      <a:spcBef>
        <a:spcPct val="0"/>
      </a:spcBef>
      <a:spcAft>
        <a:spcPct val="0"/>
      </a:spcAft>
      <a:defRPr sz="3200" kern="1200">
        <a:solidFill>
          <a:schemeClr val="tx1"/>
        </a:solidFill>
        <a:latin typeface="Trebuchet MS" panose="020B0603020202020204" pitchFamily="34" charset="0"/>
        <a:ea typeface="+mn-ea"/>
        <a:cs typeface="+mn-cs"/>
      </a:defRPr>
    </a:lvl3pPr>
    <a:lvl4pPr marL="1371600" algn="ctr" rtl="0" fontAlgn="base">
      <a:spcBef>
        <a:spcPct val="0"/>
      </a:spcBef>
      <a:spcAft>
        <a:spcPct val="0"/>
      </a:spcAft>
      <a:defRPr sz="3200" kern="1200">
        <a:solidFill>
          <a:schemeClr val="tx1"/>
        </a:solidFill>
        <a:latin typeface="Trebuchet MS" panose="020B0603020202020204" pitchFamily="34" charset="0"/>
        <a:ea typeface="+mn-ea"/>
        <a:cs typeface="+mn-cs"/>
      </a:defRPr>
    </a:lvl4pPr>
    <a:lvl5pPr marL="1828800" algn="ctr" rtl="0" fontAlgn="base">
      <a:spcBef>
        <a:spcPct val="0"/>
      </a:spcBef>
      <a:spcAft>
        <a:spcPct val="0"/>
      </a:spcAft>
      <a:defRPr sz="3200" kern="1200">
        <a:solidFill>
          <a:schemeClr val="tx1"/>
        </a:solidFill>
        <a:latin typeface="Trebuchet MS" panose="020B0603020202020204" pitchFamily="34" charset="0"/>
        <a:ea typeface="+mn-ea"/>
        <a:cs typeface="+mn-cs"/>
      </a:defRPr>
    </a:lvl5pPr>
    <a:lvl6pPr marL="2286000" algn="l" defTabSz="914400" rtl="0" eaLnBrk="1" latinLnBrk="0" hangingPunct="1">
      <a:defRPr sz="3200" kern="1200">
        <a:solidFill>
          <a:schemeClr val="tx1"/>
        </a:solidFill>
        <a:latin typeface="Trebuchet MS" panose="020B0603020202020204" pitchFamily="34" charset="0"/>
        <a:ea typeface="+mn-ea"/>
        <a:cs typeface="+mn-cs"/>
      </a:defRPr>
    </a:lvl6pPr>
    <a:lvl7pPr marL="2743200" algn="l" defTabSz="914400" rtl="0" eaLnBrk="1" latinLnBrk="0" hangingPunct="1">
      <a:defRPr sz="3200" kern="1200">
        <a:solidFill>
          <a:schemeClr val="tx1"/>
        </a:solidFill>
        <a:latin typeface="Trebuchet MS" panose="020B0603020202020204" pitchFamily="34" charset="0"/>
        <a:ea typeface="+mn-ea"/>
        <a:cs typeface="+mn-cs"/>
      </a:defRPr>
    </a:lvl7pPr>
    <a:lvl8pPr marL="3200400" algn="l" defTabSz="914400" rtl="0" eaLnBrk="1" latinLnBrk="0" hangingPunct="1">
      <a:defRPr sz="3200" kern="1200">
        <a:solidFill>
          <a:schemeClr val="tx1"/>
        </a:solidFill>
        <a:latin typeface="Trebuchet MS" panose="020B0603020202020204" pitchFamily="34" charset="0"/>
        <a:ea typeface="+mn-ea"/>
        <a:cs typeface="+mn-cs"/>
      </a:defRPr>
    </a:lvl8pPr>
    <a:lvl9pPr marL="3657600" algn="l" defTabSz="914400" rtl="0" eaLnBrk="1" latinLnBrk="0" hangingPunct="1">
      <a:defRPr sz="3200" kern="1200">
        <a:solidFill>
          <a:schemeClr val="tx1"/>
        </a:solidFill>
        <a:latin typeface="Trebuchet MS" panose="020B0603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99" autoAdjust="0"/>
    <p:restoredTop sz="67470" autoAdjust="0"/>
  </p:normalViewPr>
  <p:slideViewPr>
    <p:cSldViewPr>
      <p:cViewPr varScale="1">
        <p:scale>
          <a:sx n="89" d="100"/>
          <a:sy n="89" d="100"/>
        </p:scale>
        <p:origin x="476" y="5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E194B689-E168-6AFF-9444-5E5E94E3D3EF}"/>
              </a:ext>
            </a:extLst>
          </p:cNvPr>
          <p:cNvSpPr>
            <a:spLocks noGrp="1" noChangeArrowheads="1"/>
          </p:cNvSpPr>
          <p:nvPr>
            <p:ph type="hdr" sz="quarter"/>
          </p:nvPr>
        </p:nvSpPr>
        <p:spPr bwMode="auto">
          <a:xfrm>
            <a:off x="0" y="0"/>
            <a:ext cx="3078163" cy="511175"/>
          </a:xfrm>
          <a:prstGeom prst="rect">
            <a:avLst/>
          </a:prstGeom>
          <a:noFill/>
          <a:ln w="9525">
            <a:noFill/>
            <a:miter lim="800000"/>
            <a:headEnd/>
            <a:tailEnd/>
          </a:ln>
          <a:effectLst/>
        </p:spPr>
        <p:txBody>
          <a:bodyPr vert="horz" wrap="square" lIns="99066" tIns="49533" rIns="99066" bIns="49533" numCol="1" anchor="t" anchorCtr="0" compatLnSpc="1">
            <a:prstTxWarp prst="textNoShape">
              <a:avLst/>
            </a:prstTxWarp>
          </a:bodyPr>
          <a:lstStyle>
            <a:lvl1pPr algn="l" defTabSz="990600">
              <a:defRPr sz="1300" smtClean="0">
                <a:latin typeface="Arial" charset="0"/>
              </a:defRPr>
            </a:lvl1pPr>
          </a:lstStyle>
          <a:p>
            <a:pPr>
              <a:defRPr/>
            </a:pPr>
            <a:endParaRPr lang="en-US"/>
          </a:p>
        </p:txBody>
      </p:sp>
      <p:sp>
        <p:nvSpPr>
          <p:cNvPr id="6147" name="Rectangle 3">
            <a:extLst>
              <a:ext uri="{FF2B5EF4-FFF2-40B4-BE49-F238E27FC236}">
                <a16:creationId xmlns:a16="http://schemas.microsoft.com/office/drawing/2014/main" id="{2B609CF8-6742-1DF9-611D-88E04E3E8062}"/>
              </a:ext>
            </a:extLst>
          </p:cNvPr>
          <p:cNvSpPr>
            <a:spLocks noGrp="1" noChangeArrowheads="1"/>
          </p:cNvSpPr>
          <p:nvPr>
            <p:ph type="dt" idx="1"/>
          </p:nvPr>
        </p:nvSpPr>
        <p:spPr bwMode="auto">
          <a:xfrm>
            <a:off x="4022725" y="0"/>
            <a:ext cx="3078163" cy="511175"/>
          </a:xfrm>
          <a:prstGeom prst="rect">
            <a:avLst/>
          </a:prstGeom>
          <a:noFill/>
          <a:ln w="9525">
            <a:noFill/>
            <a:miter lim="800000"/>
            <a:headEnd/>
            <a:tailEnd/>
          </a:ln>
          <a:effectLst/>
        </p:spPr>
        <p:txBody>
          <a:bodyPr vert="horz" wrap="square" lIns="99066" tIns="49533" rIns="99066" bIns="49533" numCol="1" anchor="t" anchorCtr="0" compatLnSpc="1">
            <a:prstTxWarp prst="textNoShape">
              <a:avLst/>
            </a:prstTxWarp>
          </a:bodyPr>
          <a:lstStyle>
            <a:lvl1pPr algn="r" defTabSz="990600">
              <a:defRPr sz="1300" smtClean="0">
                <a:latin typeface="Arial" charset="0"/>
              </a:defRPr>
            </a:lvl1pPr>
          </a:lstStyle>
          <a:p>
            <a:pPr>
              <a:defRPr/>
            </a:pPr>
            <a:endParaRPr lang="en-US"/>
          </a:p>
        </p:txBody>
      </p:sp>
      <p:sp>
        <p:nvSpPr>
          <p:cNvPr id="18436" name="Rectangle 4">
            <a:extLst>
              <a:ext uri="{FF2B5EF4-FFF2-40B4-BE49-F238E27FC236}">
                <a16:creationId xmlns:a16="http://schemas.microsoft.com/office/drawing/2014/main" id="{00E1E89E-99B0-4BA9-1322-1385DB4493D9}"/>
              </a:ext>
            </a:extLst>
          </p:cNvPr>
          <p:cNvSpPr>
            <a:spLocks noGrp="1" noRot="1" noChangeAspect="1" noChangeArrowheads="1" noTextEdit="1"/>
          </p:cNvSpPr>
          <p:nvPr>
            <p:ph type="sldImg" idx="2"/>
          </p:nvPr>
        </p:nvSpPr>
        <p:spPr bwMode="auto">
          <a:xfrm>
            <a:off x="992188" y="768350"/>
            <a:ext cx="5118100"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a:extLst>
              <a:ext uri="{FF2B5EF4-FFF2-40B4-BE49-F238E27FC236}">
                <a16:creationId xmlns:a16="http://schemas.microsoft.com/office/drawing/2014/main" id="{5FC9140F-7A89-D32B-BAA2-A80701308F39}"/>
              </a:ext>
            </a:extLst>
          </p:cNvPr>
          <p:cNvSpPr>
            <a:spLocks noGrp="1" noChangeArrowheads="1"/>
          </p:cNvSpPr>
          <p:nvPr>
            <p:ph type="body" sz="quarter" idx="3"/>
          </p:nvPr>
        </p:nvSpPr>
        <p:spPr bwMode="auto">
          <a:xfrm>
            <a:off x="709613" y="4860925"/>
            <a:ext cx="5683250" cy="4605338"/>
          </a:xfrm>
          <a:prstGeom prst="rect">
            <a:avLst/>
          </a:prstGeom>
          <a:noFill/>
          <a:ln w="9525">
            <a:noFill/>
            <a:miter lim="800000"/>
            <a:headEnd/>
            <a:tailEnd/>
          </a:ln>
          <a:effectLst/>
        </p:spPr>
        <p:txBody>
          <a:bodyPr vert="horz" wrap="square" lIns="99066" tIns="49533" rIns="99066" bIns="4953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a:extLst>
              <a:ext uri="{FF2B5EF4-FFF2-40B4-BE49-F238E27FC236}">
                <a16:creationId xmlns:a16="http://schemas.microsoft.com/office/drawing/2014/main" id="{A6B232B1-9F81-EBC1-E3D9-135EF2E49751}"/>
              </a:ext>
            </a:extLst>
          </p:cNvPr>
          <p:cNvSpPr>
            <a:spLocks noGrp="1" noChangeArrowheads="1"/>
          </p:cNvSpPr>
          <p:nvPr>
            <p:ph type="ftr" sz="quarter" idx="4"/>
          </p:nvPr>
        </p:nvSpPr>
        <p:spPr bwMode="auto">
          <a:xfrm>
            <a:off x="0" y="9721850"/>
            <a:ext cx="3078163" cy="511175"/>
          </a:xfrm>
          <a:prstGeom prst="rect">
            <a:avLst/>
          </a:prstGeom>
          <a:noFill/>
          <a:ln w="9525">
            <a:noFill/>
            <a:miter lim="800000"/>
            <a:headEnd/>
            <a:tailEnd/>
          </a:ln>
          <a:effectLst/>
        </p:spPr>
        <p:txBody>
          <a:bodyPr vert="horz" wrap="square" lIns="99066" tIns="49533" rIns="99066" bIns="49533" numCol="1" anchor="b" anchorCtr="0" compatLnSpc="1">
            <a:prstTxWarp prst="textNoShape">
              <a:avLst/>
            </a:prstTxWarp>
          </a:bodyPr>
          <a:lstStyle>
            <a:lvl1pPr algn="l" defTabSz="990600">
              <a:defRPr sz="1300" smtClean="0">
                <a:latin typeface="Arial" charset="0"/>
              </a:defRPr>
            </a:lvl1pPr>
          </a:lstStyle>
          <a:p>
            <a:pPr>
              <a:defRPr/>
            </a:pPr>
            <a:endParaRPr lang="en-US"/>
          </a:p>
        </p:txBody>
      </p:sp>
      <p:sp>
        <p:nvSpPr>
          <p:cNvPr id="6151" name="Rectangle 7">
            <a:extLst>
              <a:ext uri="{FF2B5EF4-FFF2-40B4-BE49-F238E27FC236}">
                <a16:creationId xmlns:a16="http://schemas.microsoft.com/office/drawing/2014/main" id="{9CE0FF92-5EEE-949F-092D-84E913244B04}"/>
              </a:ext>
            </a:extLst>
          </p:cNvPr>
          <p:cNvSpPr>
            <a:spLocks noGrp="1" noChangeArrowheads="1"/>
          </p:cNvSpPr>
          <p:nvPr>
            <p:ph type="sldNum" sz="quarter" idx="5"/>
          </p:nvPr>
        </p:nvSpPr>
        <p:spPr bwMode="auto">
          <a:xfrm>
            <a:off x="4022725" y="9721850"/>
            <a:ext cx="3078163" cy="511175"/>
          </a:xfrm>
          <a:prstGeom prst="rect">
            <a:avLst/>
          </a:prstGeom>
          <a:noFill/>
          <a:ln w="9525">
            <a:noFill/>
            <a:miter lim="800000"/>
            <a:headEnd/>
            <a:tailEnd/>
          </a:ln>
          <a:effectLst/>
        </p:spPr>
        <p:txBody>
          <a:bodyPr vert="horz" wrap="square" lIns="99066" tIns="49533" rIns="99066" bIns="49533" numCol="1" anchor="b" anchorCtr="0" compatLnSpc="1">
            <a:prstTxWarp prst="textNoShape">
              <a:avLst/>
            </a:prstTxWarp>
          </a:bodyPr>
          <a:lstStyle>
            <a:lvl1pPr algn="r" defTabSz="990600">
              <a:defRPr sz="1300">
                <a:latin typeface="Arial" panose="020B0604020202020204" pitchFamily="34" charset="0"/>
              </a:defRPr>
            </a:lvl1pPr>
          </a:lstStyle>
          <a:p>
            <a:fld id="{3C99D57C-D606-4F94-B53E-66582D64D0D0}" type="slidenum">
              <a:rPr lang="en-US" altLang="LID4096"/>
              <a:pPr/>
              <a:t>‹#›</a:t>
            </a:fld>
            <a:endParaRPr lang="en-US" altLang="LID4096"/>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774D679A-CC33-9454-7BF6-B7B3CC6478F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3200">
                <a:solidFill>
                  <a:schemeClr val="tx1"/>
                </a:solidFill>
                <a:latin typeface="Trebuchet MS" panose="020B0603020202020204" pitchFamily="34" charset="0"/>
              </a:defRPr>
            </a:lvl1pPr>
            <a:lvl2pPr marL="742950" indent="-285750" defTabSz="990600" eaLnBrk="0" hangingPunct="0">
              <a:defRPr sz="3200">
                <a:solidFill>
                  <a:schemeClr val="tx1"/>
                </a:solidFill>
                <a:latin typeface="Trebuchet MS" panose="020B0603020202020204" pitchFamily="34" charset="0"/>
              </a:defRPr>
            </a:lvl2pPr>
            <a:lvl3pPr marL="1143000" indent="-228600" defTabSz="990600" eaLnBrk="0" hangingPunct="0">
              <a:defRPr sz="3200">
                <a:solidFill>
                  <a:schemeClr val="tx1"/>
                </a:solidFill>
                <a:latin typeface="Trebuchet MS" panose="020B0603020202020204" pitchFamily="34" charset="0"/>
              </a:defRPr>
            </a:lvl3pPr>
            <a:lvl4pPr marL="1600200" indent="-228600" defTabSz="990600" eaLnBrk="0" hangingPunct="0">
              <a:defRPr sz="3200">
                <a:solidFill>
                  <a:schemeClr val="tx1"/>
                </a:solidFill>
                <a:latin typeface="Trebuchet MS" panose="020B0603020202020204" pitchFamily="34" charset="0"/>
              </a:defRPr>
            </a:lvl4pPr>
            <a:lvl5pPr marL="2057400" indent="-228600" defTabSz="990600" eaLnBrk="0" hangingPunct="0">
              <a:defRPr sz="3200">
                <a:solidFill>
                  <a:schemeClr val="tx1"/>
                </a:solidFill>
                <a:latin typeface="Trebuchet MS" panose="020B0603020202020204" pitchFamily="34" charset="0"/>
              </a:defRPr>
            </a:lvl5pPr>
            <a:lvl6pPr marL="2514600" indent="-228600" algn="ctr" defTabSz="990600" eaLnBrk="0" fontAlgn="base" hangingPunct="0">
              <a:spcBef>
                <a:spcPct val="0"/>
              </a:spcBef>
              <a:spcAft>
                <a:spcPct val="0"/>
              </a:spcAft>
              <a:defRPr sz="3200">
                <a:solidFill>
                  <a:schemeClr val="tx1"/>
                </a:solidFill>
                <a:latin typeface="Trebuchet MS" panose="020B0603020202020204" pitchFamily="34" charset="0"/>
              </a:defRPr>
            </a:lvl6pPr>
            <a:lvl7pPr marL="2971800" indent="-228600" algn="ctr" defTabSz="990600" eaLnBrk="0" fontAlgn="base" hangingPunct="0">
              <a:spcBef>
                <a:spcPct val="0"/>
              </a:spcBef>
              <a:spcAft>
                <a:spcPct val="0"/>
              </a:spcAft>
              <a:defRPr sz="3200">
                <a:solidFill>
                  <a:schemeClr val="tx1"/>
                </a:solidFill>
                <a:latin typeface="Trebuchet MS" panose="020B0603020202020204" pitchFamily="34" charset="0"/>
              </a:defRPr>
            </a:lvl7pPr>
            <a:lvl8pPr marL="3429000" indent="-228600" algn="ctr" defTabSz="990600" eaLnBrk="0" fontAlgn="base" hangingPunct="0">
              <a:spcBef>
                <a:spcPct val="0"/>
              </a:spcBef>
              <a:spcAft>
                <a:spcPct val="0"/>
              </a:spcAft>
              <a:defRPr sz="3200">
                <a:solidFill>
                  <a:schemeClr val="tx1"/>
                </a:solidFill>
                <a:latin typeface="Trebuchet MS" panose="020B0603020202020204" pitchFamily="34" charset="0"/>
              </a:defRPr>
            </a:lvl8pPr>
            <a:lvl9pPr marL="3886200" indent="-228600" algn="ctr" defTabSz="990600" eaLnBrk="0" fontAlgn="base" hangingPunct="0">
              <a:spcBef>
                <a:spcPct val="0"/>
              </a:spcBef>
              <a:spcAft>
                <a:spcPct val="0"/>
              </a:spcAft>
              <a:defRPr sz="3200">
                <a:solidFill>
                  <a:schemeClr val="tx1"/>
                </a:solidFill>
                <a:latin typeface="Trebuchet MS" panose="020B0603020202020204" pitchFamily="34" charset="0"/>
              </a:defRPr>
            </a:lvl9pPr>
          </a:lstStyle>
          <a:p>
            <a:pPr eaLnBrk="1" hangingPunct="1"/>
            <a:fld id="{4E149C82-E4D9-49E4-B25D-726C2E1C9FDB}" type="slidenum">
              <a:rPr lang="en-US" altLang="LID4096" sz="1300">
                <a:latin typeface="Arial" panose="020B0604020202020204" pitchFamily="34" charset="0"/>
              </a:rPr>
              <a:pPr eaLnBrk="1" hangingPunct="1"/>
              <a:t>1</a:t>
            </a:fld>
            <a:endParaRPr lang="en-US" altLang="LID4096" sz="1300">
              <a:latin typeface="Arial" panose="020B0604020202020204" pitchFamily="34" charset="0"/>
            </a:endParaRPr>
          </a:p>
        </p:txBody>
      </p:sp>
      <p:sp>
        <p:nvSpPr>
          <p:cNvPr id="19459" name="Rectangle 2">
            <a:extLst>
              <a:ext uri="{FF2B5EF4-FFF2-40B4-BE49-F238E27FC236}">
                <a16:creationId xmlns:a16="http://schemas.microsoft.com/office/drawing/2014/main" id="{295DE735-F01B-494B-58FF-4F606C4AB64E}"/>
              </a:ext>
            </a:extLst>
          </p:cNvPr>
          <p:cNvSpPr>
            <a:spLocks noGrp="1" noRot="1" noChangeAspect="1" noChangeArrowheads="1" noTextEdit="1"/>
          </p:cNvSpPr>
          <p:nvPr>
            <p:ph type="sldImg"/>
          </p:nvPr>
        </p:nvSpPr>
        <p:spPr>
          <a:xfrm>
            <a:off x="993775" y="768350"/>
            <a:ext cx="5114925" cy="3836988"/>
          </a:xfrm>
          <a:ln/>
        </p:spPr>
      </p:sp>
      <p:sp>
        <p:nvSpPr>
          <p:cNvPr id="19460" name="Rectangle 3">
            <a:extLst>
              <a:ext uri="{FF2B5EF4-FFF2-40B4-BE49-F238E27FC236}">
                <a16:creationId xmlns:a16="http://schemas.microsoft.com/office/drawing/2014/main" id="{618F8062-1D91-4CB8-78C1-028D39A55C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Hi, my name is Anthony Tang. Today, I’ll be presenting some research that Dr. Saul Greenberg and I conducted at the University of Calgary concerning Mixed Presence Groupware.  The purpose of this talk is to highlight an awareness disparity problem that is inherent in the design of these so-called “mixed presence groupware” systems.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0E1DACE2-7E5A-B701-BBCE-6FC3A54B41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3200">
                <a:solidFill>
                  <a:schemeClr val="tx1"/>
                </a:solidFill>
                <a:latin typeface="Trebuchet MS" panose="020B0603020202020204" pitchFamily="34" charset="0"/>
              </a:defRPr>
            </a:lvl1pPr>
            <a:lvl2pPr marL="742950" indent="-285750" defTabSz="990600" eaLnBrk="0" hangingPunct="0">
              <a:defRPr sz="3200">
                <a:solidFill>
                  <a:schemeClr val="tx1"/>
                </a:solidFill>
                <a:latin typeface="Trebuchet MS" panose="020B0603020202020204" pitchFamily="34" charset="0"/>
              </a:defRPr>
            </a:lvl2pPr>
            <a:lvl3pPr marL="1143000" indent="-228600" defTabSz="990600" eaLnBrk="0" hangingPunct="0">
              <a:defRPr sz="3200">
                <a:solidFill>
                  <a:schemeClr val="tx1"/>
                </a:solidFill>
                <a:latin typeface="Trebuchet MS" panose="020B0603020202020204" pitchFamily="34" charset="0"/>
              </a:defRPr>
            </a:lvl3pPr>
            <a:lvl4pPr marL="1600200" indent="-228600" defTabSz="990600" eaLnBrk="0" hangingPunct="0">
              <a:defRPr sz="3200">
                <a:solidFill>
                  <a:schemeClr val="tx1"/>
                </a:solidFill>
                <a:latin typeface="Trebuchet MS" panose="020B0603020202020204" pitchFamily="34" charset="0"/>
              </a:defRPr>
            </a:lvl4pPr>
            <a:lvl5pPr marL="2057400" indent="-228600" defTabSz="990600" eaLnBrk="0" hangingPunct="0">
              <a:defRPr sz="3200">
                <a:solidFill>
                  <a:schemeClr val="tx1"/>
                </a:solidFill>
                <a:latin typeface="Trebuchet MS" panose="020B0603020202020204" pitchFamily="34" charset="0"/>
              </a:defRPr>
            </a:lvl5pPr>
            <a:lvl6pPr marL="2514600" indent="-228600" algn="ctr" defTabSz="990600" eaLnBrk="0" fontAlgn="base" hangingPunct="0">
              <a:spcBef>
                <a:spcPct val="0"/>
              </a:spcBef>
              <a:spcAft>
                <a:spcPct val="0"/>
              </a:spcAft>
              <a:defRPr sz="3200">
                <a:solidFill>
                  <a:schemeClr val="tx1"/>
                </a:solidFill>
                <a:latin typeface="Trebuchet MS" panose="020B0603020202020204" pitchFamily="34" charset="0"/>
              </a:defRPr>
            </a:lvl6pPr>
            <a:lvl7pPr marL="2971800" indent="-228600" algn="ctr" defTabSz="990600" eaLnBrk="0" fontAlgn="base" hangingPunct="0">
              <a:spcBef>
                <a:spcPct val="0"/>
              </a:spcBef>
              <a:spcAft>
                <a:spcPct val="0"/>
              </a:spcAft>
              <a:defRPr sz="3200">
                <a:solidFill>
                  <a:schemeClr val="tx1"/>
                </a:solidFill>
                <a:latin typeface="Trebuchet MS" panose="020B0603020202020204" pitchFamily="34" charset="0"/>
              </a:defRPr>
            </a:lvl7pPr>
            <a:lvl8pPr marL="3429000" indent="-228600" algn="ctr" defTabSz="990600" eaLnBrk="0" fontAlgn="base" hangingPunct="0">
              <a:spcBef>
                <a:spcPct val="0"/>
              </a:spcBef>
              <a:spcAft>
                <a:spcPct val="0"/>
              </a:spcAft>
              <a:defRPr sz="3200">
                <a:solidFill>
                  <a:schemeClr val="tx1"/>
                </a:solidFill>
                <a:latin typeface="Trebuchet MS" panose="020B0603020202020204" pitchFamily="34" charset="0"/>
              </a:defRPr>
            </a:lvl8pPr>
            <a:lvl9pPr marL="3886200" indent="-228600" algn="ctr" defTabSz="990600" eaLnBrk="0" fontAlgn="base" hangingPunct="0">
              <a:spcBef>
                <a:spcPct val="0"/>
              </a:spcBef>
              <a:spcAft>
                <a:spcPct val="0"/>
              </a:spcAft>
              <a:defRPr sz="3200">
                <a:solidFill>
                  <a:schemeClr val="tx1"/>
                </a:solidFill>
                <a:latin typeface="Trebuchet MS" panose="020B0603020202020204" pitchFamily="34" charset="0"/>
              </a:defRPr>
            </a:lvl9pPr>
          </a:lstStyle>
          <a:p>
            <a:pPr eaLnBrk="1" hangingPunct="1"/>
            <a:fld id="{EB63FB1A-CC5C-4F44-A6CC-57554C2A6852}" type="slidenum">
              <a:rPr lang="en-US" altLang="LID4096" sz="1300">
                <a:latin typeface="Arial" panose="020B0604020202020204" pitchFamily="34" charset="0"/>
              </a:rPr>
              <a:pPr eaLnBrk="1" hangingPunct="1"/>
              <a:t>2</a:t>
            </a:fld>
            <a:endParaRPr lang="en-US" altLang="LID4096" sz="1300">
              <a:latin typeface="Arial" panose="020B0604020202020204" pitchFamily="34" charset="0"/>
            </a:endParaRPr>
          </a:p>
        </p:txBody>
      </p:sp>
      <p:sp>
        <p:nvSpPr>
          <p:cNvPr id="20483" name="Rectangle 2">
            <a:extLst>
              <a:ext uri="{FF2B5EF4-FFF2-40B4-BE49-F238E27FC236}">
                <a16:creationId xmlns:a16="http://schemas.microsoft.com/office/drawing/2014/main" id="{7172E68E-A6D6-3C86-7AB6-F8D51C53A34F}"/>
              </a:ext>
            </a:extLst>
          </p:cNvPr>
          <p:cNvSpPr>
            <a:spLocks noGrp="1" noRot="1" noChangeAspect="1" noChangeArrowheads="1" noTextEdit="1"/>
          </p:cNvSpPr>
          <p:nvPr>
            <p:ph type="sldImg"/>
          </p:nvPr>
        </p:nvSpPr>
        <p:spPr>
          <a:xfrm>
            <a:off x="993775" y="768350"/>
            <a:ext cx="5114925" cy="3836988"/>
          </a:xfrm>
          <a:ln/>
        </p:spPr>
      </p:sp>
      <p:sp>
        <p:nvSpPr>
          <p:cNvPr id="20484" name="Rectangle 3">
            <a:extLst>
              <a:ext uri="{FF2B5EF4-FFF2-40B4-BE49-F238E27FC236}">
                <a16:creationId xmlns:a16="http://schemas.microsoft.com/office/drawing/2014/main" id="{C871444D-027C-CA0A-B8E0-5B4A34F154A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If there’s one thing I want you to remember from this talk, it’s this: that “Groupware needs to be designed to allow collaborators to maintain an equivalent level of awareness for all collaborators in the workspace.”</a:t>
            </a:r>
          </a:p>
          <a:p>
            <a:pPr eaLnBrk="1" hangingPunct="1"/>
            <a:endParaRPr lang="en-US" altLang="LID4096">
              <a:latin typeface="Arial" panose="020B0604020202020204" pitchFamily="34" charset="0"/>
            </a:endParaRPr>
          </a:p>
          <a:p>
            <a:pPr eaLnBrk="1" hangingPunct="1"/>
            <a:r>
              <a:rPr lang="en-US" altLang="LID4096">
                <a:latin typeface="Arial" panose="020B0604020202020204" pitchFamily="34" charset="0"/>
              </a:rPr>
              <a:t>So, if you’re still awake, you’re thinking to yourself: “what is he talking about,” – most groupware represents everyone equivalently.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6C34C98E-703C-B937-3B5C-81E7168C2F6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3200">
                <a:solidFill>
                  <a:schemeClr val="tx1"/>
                </a:solidFill>
                <a:latin typeface="Trebuchet MS" panose="020B0603020202020204" pitchFamily="34" charset="0"/>
              </a:defRPr>
            </a:lvl1pPr>
            <a:lvl2pPr marL="742950" indent="-285750" defTabSz="990600" eaLnBrk="0" hangingPunct="0">
              <a:defRPr sz="3200">
                <a:solidFill>
                  <a:schemeClr val="tx1"/>
                </a:solidFill>
                <a:latin typeface="Trebuchet MS" panose="020B0603020202020204" pitchFamily="34" charset="0"/>
              </a:defRPr>
            </a:lvl2pPr>
            <a:lvl3pPr marL="1143000" indent="-228600" defTabSz="990600" eaLnBrk="0" hangingPunct="0">
              <a:defRPr sz="3200">
                <a:solidFill>
                  <a:schemeClr val="tx1"/>
                </a:solidFill>
                <a:latin typeface="Trebuchet MS" panose="020B0603020202020204" pitchFamily="34" charset="0"/>
              </a:defRPr>
            </a:lvl3pPr>
            <a:lvl4pPr marL="1600200" indent="-228600" defTabSz="990600" eaLnBrk="0" hangingPunct="0">
              <a:defRPr sz="3200">
                <a:solidFill>
                  <a:schemeClr val="tx1"/>
                </a:solidFill>
                <a:latin typeface="Trebuchet MS" panose="020B0603020202020204" pitchFamily="34" charset="0"/>
              </a:defRPr>
            </a:lvl4pPr>
            <a:lvl5pPr marL="2057400" indent="-228600" defTabSz="990600" eaLnBrk="0" hangingPunct="0">
              <a:defRPr sz="3200">
                <a:solidFill>
                  <a:schemeClr val="tx1"/>
                </a:solidFill>
                <a:latin typeface="Trebuchet MS" panose="020B0603020202020204" pitchFamily="34" charset="0"/>
              </a:defRPr>
            </a:lvl5pPr>
            <a:lvl6pPr marL="2514600" indent="-228600" algn="ctr" defTabSz="990600" eaLnBrk="0" fontAlgn="base" hangingPunct="0">
              <a:spcBef>
                <a:spcPct val="0"/>
              </a:spcBef>
              <a:spcAft>
                <a:spcPct val="0"/>
              </a:spcAft>
              <a:defRPr sz="3200">
                <a:solidFill>
                  <a:schemeClr val="tx1"/>
                </a:solidFill>
                <a:latin typeface="Trebuchet MS" panose="020B0603020202020204" pitchFamily="34" charset="0"/>
              </a:defRPr>
            </a:lvl6pPr>
            <a:lvl7pPr marL="2971800" indent="-228600" algn="ctr" defTabSz="990600" eaLnBrk="0" fontAlgn="base" hangingPunct="0">
              <a:spcBef>
                <a:spcPct val="0"/>
              </a:spcBef>
              <a:spcAft>
                <a:spcPct val="0"/>
              </a:spcAft>
              <a:defRPr sz="3200">
                <a:solidFill>
                  <a:schemeClr val="tx1"/>
                </a:solidFill>
                <a:latin typeface="Trebuchet MS" panose="020B0603020202020204" pitchFamily="34" charset="0"/>
              </a:defRPr>
            </a:lvl7pPr>
            <a:lvl8pPr marL="3429000" indent="-228600" algn="ctr" defTabSz="990600" eaLnBrk="0" fontAlgn="base" hangingPunct="0">
              <a:spcBef>
                <a:spcPct val="0"/>
              </a:spcBef>
              <a:spcAft>
                <a:spcPct val="0"/>
              </a:spcAft>
              <a:defRPr sz="3200">
                <a:solidFill>
                  <a:schemeClr val="tx1"/>
                </a:solidFill>
                <a:latin typeface="Trebuchet MS" panose="020B0603020202020204" pitchFamily="34" charset="0"/>
              </a:defRPr>
            </a:lvl8pPr>
            <a:lvl9pPr marL="3886200" indent="-228600" algn="ctr" defTabSz="990600" eaLnBrk="0" fontAlgn="base" hangingPunct="0">
              <a:spcBef>
                <a:spcPct val="0"/>
              </a:spcBef>
              <a:spcAft>
                <a:spcPct val="0"/>
              </a:spcAft>
              <a:defRPr sz="3200">
                <a:solidFill>
                  <a:schemeClr val="tx1"/>
                </a:solidFill>
                <a:latin typeface="Trebuchet MS" panose="020B0603020202020204" pitchFamily="34" charset="0"/>
              </a:defRPr>
            </a:lvl9pPr>
          </a:lstStyle>
          <a:p>
            <a:pPr eaLnBrk="1" hangingPunct="1"/>
            <a:fld id="{BBE4051E-C1AB-46EA-BF0F-4CB56B0A1FCC}" type="slidenum">
              <a:rPr lang="en-US" altLang="LID4096" sz="1300">
                <a:latin typeface="Arial" panose="020B0604020202020204" pitchFamily="34" charset="0"/>
              </a:rPr>
              <a:pPr eaLnBrk="1" hangingPunct="1"/>
              <a:t>3</a:t>
            </a:fld>
            <a:endParaRPr lang="en-US" altLang="LID4096" sz="1300">
              <a:latin typeface="Arial" panose="020B0604020202020204" pitchFamily="34" charset="0"/>
            </a:endParaRPr>
          </a:p>
        </p:txBody>
      </p:sp>
      <p:sp>
        <p:nvSpPr>
          <p:cNvPr id="21507" name="Rectangle 2">
            <a:extLst>
              <a:ext uri="{FF2B5EF4-FFF2-40B4-BE49-F238E27FC236}">
                <a16:creationId xmlns:a16="http://schemas.microsoft.com/office/drawing/2014/main" id="{C6C8F168-B33E-C4AF-C143-E92D1C8FED2B}"/>
              </a:ext>
            </a:extLst>
          </p:cNvPr>
          <p:cNvSpPr>
            <a:spLocks noGrp="1" noRot="1" noChangeAspect="1" noChangeArrowheads="1" noTextEdit="1"/>
          </p:cNvSpPr>
          <p:nvPr>
            <p:ph type="sldImg"/>
          </p:nvPr>
        </p:nvSpPr>
        <p:spPr>
          <a:xfrm>
            <a:off x="993775" y="768350"/>
            <a:ext cx="5114925" cy="3836988"/>
          </a:xfrm>
          <a:ln/>
        </p:spPr>
      </p:sp>
      <p:sp>
        <p:nvSpPr>
          <p:cNvPr id="21508" name="Rectangle 3">
            <a:extLst>
              <a:ext uri="{FF2B5EF4-FFF2-40B4-BE49-F238E27FC236}">
                <a16:creationId xmlns:a16="http://schemas.microsoft.com/office/drawing/2014/main" id="{2E660685-1A44-B64F-C991-59FA9C824AD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It turns out that the design of groupware sometimes does NOT allow collaborators to maintain equal levels of awareness for all collaborators.  It occurs, for instance, in “mixed presence groupware.”</a:t>
            </a:r>
          </a:p>
          <a:p>
            <a:pPr eaLnBrk="1" hangingPunct="1"/>
            <a:endParaRPr lang="en-US" altLang="LID4096">
              <a:latin typeface="Arial" panose="020B0604020202020204" pitchFamily="34" charset="0"/>
            </a:endParaRPr>
          </a:p>
          <a:p>
            <a:pPr eaLnBrk="1" hangingPunct="1"/>
            <a:r>
              <a:rPr lang="en-US" altLang="LID4096">
                <a:latin typeface="Arial" panose="020B0604020202020204" pitchFamily="34" charset="0"/>
              </a:rPr>
              <a:t>What is this so-called “mixed presence groupware,” you ask.</a:t>
            </a:r>
          </a:p>
          <a:p>
            <a:pPr eaLnBrk="1" hangingPunct="1"/>
            <a:endParaRPr lang="en-US" altLang="LID4096">
              <a:latin typeface="Arial" panose="020B0604020202020204" pitchFamily="34" charset="0"/>
            </a:endParaRPr>
          </a:p>
          <a:p>
            <a:pPr eaLnBrk="1" hangingPunct="1"/>
            <a:r>
              <a:rPr lang="en-US" altLang="LID4096">
                <a:latin typeface="Arial" panose="020B0604020202020204" pitchFamily="34" charset="0"/>
              </a:rPr>
              <a:t>Mixed presence groupware is software that allows groups of collocated collaborators to work together on a shared display, while connecting them to other, physically distributed collaborators so that all may work in the same virtual workspace.</a:t>
            </a:r>
          </a:p>
          <a:p>
            <a:pPr eaLnBrk="1" hangingPunct="1"/>
            <a:endParaRPr lang="en-US" altLang="LID4096">
              <a:latin typeface="Arial" panose="020B0604020202020204" pitchFamily="34" charset="0"/>
            </a:endParaRPr>
          </a:p>
          <a:p>
            <a:pPr eaLnBrk="1" hangingPunct="1"/>
            <a:r>
              <a:rPr lang="en-US" altLang="LID4096">
                <a:latin typeface="Arial" panose="020B0604020202020204" pitchFamily="34" charset="0"/>
              </a:rPr>
              <a:t>As you can see in this image, each collaborator has his or her own input device. Kathryn and Anand down here are working on a SMARTBoard, while working with Mike and Gregor here who are using mice at a conventional computer.</a:t>
            </a:r>
          </a:p>
          <a:p>
            <a:pPr eaLnBrk="1" hangingPunct="1"/>
            <a:endParaRPr lang="en-US" altLang="LID4096">
              <a:latin typeface="Arial" panose="020B0604020202020204" pitchFamily="34" charset="0"/>
            </a:endParaRPr>
          </a:p>
          <a:p>
            <a:pPr eaLnBrk="1" hangingPunct="1"/>
            <a:r>
              <a:rPr lang="en-US" altLang="LID4096">
                <a:latin typeface="Arial" panose="020B0604020202020204" pitchFamily="34" charset="0"/>
              </a:rPr>
              <a:t>This kind of software would be useful for groups of designers who need to work with other designers who may be distance-separated.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D2795849-FF4D-DA55-62D2-5B6B22F072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3200">
                <a:solidFill>
                  <a:schemeClr val="tx1"/>
                </a:solidFill>
                <a:latin typeface="Trebuchet MS" panose="020B0603020202020204" pitchFamily="34" charset="0"/>
              </a:defRPr>
            </a:lvl1pPr>
            <a:lvl2pPr marL="742950" indent="-285750" defTabSz="990600" eaLnBrk="0" hangingPunct="0">
              <a:defRPr sz="3200">
                <a:solidFill>
                  <a:schemeClr val="tx1"/>
                </a:solidFill>
                <a:latin typeface="Trebuchet MS" panose="020B0603020202020204" pitchFamily="34" charset="0"/>
              </a:defRPr>
            </a:lvl2pPr>
            <a:lvl3pPr marL="1143000" indent="-228600" defTabSz="990600" eaLnBrk="0" hangingPunct="0">
              <a:defRPr sz="3200">
                <a:solidFill>
                  <a:schemeClr val="tx1"/>
                </a:solidFill>
                <a:latin typeface="Trebuchet MS" panose="020B0603020202020204" pitchFamily="34" charset="0"/>
              </a:defRPr>
            </a:lvl3pPr>
            <a:lvl4pPr marL="1600200" indent="-228600" defTabSz="990600" eaLnBrk="0" hangingPunct="0">
              <a:defRPr sz="3200">
                <a:solidFill>
                  <a:schemeClr val="tx1"/>
                </a:solidFill>
                <a:latin typeface="Trebuchet MS" panose="020B0603020202020204" pitchFamily="34" charset="0"/>
              </a:defRPr>
            </a:lvl4pPr>
            <a:lvl5pPr marL="2057400" indent="-228600" defTabSz="990600" eaLnBrk="0" hangingPunct="0">
              <a:defRPr sz="3200">
                <a:solidFill>
                  <a:schemeClr val="tx1"/>
                </a:solidFill>
                <a:latin typeface="Trebuchet MS" panose="020B0603020202020204" pitchFamily="34" charset="0"/>
              </a:defRPr>
            </a:lvl5pPr>
            <a:lvl6pPr marL="2514600" indent="-228600" algn="ctr" defTabSz="990600" eaLnBrk="0" fontAlgn="base" hangingPunct="0">
              <a:spcBef>
                <a:spcPct val="0"/>
              </a:spcBef>
              <a:spcAft>
                <a:spcPct val="0"/>
              </a:spcAft>
              <a:defRPr sz="3200">
                <a:solidFill>
                  <a:schemeClr val="tx1"/>
                </a:solidFill>
                <a:latin typeface="Trebuchet MS" panose="020B0603020202020204" pitchFamily="34" charset="0"/>
              </a:defRPr>
            </a:lvl6pPr>
            <a:lvl7pPr marL="2971800" indent="-228600" algn="ctr" defTabSz="990600" eaLnBrk="0" fontAlgn="base" hangingPunct="0">
              <a:spcBef>
                <a:spcPct val="0"/>
              </a:spcBef>
              <a:spcAft>
                <a:spcPct val="0"/>
              </a:spcAft>
              <a:defRPr sz="3200">
                <a:solidFill>
                  <a:schemeClr val="tx1"/>
                </a:solidFill>
                <a:latin typeface="Trebuchet MS" panose="020B0603020202020204" pitchFamily="34" charset="0"/>
              </a:defRPr>
            </a:lvl7pPr>
            <a:lvl8pPr marL="3429000" indent="-228600" algn="ctr" defTabSz="990600" eaLnBrk="0" fontAlgn="base" hangingPunct="0">
              <a:spcBef>
                <a:spcPct val="0"/>
              </a:spcBef>
              <a:spcAft>
                <a:spcPct val="0"/>
              </a:spcAft>
              <a:defRPr sz="3200">
                <a:solidFill>
                  <a:schemeClr val="tx1"/>
                </a:solidFill>
                <a:latin typeface="Trebuchet MS" panose="020B0603020202020204" pitchFamily="34" charset="0"/>
              </a:defRPr>
            </a:lvl8pPr>
            <a:lvl9pPr marL="3886200" indent="-228600" algn="ctr" defTabSz="990600" eaLnBrk="0" fontAlgn="base" hangingPunct="0">
              <a:spcBef>
                <a:spcPct val="0"/>
              </a:spcBef>
              <a:spcAft>
                <a:spcPct val="0"/>
              </a:spcAft>
              <a:defRPr sz="3200">
                <a:solidFill>
                  <a:schemeClr val="tx1"/>
                </a:solidFill>
                <a:latin typeface="Trebuchet MS" panose="020B0603020202020204" pitchFamily="34" charset="0"/>
              </a:defRPr>
            </a:lvl9pPr>
          </a:lstStyle>
          <a:p>
            <a:pPr eaLnBrk="1" hangingPunct="1"/>
            <a:fld id="{6B678B08-7E25-445D-BB66-259F36905973}" type="slidenum">
              <a:rPr lang="en-US" altLang="LID4096" sz="1300">
                <a:latin typeface="Arial" panose="020B0604020202020204" pitchFamily="34" charset="0"/>
              </a:rPr>
              <a:pPr eaLnBrk="1" hangingPunct="1"/>
              <a:t>4</a:t>
            </a:fld>
            <a:endParaRPr lang="en-US" altLang="LID4096" sz="1300">
              <a:latin typeface="Arial" panose="020B0604020202020204" pitchFamily="34" charset="0"/>
            </a:endParaRPr>
          </a:p>
        </p:txBody>
      </p:sp>
      <p:sp>
        <p:nvSpPr>
          <p:cNvPr id="22531" name="Rectangle 2">
            <a:extLst>
              <a:ext uri="{FF2B5EF4-FFF2-40B4-BE49-F238E27FC236}">
                <a16:creationId xmlns:a16="http://schemas.microsoft.com/office/drawing/2014/main" id="{4687A698-A335-063F-F10B-A19B6F0220DA}"/>
              </a:ext>
            </a:extLst>
          </p:cNvPr>
          <p:cNvSpPr>
            <a:spLocks noGrp="1" noRot="1" noChangeAspect="1" noChangeArrowheads="1" noTextEdit="1"/>
          </p:cNvSpPr>
          <p:nvPr>
            <p:ph type="sldImg"/>
          </p:nvPr>
        </p:nvSpPr>
        <p:spPr>
          <a:xfrm>
            <a:off x="993775" y="768350"/>
            <a:ext cx="5114925" cy="3836988"/>
          </a:xfrm>
          <a:ln/>
        </p:spPr>
      </p:sp>
      <p:sp>
        <p:nvSpPr>
          <p:cNvPr id="22532" name="Rectangle 3">
            <a:extLst>
              <a:ext uri="{FF2B5EF4-FFF2-40B4-BE49-F238E27FC236}">
                <a16:creationId xmlns:a16="http://schemas.microsoft.com/office/drawing/2014/main" id="{771D3AF1-DA0A-0262-86DA-E606E6AB334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So, what exactly is the problem?  Here, I’ve taken a screenshot of the groupware app as you saw it, and blown it up.  As you can see in this image, collaborators are represented to their remote counterparts as telepointers – mouse cursors.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35A74498-E35F-70DF-3D2A-8217256B55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3200">
                <a:solidFill>
                  <a:schemeClr val="tx1"/>
                </a:solidFill>
                <a:latin typeface="Trebuchet MS" panose="020B0603020202020204" pitchFamily="34" charset="0"/>
              </a:defRPr>
            </a:lvl1pPr>
            <a:lvl2pPr marL="742950" indent="-285750" defTabSz="990600" eaLnBrk="0" hangingPunct="0">
              <a:defRPr sz="3200">
                <a:solidFill>
                  <a:schemeClr val="tx1"/>
                </a:solidFill>
                <a:latin typeface="Trebuchet MS" panose="020B0603020202020204" pitchFamily="34" charset="0"/>
              </a:defRPr>
            </a:lvl2pPr>
            <a:lvl3pPr marL="1143000" indent="-228600" defTabSz="990600" eaLnBrk="0" hangingPunct="0">
              <a:defRPr sz="3200">
                <a:solidFill>
                  <a:schemeClr val="tx1"/>
                </a:solidFill>
                <a:latin typeface="Trebuchet MS" panose="020B0603020202020204" pitchFamily="34" charset="0"/>
              </a:defRPr>
            </a:lvl3pPr>
            <a:lvl4pPr marL="1600200" indent="-228600" defTabSz="990600" eaLnBrk="0" hangingPunct="0">
              <a:defRPr sz="3200">
                <a:solidFill>
                  <a:schemeClr val="tx1"/>
                </a:solidFill>
                <a:latin typeface="Trebuchet MS" panose="020B0603020202020204" pitchFamily="34" charset="0"/>
              </a:defRPr>
            </a:lvl4pPr>
            <a:lvl5pPr marL="2057400" indent="-228600" defTabSz="990600" eaLnBrk="0" hangingPunct="0">
              <a:defRPr sz="3200">
                <a:solidFill>
                  <a:schemeClr val="tx1"/>
                </a:solidFill>
                <a:latin typeface="Trebuchet MS" panose="020B0603020202020204" pitchFamily="34" charset="0"/>
              </a:defRPr>
            </a:lvl5pPr>
            <a:lvl6pPr marL="2514600" indent="-228600" algn="ctr" defTabSz="990600" eaLnBrk="0" fontAlgn="base" hangingPunct="0">
              <a:spcBef>
                <a:spcPct val="0"/>
              </a:spcBef>
              <a:spcAft>
                <a:spcPct val="0"/>
              </a:spcAft>
              <a:defRPr sz="3200">
                <a:solidFill>
                  <a:schemeClr val="tx1"/>
                </a:solidFill>
                <a:latin typeface="Trebuchet MS" panose="020B0603020202020204" pitchFamily="34" charset="0"/>
              </a:defRPr>
            </a:lvl6pPr>
            <a:lvl7pPr marL="2971800" indent="-228600" algn="ctr" defTabSz="990600" eaLnBrk="0" fontAlgn="base" hangingPunct="0">
              <a:spcBef>
                <a:spcPct val="0"/>
              </a:spcBef>
              <a:spcAft>
                <a:spcPct val="0"/>
              </a:spcAft>
              <a:defRPr sz="3200">
                <a:solidFill>
                  <a:schemeClr val="tx1"/>
                </a:solidFill>
                <a:latin typeface="Trebuchet MS" panose="020B0603020202020204" pitchFamily="34" charset="0"/>
              </a:defRPr>
            </a:lvl7pPr>
            <a:lvl8pPr marL="3429000" indent="-228600" algn="ctr" defTabSz="990600" eaLnBrk="0" fontAlgn="base" hangingPunct="0">
              <a:spcBef>
                <a:spcPct val="0"/>
              </a:spcBef>
              <a:spcAft>
                <a:spcPct val="0"/>
              </a:spcAft>
              <a:defRPr sz="3200">
                <a:solidFill>
                  <a:schemeClr val="tx1"/>
                </a:solidFill>
                <a:latin typeface="Trebuchet MS" panose="020B0603020202020204" pitchFamily="34" charset="0"/>
              </a:defRPr>
            </a:lvl8pPr>
            <a:lvl9pPr marL="3886200" indent="-228600" algn="ctr" defTabSz="990600" eaLnBrk="0" fontAlgn="base" hangingPunct="0">
              <a:spcBef>
                <a:spcPct val="0"/>
              </a:spcBef>
              <a:spcAft>
                <a:spcPct val="0"/>
              </a:spcAft>
              <a:defRPr sz="3200">
                <a:solidFill>
                  <a:schemeClr val="tx1"/>
                </a:solidFill>
                <a:latin typeface="Trebuchet MS" panose="020B0603020202020204" pitchFamily="34" charset="0"/>
              </a:defRPr>
            </a:lvl9pPr>
          </a:lstStyle>
          <a:p>
            <a:pPr eaLnBrk="1" hangingPunct="1"/>
            <a:fld id="{F5936341-019E-4D5B-BAF1-933D09FC6C9B}" type="slidenum">
              <a:rPr lang="en-US" altLang="LID4096" sz="1300">
                <a:latin typeface="Arial" panose="020B0604020202020204" pitchFamily="34" charset="0"/>
              </a:rPr>
              <a:pPr eaLnBrk="1" hangingPunct="1"/>
              <a:t>5</a:t>
            </a:fld>
            <a:endParaRPr lang="en-US" altLang="LID4096" sz="1300">
              <a:latin typeface="Arial" panose="020B0604020202020204" pitchFamily="34" charset="0"/>
            </a:endParaRPr>
          </a:p>
        </p:txBody>
      </p:sp>
      <p:sp>
        <p:nvSpPr>
          <p:cNvPr id="23555" name="Rectangle 2">
            <a:extLst>
              <a:ext uri="{FF2B5EF4-FFF2-40B4-BE49-F238E27FC236}">
                <a16:creationId xmlns:a16="http://schemas.microsoft.com/office/drawing/2014/main" id="{7D3697FA-8462-F676-0F34-1F30F1BE63B9}"/>
              </a:ext>
            </a:extLst>
          </p:cNvPr>
          <p:cNvSpPr>
            <a:spLocks noGrp="1" noRot="1" noChangeAspect="1" noChangeArrowheads="1" noTextEdit="1"/>
          </p:cNvSpPr>
          <p:nvPr>
            <p:ph type="sldImg"/>
          </p:nvPr>
        </p:nvSpPr>
        <p:spPr>
          <a:xfrm>
            <a:off x="993775" y="768350"/>
            <a:ext cx="5114925" cy="3836988"/>
          </a:xfrm>
          <a:ln/>
        </p:spPr>
      </p:sp>
      <p:sp>
        <p:nvSpPr>
          <p:cNvPr id="23556" name="Rectangle 3">
            <a:extLst>
              <a:ext uri="{FF2B5EF4-FFF2-40B4-BE49-F238E27FC236}">
                <a16:creationId xmlns:a16="http://schemas.microsoft.com/office/drawing/2014/main" id="{65F27B5D-14A6-CD9E-AF2C-FD276C077B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This is a problem because in mixed presence groupware, collaborators who are COLLOCATED can maintain an awareness of each other by understanding how their BODIES are used.  As you can see here, Anand and Kathryn are communicating via their bodies – gesturing, pointing, and effectively, doing things that cannot be seen effectively by remote collaborators.</a:t>
            </a:r>
          </a:p>
          <a:p>
            <a:pPr eaLnBrk="1" hangingPunct="1"/>
            <a:endParaRPr lang="en-US" altLang="LID4096">
              <a:latin typeface="Arial" panose="020B0604020202020204" pitchFamily="34" charset="0"/>
            </a:endParaRPr>
          </a:p>
          <a:p>
            <a:pPr eaLnBrk="1" hangingPunct="1"/>
            <a:r>
              <a:rPr lang="en-US" altLang="LID4096">
                <a:latin typeface="Arial" panose="020B0604020202020204" pitchFamily="34" charset="0"/>
              </a:rPr>
              <a:t>Remote collaborators cannot maintain an equal level of awareness of remote participants as they can of local collaborators.</a:t>
            </a:r>
          </a:p>
          <a:p>
            <a:pPr eaLnBrk="1" hangingPunct="1"/>
            <a:endParaRPr lang="en-US" altLang="LID4096">
              <a:latin typeface="Arial" panose="020B0604020202020204" pitchFamily="34" charset="0"/>
            </a:endParaRPr>
          </a:p>
          <a:p>
            <a:pPr eaLnBrk="1" hangingPunct="1"/>
            <a:r>
              <a:rPr lang="en-US" altLang="LID4096">
                <a:latin typeface="Arial" panose="020B0604020202020204" pitchFamily="34" charset="0"/>
              </a:rPr>
              <a:t>This is a problem because it disrupts natural collaborative dynamics.  That is, we wouldn’t see this kind of imbalance if everyone were collocated and working over the same work surface.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FFD05553-1C90-79AF-D38A-8E03BE5932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3200">
                <a:solidFill>
                  <a:schemeClr val="tx1"/>
                </a:solidFill>
                <a:latin typeface="Trebuchet MS" panose="020B0603020202020204" pitchFamily="34" charset="0"/>
              </a:defRPr>
            </a:lvl1pPr>
            <a:lvl2pPr marL="742950" indent="-285750" defTabSz="990600" eaLnBrk="0" hangingPunct="0">
              <a:defRPr sz="3200">
                <a:solidFill>
                  <a:schemeClr val="tx1"/>
                </a:solidFill>
                <a:latin typeface="Trebuchet MS" panose="020B0603020202020204" pitchFamily="34" charset="0"/>
              </a:defRPr>
            </a:lvl2pPr>
            <a:lvl3pPr marL="1143000" indent="-228600" defTabSz="990600" eaLnBrk="0" hangingPunct="0">
              <a:defRPr sz="3200">
                <a:solidFill>
                  <a:schemeClr val="tx1"/>
                </a:solidFill>
                <a:latin typeface="Trebuchet MS" panose="020B0603020202020204" pitchFamily="34" charset="0"/>
              </a:defRPr>
            </a:lvl3pPr>
            <a:lvl4pPr marL="1600200" indent="-228600" defTabSz="990600" eaLnBrk="0" hangingPunct="0">
              <a:defRPr sz="3200">
                <a:solidFill>
                  <a:schemeClr val="tx1"/>
                </a:solidFill>
                <a:latin typeface="Trebuchet MS" panose="020B0603020202020204" pitchFamily="34" charset="0"/>
              </a:defRPr>
            </a:lvl4pPr>
            <a:lvl5pPr marL="2057400" indent="-228600" defTabSz="990600" eaLnBrk="0" hangingPunct="0">
              <a:defRPr sz="3200">
                <a:solidFill>
                  <a:schemeClr val="tx1"/>
                </a:solidFill>
                <a:latin typeface="Trebuchet MS" panose="020B0603020202020204" pitchFamily="34" charset="0"/>
              </a:defRPr>
            </a:lvl5pPr>
            <a:lvl6pPr marL="2514600" indent="-228600" algn="ctr" defTabSz="990600" eaLnBrk="0" fontAlgn="base" hangingPunct="0">
              <a:spcBef>
                <a:spcPct val="0"/>
              </a:spcBef>
              <a:spcAft>
                <a:spcPct val="0"/>
              </a:spcAft>
              <a:defRPr sz="3200">
                <a:solidFill>
                  <a:schemeClr val="tx1"/>
                </a:solidFill>
                <a:latin typeface="Trebuchet MS" panose="020B0603020202020204" pitchFamily="34" charset="0"/>
              </a:defRPr>
            </a:lvl6pPr>
            <a:lvl7pPr marL="2971800" indent="-228600" algn="ctr" defTabSz="990600" eaLnBrk="0" fontAlgn="base" hangingPunct="0">
              <a:spcBef>
                <a:spcPct val="0"/>
              </a:spcBef>
              <a:spcAft>
                <a:spcPct val="0"/>
              </a:spcAft>
              <a:defRPr sz="3200">
                <a:solidFill>
                  <a:schemeClr val="tx1"/>
                </a:solidFill>
                <a:latin typeface="Trebuchet MS" panose="020B0603020202020204" pitchFamily="34" charset="0"/>
              </a:defRPr>
            </a:lvl7pPr>
            <a:lvl8pPr marL="3429000" indent="-228600" algn="ctr" defTabSz="990600" eaLnBrk="0" fontAlgn="base" hangingPunct="0">
              <a:spcBef>
                <a:spcPct val="0"/>
              </a:spcBef>
              <a:spcAft>
                <a:spcPct val="0"/>
              </a:spcAft>
              <a:defRPr sz="3200">
                <a:solidFill>
                  <a:schemeClr val="tx1"/>
                </a:solidFill>
                <a:latin typeface="Trebuchet MS" panose="020B0603020202020204" pitchFamily="34" charset="0"/>
              </a:defRPr>
            </a:lvl8pPr>
            <a:lvl9pPr marL="3886200" indent="-228600" algn="ctr" defTabSz="990600" eaLnBrk="0" fontAlgn="base" hangingPunct="0">
              <a:spcBef>
                <a:spcPct val="0"/>
              </a:spcBef>
              <a:spcAft>
                <a:spcPct val="0"/>
              </a:spcAft>
              <a:defRPr sz="3200">
                <a:solidFill>
                  <a:schemeClr val="tx1"/>
                </a:solidFill>
                <a:latin typeface="Trebuchet MS" panose="020B0603020202020204" pitchFamily="34" charset="0"/>
              </a:defRPr>
            </a:lvl9pPr>
          </a:lstStyle>
          <a:p>
            <a:pPr eaLnBrk="1" hangingPunct="1"/>
            <a:fld id="{9CB49501-A1C4-424B-99AB-23B49151FE3F}" type="slidenum">
              <a:rPr lang="en-US" altLang="LID4096" sz="1300">
                <a:latin typeface="Arial" panose="020B0604020202020204" pitchFamily="34" charset="0"/>
              </a:rPr>
              <a:pPr eaLnBrk="1" hangingPunct="1"/>
              <a:t>6</a:t>
            </a:fld>
            <a:endParaRPr lang="en-US" altLang="LID4096" sz="1300">
              <a:latin typeface="Arial" panose="020B0604020202020204" pitchFamily="34" charset="0"/>
            </a:endParaRPr>
          </a:p>
        </p:txBody>
      </p:sp>
      <p:sp>
        <p:nvSpPr>
          <p:cNvPr id="24579" name="Rectangle 2">
            <a:extLst>
              <a:ext uri="{FF2B5EF4-FFF2-40B4-BE49-F238E27FC236}">
                <a16:creationId xmlns:a16="http://schemas.microsoft.com/office/drawing/2014/main" id="{9349D5B6-8916-097A-CBB1-EAF2E84E3B60}"/>
              </a:ext>
            </a:extLst>
          </p:cNvPr>
          <p:cNvSpPr>
            <a:spLocks noGrp="1" noRot="1" noChangeAspect="1" noChangeArrowheads="1" noTextEdit="1"/>
          </p:cNvSpPr>
          <p:nvPr>
            <p:ph type="sldImg"/>
          </p:nvPr>
        </p:nvSpPr>
        <p:spPr>
          <a:xfrm>
            <a:off x="993775" y="768350"/>
            <a:ext cx="5114925" cy="3836988"/>
          </a:xfrm>
          <a:ln/>
        </p:spPr>
      </p:sp>
      <p:sp>
        <p:nvSpPr>
          <p:cNvPr id="24580" name="Rectangle 3">
            <a:extLst>
              <a:ext uri="{FF2B5EF4-FFF2-40B4-BE49-F238E27FC236}">
                <a16:creationId xmlns:a16="http://schemas.microsoft.com/office/drawing/2014/main" id="{30E42317-6886-0F60-4186-25675BAD34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Our solution to this problem is VideoArms, a video-based embodiment technique that uses webcams to capture the images of collaborators, and superimposes them on remote workspaces.</a:t>
            </a:r>
          </a:p>
          <a:p>
            <a:pPr eaLnBrk="1" hangingPunct="1"/>
            <a:r>
              <a:rPr lang="en-US" altLang="LID4096">
                <a:latin typeface="Arial" panose="020B0604020202020204" pitchFamily="34" charset="0"/>
              </a:rPr>
              <a:t>Here you see the image of two different physical locations, each with two collaborators. You can also see their workspaces, and how remote collaborators’ hands are re-created at the remote workstation.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E98C0E2B-7563-08EA-A768-1B4C2C8E8F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3200">
                <a:solidFill>
                  <a:schemeClr val="tx1"/>
                </a:solidFill>
                <a:latin typeface="Trebuchet MS" panose="020B0603020202020204" pitchFamily="34" charset="0"/>
              </a:defRPr>
            </a:lvl1pPr>
            <a:lvl2pPr marL="742950" indent="-285750" defTabSz="990600" eaLnBrk="0" hangingPunct="0">
              <a:defRPr sz="3200">
                <a:solidFill>
                  <a:schemeClr val="tx1"/>
                </a:solidFill>
                <a:latin typeface="Trebuchet MS" panose="020B0603020202020204" pitchFamily="34" charset="0"/>
              </a:defRPr>
            </a:lvl2pPr>
            <a:lvl3pPr marL="1143000" indent="-228600" defTabSz="990600" eaLnBrk="0" hangingPunct="0">
              <a:defRPr sz="3200">
                <a:solidFill>
                  <a:schemeClr val="tx1"/>
                </a:solidFill>
                <a:latin typeface="Trebuchet MS" panose="020B0603020202020204" pitchFamily="34" charset="0"/>
              </a:defRPr>
            </a:lvl3pPr>
            <a:lvl4pPr marL="1600200" indent="-228600" defTabSz="990600" eaLnBrk="0" hangingPunct="0">
              <a:defRPr sz="3200">
                <a:solidFill>
                  <a:schemeClr val="tx1"/>
                </a:solidFill>
                <a:latin typeface="Trebuchet MS" panose="020B0603020202020204" pitchFamily="34" charset="0"/>
              </a:defRPr>
            </a:lvl4pPr>
            <a:lvl5pPr marL="2057400" indent="-228600" defTabSz="990600" eaLnBrk="0" hangingPunct="0">
              <a:defRPr sz="3200">
                <a:solidFill>
                  <a:schemeClr val="tx1"/>
                </a:solidFill>
                <a:latin typeface="Trebuchet MS" panose="020B0603020202020204" pitchFamily="34" charset="0"/>
              </a:defRPr>
            </a:lvl5pPr>
            <a:lvl6pPr marL="2514600" indent="-228600" algn="ctr" defTabSz="990600" eaLnBrk="0" fontAlgn="base" hangingPunct="0">
              <a:spcBef>
                <a:spcPct val="0"/>
              </a:spcBef>
              <a:spcAft>
                <a:spcPct val="0"/>
              </a:spcAft>
              <a:defRPr sz="3200">
                <a:solidFill>
                  <a:schemeClr val="tx1"/>
                </a:solidFill>
                <a:latin typeface="Trebuchet MS" panose="020B0603020202020204" pitchFamily="34" charset="0"/>
              </a:defRPr>
            </a:lvl6pPr>
            <a:lvl7pPr marL="2971800" indent="-228600" algn="ctr" defTabSz="990600" eaLnBrk="0" fontAlgn="base" hangingPunct="0">
              <a:spcBef>
                <a:spcPct val="0"/>
              </a:spcBef>
              <a:spcAft>
                <a:spcPct val="0"/>
              </a:spcAft>
              <a:defRPr sz="3200">
                <a:solidFill>
                  <a:schemeClr val="tx1"/>
                </a:solidFill>
                <a:latin typeface="Trebuchet MS" panose="020B0603020202020204" pitchFamily="34" charset="0"/>
              </a:defRPr>
            </a:lvl7pPr>
            <a:lvl8pPr marL="3429000" indent="-228600" algn="ctr" defTabSz="990600" eaLnBrk="0" fontAlgn="base" hangingPunct="0">
              <a:spcBef>
                <a:spcPct val="0"/>
              </a:spcBef>
              <a:spcAft>
                <a:spcPct val="0"/>
              </a:spcAft>
              <a:defRPr sz="3200">
                <a:solidFill>
                  <a:schemeClr val="tx1"/>
                </a:solidFill>
                <a:latin typeface="Trebuchet MS" panose="020B0603020202020204" pitchFamily="34" charset="0"/>
              </a:defRPr>
            </a:lvl8pPr>
            <a:lvl9pPr marL="3886200" indent="-228600" algn="ctr" defTabSz="990600" eaLnBrk="0" fontAlgn="base" hangingPunct="0">
              <a:spcBef>
                <a:spcPct val="0"/>
              </a:spcBef>
              <a:spcAft>
                <a:spcPct val="0"/>
              </a:spcAft>
              <a:defRPr sz="3200">
                <a:solidFill>
                  <a:schemeClr val="tx1"/>
                </a:solidFill>
                <a:latin typeface="Trebuchet MS" panose="020B0603020202020204" pitchFamily="34" charset="0"/>
              </a:defRPr>
            </a:lvl9pPr>
          </a:lstStyle>
          <a:p>
            <a:pPr eaLnBrk="1" hangingPunct="1"/>
            <a:fld id="{75495BEE-888D-44BC-8C73-F9DC51521204}" type="slidenum">
              <a:rPr lang="en-US" altLang="LID4096" sz="1300">
                <a:latin typeface="Arial" panose="020B0604020202020204" pitchFamily="34" charset="0"/>
              </a:rPr>
              <a:pPr eaLnBrk="1" hangingPunct="1"/>
              <a:t>7</a:t>
            </a:fld>
            <a:endParaRPr lang="en-US" altLang="LID4096" sz="1300">
              <a:latin typeface="Arial" panose="020B0604020202020204" pitchFamily="34" charset="0"/>
            </a:endParaRPr>
          </a:p>
        </p:txBody>
      </p:sp>
      <p:sp>
        <p:nvSpPr>
          <p:cNvPr id="25603" name="Rectangle 2">
            <a:extLst>
              <a:ext uri="{FF2B5EF4-FFF2-40B4-BE49-F238E27FC236}">
                <a16:creationId xmlns:a16="http://schemas.microsoft.com/office/drawing/2014/main" id="{5C762C3F-7E7F-60DC-018B-2E02CDDC8D7E}"/>
              </a:ext>
            </a:extLst>
          </p:cNvPr>
          <p:cNvSpPr>
            <a:spLocks noGrp="1" noRot="1" noChangeAspect="1" noChangeArrowheads="1" noTextEdit="1"/>
          </p:cNvSpPr>
          <p:nvPr>
            <p:ph type="sldImg"/>
          </p:nvPr>
        </p:nvSpPr>
        <p:spPr>
          <a:xfrm>
            <a:off x="993775" y="768350"/>
            <a:ext cx="5114925" cy="3836988"/>
          </a:xfrm>
          <a:ln/>
        </p:spPr>
      </p:sp>
      <p:sp>
        <p:nvSpPr>
          <p:cNvPr id="25604" name="Rectangle 3">
            <a:extLst>
              <a:ext uri="{FF2B5EF4-FFF2-40B4-BE49-F238E27FC236}">
                <a16:creationId xmlns:a16="http://schemas.microsoft.com/office/drawing/2014/main" id="{9AA47CFB-3511-139A-44DB-8120952E26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dirty="0">
                <a:latin typeface="Arial" panose="020B0604020202020204" pitchFamily="34" charset="0"/>
              </a:rPr>
              <a:t>Here’s a video of the system at work.  It’s sped up, but you can see essentially how it works.  Here is a group of two working in front of a whiteboard, and then you’ll see a group working on a tabletop display.  Remote collaborators’ arms help you see what they are doing, and you can see the gestures that they’re making much more easily and within the context of the workspace.</a:t>
            </a:r>
          </a:p>
          <a:p>
            <a:pPr eaLnBrk="1" hangingPunct="1"/>
            <a:endParaRPr lang="en-US" altLang="LID4096" dirty="0">
              <a:latin typeface="Arial" panose="020B0604020202020204" pitchFamily="34" charset="0"/>
            </a:endParaRPr>
          </a:p>
          <a:p>
            <a:pPr eaLnBrk="1" hangingPunct="1"/>
            <a:r>
              <a:rPr lang="en-US" altLang="LID4096" dirty="0" err="1">
                <a:latin typeface="Arial" panose="020B0604020202020204" pitchFamily="34" charset="0"/>
              </a:rPr>
              <a:t>VideoArms</a:t>
            </a:r>
            <a:r>
              <a:rPr lang="en-US" altLang="LID4096" dirty="0">
                <a:latin typeface="Arial" panose="020B0604020202020204" pitchFamily="34" charset="0"/>
              </a:rPr>
              <a:t> was a principles-based design. From our review of the social psychological and CSCW literature, we derived four design principles for embodiments in mixed presence groupware.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4AFEDA13-9284-23B8-6863-29CCF4B89C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3200">
                <a:solidFill>
                  <a:schemeClr val="tx1"/>
                </a:solidFill>
                <a:latin typeface="Trebuchet MS" panose="020B0603020202020204" pitchFamily="34" charset="0"/>
              </a:defRPr>
            </a:lvl1pPr>
            <a:lvl2pPr marL="742950" indent="-285750" defTabSz="990600" eaLnBrk="0" hangingPunct="0">
              <a:defRPr sz="3200">
                <a:solidFill>
                  <a:schemeClr val="tx1"/>
                </a:solidFill>
                <a:latin typeface="Trebuchet MS" panose="020B0603020202020204" pitchFamily="34" charset="0"/>
              </a:defRPr>
            </a:lvl2pPr>
            <a:lvl3pPr marL="1143000" indent="-228600" defTabSz="990600" eaLnBrk="0" hangingPunct="0">
              <a:defRPr sz="3200">
                <a:solidFill>
                  <a:schemeClr val="tx1"/>
                </a:solidFill>
                <a:latin typeface="Trebuchet MS" panose="020B0603020202020204" pitchFamily="34" charset="0"/>
              </a:defRPr>
            </a:lvl3pPr>
            <a:lvl4pPr marL="1600200" indent="-228600" defTabSz="990600" eaLnBrk="0" hangingPunct="0">
              <a:defRPr sz="3200">
                <a:solidFill>
                  <a:schemeClr val="tx1"/>
                </a:solidFill>
                <a:latin typeface="Trebuchet MS" panose="020B0603020202020204" pitchFamily="34" charset="0"/>
              </a:defRPr>
            </a:lvl4pPr>
            <a:lvl5pPr marL="2057400" indent="-228600" defTabSz="990600" eaLnBrk="0" hangingPunct="0">
              <a:defRPr sz="3200">
                <a:solidFill>
                  <a:schemeClr val="tx1"/>
                </a:solidFill>
                <a:latin typeface="Trebuchet MS" panose="020B0603020202020204" pitchFamily="34" charset="0"/>
              </a:defRPr>
            </a:lvl5pPr>
            <a:lvl6pPr marL="2514600" indent="-228600" algn="ctr" defTabSz="990600" eaLnBrk="0" fontAlgn="base" hangingPunct="0">
              <a:spcBef>
                <a:spcPct val="0"/>
              </a:spcBef>
              <a:spcAft>
                <a:spcPct val="0"/>
              </a:spcAft>
              <a:defRPr sz="3200">
                <a:solidFill>
                  <a:schemeClr val="tx1"/>
                </a:solidFill>
                <a:latin typeface="Trebuchet MS" panose="020B0603020202020204" pitchFamily="34" charset="0"/>
              </a:defRPr>
            </a:lvl6pPr>
            <a:lvl7pPr marL="2971800" indent="-228600" algn="ctr" defTabSz="990600" eaLnBrk="0" fontAlgn="base" hangingPunct="0">
              <a:spcBef>
                <a:spcPct val="0"/>
              </a:spcBef>
              <a:spcAft>
                <a:spcPct val="0"/>
              </a:spcAft>
              <a:defRPr sz="3200">
                <a:solidFill>
                  <a:schemeClr val="tx1"/>
                </a:solidFill>
                <a:latin typeface="Trebuchet MS" panose="020B0603020202020204" pitchFamily="34" charset="0"/>
              </a:defRPr>
            </a:lvl7pPr>
            <a:lvl8pPr marL="3429000" indent="-228600" algn="ctr" defTabSz="990600" eaLnBrk="0" fontAlgn="base" hangingPunct="0">
              <a:spcBef>
                <a:spcPct val="0"/>
              </a:spcBef>
              <a:spcAft>
                <a:spcPct val="0"/>
              </a:spcAft>
              <a:defRPr sz="3200">
                <a:solidFill>
                  <a:schemeClr val="tx1"/>
                </a:solidFill>
                <a:latin typeface="Trebuchet MS" panose="020B0603020202020204" pitchFamily="34" charset="0"/>
              </a:defRPr>
            </a:lvl8pPr>
            <a:lvl9pPr marL="3886200" indent="-228600" algn="ctr" defTabSz="990600" eaLnBrk="0" fontAlgn="base" hangingPunct="0">
              <a:spcBef>
                <a:spcPct val="0"/>
              </a:spcBef>
              <a:spcAft>
                <a:spcPct val="0"/>
              </a:spcAft>
              <a:defRPr sz="3200">
                <a:solidFill>
                  <a:schemeClr val="tx1"/>
                </a:solidFill>
                <a:latin typeface="Trebuchet MS" panose="020B0603020202020204" pitchFamily="34" charset="0"/>
              </a:defRPr>
            </a:lvl9pPr>
          </a:lstStyle>
          <a:p>
            <a:pPr eaLnBrk="1" hangingPunct="1"/>
            <a:fld id="{A101FE62-3F5A-4161-86C9-7248BCDC4468}" type="slidenum">
              <a:rPr lang="en-US" altLang="LID4096" sz="1300">
                <a:latin typeface="Arial" panose="020B0604020202020204" pitchFamily="34" charset="0"/>
              </a:rPr>
              <a:pPr eaLnBrk="1" hangingPunct="1"/>
              <a:t>8</a:t>
            </a:fld>
            <a:endParaRPr lang="en-US" altLang="LID4096" sz="1300">
              <a:latin typeface="Arial" panose="020B0604020202020204" pitchFamily="34" charset="0"/>
            </a:endParaRPr>
          </a:p>
        </p:txBody>
      </p:sp>
      <p:sp>
        <p:nvSpPr>
          <p:cNvPr id="26627" name="Rectangle 2">
            <a:extLst>
              <a:ext uri="{FF2B5EF4-FFF2-40B4-BE49-F238E27FC236}">
                <a16:creationId xmlns:a16="http://schemas.microsoft.com/office/drawing/2014/main" id="{6E116C3A-2B71-92FC-C305-0096DF9F9824}"/>
              </a:ext>
            </a:extLst>
          </p:cNvPr>
          <p:cNvSpPr>
            <a:spLocks noGrp="1" noRot="1" noChangeAspect="1" noChangeArrowheads="1" noTextEdit="1"/>
          </p:cNvSpPr>
          <p:nvPr>
            <p:ph type="sldImg"/>
          </p:nvPr>
        </p:nvSpPr>
        <p:spPr>
          <a:xfrm>
            <a:off x="993775" y="768350"/>
            <a:ext cx="5114925" cy="3836988"/>
          </a:xfrm>
          <a:ln/>
        </p:spPr>
      </p:sp>
      <p:sp>
        <p:nvSpPr>
          <p:cNvPr id="26628" name="Rectangle 3">
            <a:extLst>
              <a:ext uri="{FF2B5EF4-FFF2-40B4-BE49-F238E27FC236}">
                <a16:creationId xmlns:a16="http://schemas.microsoft.com/office/drawing/2014/main" id="{D4E8762C-3B06-5C7D-9558-E0F90CD7A8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The first principle VideoArms was designed to support is local feedback.  Being able to perceive ourselves in the physical world helps us to manipulate our bodies to ensure it is doing what we want it to do.  Similarly, VA provides local feedback so that we know how our bodies are being presented to others.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9D04BEF8-321F-CF48-FDC5-96AEE688A74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3200">
                <a:solidFill>
                  <a:schemeClr val="tx1"/>
                </a:solidFill>
                <a:latin typeface="Trebuchet MS" panose="020B0603020202020204" pitchFamily="34" charset="0"/>
              </a:defRPr>
            </a:lvl1pPr>
            <a:lvl2pPr marL="742950" indent="-285750" defTabSz="990600" eaLnBrk="0" hangingPunct="0">
              <a:defRPr sz="3200">
                <a:solidFill>
                  <a:schemeClr val="tx1"/>
                </a:solidFill>
                <a:latin typeface="Trebuchet MS" panose="020B0603020202020204" pitchFamily="34" charset="0"/>
              </a:defRPr>
            </a:lvl2pPr>
            <a:lvl3pPr marL="1143000" indent="-228600" defTabSz="990600" eaLnBrk="0" hangingPunct="0">
              <a:defRPr sz="3200">
                <a:solidFill>
                  <a:schemeClr val="tx1"/>
                </a:solidFill>
                <a:latin typeface="Trebuchet MS" panose="020B0603020202020204" pitchFamily="34" charset="0"/>
              </a:defRPr>
            </a:lvl3pPr>
            <a:lvl4pPr marL="1600200" indent="-228600" defTabSz="990600" eaLnBrk="0" hangingPunct="0">
              <a:defRPr sz="3200">
                <a:solidFill>
                  <a:schemeClr val="tx1"/>
                </a:solidFill>
                <a:latin typeface="Trebuchet MS" panose="020B0603020202020204" pitchFamily="34" charset="0"/>
              </a:defRPr>
            </a:lvl4pPr>
            <a:lvl5pPr marL="2057400" indent="-228600" defTabSz="990600" eaLnBrk="0" hangingPunct="0">
              <a:defRPr sz="3200">
                <a:solidFill>
                  <a:schemeClr val="tx1"/>
                </a:solidFill>
                <a:latin typeface="Trebuchet MS" panose="020B0603020202020204" pitchFamily="34" charset="0"/>
              </a:defRPr>
            </a:lvl5pPr>
            <a:lvl6pPr marL="2514600" indent="-228600" algn="ctr" defTabSz="990600" eaLnBrk="0" fontAlgn="base" hangingPunct="0">
              <a:spcBef>
                <a:spcPct val="0"/>
              </a:spcBef>
              <a:spcAft>
                <a:spcPct val="0"/>
              </a:spcAft>
              <a:defRPr sz="3200">
                <a:solidFill>
                  <a:schemeClr val="tx1"/>
                </a:solidFill>
                <a:latin typeface="Trebuchet MS" panose="020B0603020202020204" pitchFamily="34" charset="0"/>
              </a:defRPr>
            </a:lvl6pPr>
            <a:lvl7pPr marL="2971800" indent="-228600" algn="ctr" defTabSz="990600" eaLnBrk="0" fontAlgn="base" hangingPunct="0">
              <a:spcBef>
                <a:spcPct val="0"/>
              </a:spcBef>
              <a:spcAft>
                <a:spcPct val="0"/>
              </a:spcAft>
              <a:defRPr sz="3200">
                <a:solidFill>
                  <a:schemeClr val="tx1"/>
                </a:solidFill>
                <a:latin typeface="Trebuchet MS" panose="020B0603020202020204" pitchFamily="34" charset="0"/>
              </a:defRPr>
            </a:lvl7pPr>
            <a:lvl8pPr marL="3429000" indent="-228600" algn="ctr" defTabSz="990600" eaLnBrk="0" fontAlgn="base" hangingPunct="0">
              <a:spcBef>
                <a:spcPct val="0"/>
              </a:spcBef>
              <a:spcAft>
                <a:spcPct val="0"/>
              </a:spcAft>
              <a:defRPr sz="3200">
                <a:solidFill>
                  <a:schemeClr val="tx1"/>
                </a:solidFill>
                <a:latin typeface="Trebuchet MS" panose="020B0603020202020204" pitchFamily="34" charset="0"/>
              </a:defRPr>
            </a:lvl8pPr>
            <a:lvl9pPr marL="3886200" indent="-228600" algn="ctr" defTabSz="990600" eaLnBrk="0" fontAlgn="base" hangingPunct="0">
              <a:spcBef>
                <a:spcPct val="0"/>
              </a:spcBef>
              <a:spcAft>
                <a:spcPct val="0"/>
              </a:spcAft>
              <a:defRPr sz="3200">
                <a:solidFill>
                  <a:schemeClr val="tx1"/>
                </a:solidFill>
                <a:latin typeface="Trebuchet MS" panose="020B0603020202020204" pitchFamily="34" charset="0"/>
              </a:defRPr>
            </a:lvl9pPr>
          </a:lstStyle>
          <a:p>
            <a:pPr eaLnBrk="1" hangingPunct="1"/>
            <a:fld id="{76F1F865-71A1-4AB8-8C5E-4551FE21962C}" type="slidenum">
              <a:rPr lang="en-US" altLang="LID4096" sz="1300">
                <a:latin typeface="Arial" panose="020B0604020202020204" pitchFamily="34" charset="0"/>
              </a:rPr>
              <a:pPr eaLnBrk="1" hangingPunct="1"/>
              <a:t>9</a:t>
            </a:fld>
            <a:endParaRPr lang="en-US" altLang="LID4096" sz="1300">
              <a:latin typeface="Arial" panose="020B0604020202020204" pitchFamily="34" charset="0"/>
            </a:endParaRPr>
          </a:p>
        </p:txBody>
      </p:sp>
      <p:sp>
        <p:nvSpPr>
          <p:cNvPr id="27651" name="Rectangle 2">
            <a:extLst>
              <a:ext uri="{FF2B5EF4-FFF2-40B4-BE49-F238E27FC236}">
                <a16:creationId xmlns:a16="http://schemas.microsoft.com/office/drawing/2014/main" id="{53604CFB-6A02-F73B-24D0-20297749E46C}"/>
              </a:ext>
            </a:extLst>
          </p:cNvPr>
          <p:cNvSpPr>
            <a:spLocks noGrp="1" noRot="1" noChangeAspect="1" noChangeArrowheads="1" noTextEdit="1"/>
          </p:cNvSpPr>
          <p:nvPr>
            <p:ph type="sldImg"/>
          </p:nvPr>
        </p:nvSpPr>
        <p:spPr>
          <a:xfrm>
            <a:off x="993775" y="768350"/>
            <a:ext cx="5114925" cy="3836988"/>
          </a:xfrm>
          <a:ln/>
        </p:spPr>
      </p:sp>
      <p:sp>
        <p:nvSpPr>
          <p:cNvPr id="27652" name="Rectangle 3">
            <a:extLst>
              <a:ext uri="{FF2B5EF4-FFF2-40B4-BE49-F238E27FC236}">
                <a16:creationId xmlns:a16="http://schemas.microsoft.com/office/drawing/2014/main" id="{FFD41797-6B1A-DAF9-F543-F9907A1C4F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As I said earlier, bodies also provide a very rich means for non-verbal communication: particularly deixis and conversational gestures.  Previous literature has demonstrated that inhibiting people from gesturing when speaking inhibits speech production; thus, VA implies a non-tethered input system.  It also provides a rich means for communicating these conversational gestures.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E8101500-BB46-4A45-F161-56DD1D87B8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3200">
                <a:solidFill>
                  <a:schemeClr val="tx1"/>
                </a:solidFill>
                <a:latin typeface="Trebuchet MS" panose="020B0603020202020204" pitchFamily="34" charset="0"/>
              </a:defRPr>
            </a:lvl1pPr>
            <a:lvl2pPr marL="742950" indent="-285750" defTabSz="990600" eaLnBrk="0" hangingPunct="0">
              <a:defRPr sz="3200">
                <a:solidFill>
                  <a:schemeClr val="tx1"/>
                </a:solidFill>
                <a:latin typeface="Trebuchet MS" panose="020B0603020202020204" pitchFamily="34" charset="0"/>
              </a:defRPr>
            </a:lvl2pPr>
            <a:lvl3pPr marL="1143000" indent="-228600" defTabSz="990600" eaLnBrk="0" hangingPunct="0">
              <a:defRPr sz="3200">
                <a:solidFill>
                  <a:schemeClr val="tx1"/>
                </a:solidFill>
                <a:latin typeface="Trebuchet MS" panose="020B0603020202020204" pitchFamily="34" charset="0"/>
              </a:defRPr>
            </a:lvl3pPr>
            <a:lvl4pPr marL="1600200" indent="-228600" defTabSz="990600" eaLnBrk="0" hangingPunct="0">
              <a:defRPr sz="3200">
                <a:solidFill>
                  <a:schemeClr val="tx1"/>
                </a:solidFill>
                <a:latin typeface="Trebuchet MS" panose="020B0603020202020204" pitchFamily="34" charset="0"/>
              </a:defRPr>
            </a:lvl4pPr>
            <a:lvl5pPr marL="2057400" indent="-228600" defTabSz="990600" eaLnBrk="0" hangingPunct="0">
              <a:defRPr sz="3200">
                <a:solidFill>
                  <a:schemeClr val="tx1"/>
                </a:solidFill>
                <a:latin typeface="Trebuchet MS" panose="020B0603020202020204" pitchFamily="34" charset="0"/>
              </a:defRPr>
            </a:lvl5pPr>
            <a:lvl6pPr marL="2514600" indent="-228600" algn="ctr" defTabSz="990600" eaLnBrk="0" fontAlgn="base" hangingPunct="0">
              <a:spcBef>
                <a:spcPct val="0"/>
              </a:spcBef>
              <a:spcAft>
                <a:spcPct val="0"/>
              </a:spcAft>
              <a:defRPr sz="3200">
                <a:solidFill>
                  <a:schemeClr val="tx1"/>
                </a:solidFill>
                <a:latin typeface="Trebuchet MS" panose="020B0603020202020204" pitchFamily="34" charset="0"/>
              </a:defRPr>
            </a:lvl6pPr>
            <a:lvl7pPr marL="2971800" indent="-228600" algn="ctr" defTabSz="990600" eaLnBrk="0" fontAlgn="base" hangingPunct="0">
              <a:spcBef>
                <a:spcPct val="0"/>
              </a:spcBef>
              <a:spcAft>
                <a:spcPct val="0"/>
              </a:spcAft>
              <a:defRPr sz="3200">
                <a:solidFill>
                  <a:schemeClr val="tx1"/>
                </a:solidFill>
                <a:latin typeface="Trebuchet MS" panose="020B0603020202020204" pitchFamily="34" charset="0"/>
              </a:defRPr>
            </a:lvl7pPr>
            <a:lvl8pPr marL="3429000" indent="-228600" algn="ctr" defTabSz="990600" eaLnBrk="0" fontAlgn="base" hangingPunct="0">
              <a:spcBef>
                <a:spcPct val="0"/>
              </a:spcBef>
              <a:spcAft>
                <a:spcPct val="0"/>
              </a:spcAft>
              <a:defRPr sz="3200">
                <a:solidFill>
                  <a:schemeClr val="tx1"/>
                </a:solidFill>
                <a:latin typeface="Trebuchet MS" panose="020B0603020202020204" pitchFamily="34" charset="0"/>
              </a:defRPr>
            </a:lvl8pPr>
            <a:lvl9pPr marL="3886200" indent="-228600" algn="ctr" defTabSz="990600" eaLnBrk="0" fontAlgn="base" hangingPunct="0">
              <a:spcBef>
                <a:spcPct val="0"/>
              </a:spcBef>
              <a:spcAft>
                <a:spcPct val="0"/>
              </a:spcAft>
              <a:defRPr sz="3200">
                <a:solidFill>
                  <a:schemeClr val="tx1"/>
                </a:solidFill>
                <a:latin typeface="Trebuchet MS" panose="020B0603020202020204" pitchFamily="34" charset="0"/>
              </a:defRPr>
            </a:lvl9pPr>
          </a:lstStyle>
          <a:p>
            <a:pPr eaLnBrk="1" hangingPunct="1"/>
            <a:fld id="{FCB428C7-7EA7-4FB1-9F1A-E90AE090C2C1}" type="slidenum">
              <a:rPr lang="en-US" altLang="LID4096" sz="1300">
                <a:latin typeface="Arial" panose="020B0604020202020204" pitchFamily="34" charset="0"/>
              </a:rPr>
              <a:pPr eaLnBrk="1" hangingPunct="1"/>
              <a:t>10</a:t>
            </a:fld>
            <a:endParaRPr lang="en-US" altLang="LID4096" sz="1300">
              <a:latin typeface="Arial" panose="020B0604020202020204" pitchFamily="34" charset="0"/>
            </a:endParaRPr>
          </a:p>
        </p:txBody>
      </p:sp>
      <p:sp>
        <p:nvSpPr>
          <p:cNvPr id="28675" name="Rectangle 2">
            <a:extLst>
              <a:ext uri="{FF2B5EF4-FFF2-40B4-BE49-F238E27FC236}">
                <a16:creationId xmlns:a16="http://schemas.microsoft.com/office/drawing/2014/main" id="{514301AD-4F17-7FD3-4F33-2B48BF000189}"/>
              </a:ext>
            </a:extLst>
          </p:cNvPr>
          <p:cNvSpPr>
            <a:spLocks noGrp="1" noRot="1" noChangeAspect="1" noChangeArrowheads="1" noTextEdit="1"/>
          </p:cNvSpPr>
          <p:nvPr>
            <p:ph type="sldImg"/>
          </p:nvPr>
        </p:nvSpPr>
        <p:spPr>
          <a:xfrm>
            <a:off x="993775" y="768350"/>
            <a:ext cx="5114925" cy="3836988"/>
          </a:xfrm>
          <a:ln/>
        </p:spPr>
      </p:sp>
      <p:sp>
        <p:nvSpPr>
          <p:cNvPr id="28676" name="Rectangle 3">
            <a:extLst>
              <a:ext uri="{FF2B5EF4-FFF2-40B4-BE49-F238E27FC236}">
                <a16:creationId xmlns:a16="http://schemas.microsoft.com/office/drawing/2014/main" id="{EE929DAA-8622-807C-6ED2-A9CE3B96AE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dirty="0" err="1">
                <a:latin typeface="Arial" panose="020B0604020202020204" pitchFamily="34" charset="0"/>
              </a:rPr>
              <a:t>VideoArms</a:t>
            </a:r>
            <a:r>
              <a:rPr lang="en-US" altLang="LID4096" dirty="0">
                <a:latin typeface="Arial" panose="020B0604020202020204" pitchFamily="34" charset="0"/>
              </a:rPr>
              <a:t> is also built to support rich consequential communication.  Consequential communication is the idea that by watching others work, you can help them without explicit cuing.  [Play] Here, you’ll see Ed see Kathryn reaching for a piece of paper, and because he sees this, will help her out.  VA provides a rich means for communicating and understanding these implicit gestures. (note: original video not available; this photo </a:t>
            </a:r>
            <a:r>
              <a:rPr lang="en-US" altLang="LID4096">
                <a:latin typeface="Arial" panose="020B0604020202020204" pitchFamily="34" charset="0"/>
              </a:rPr>
              <a:t>shows something </a:t>
            </a:r>
            <a:r>
              <a:rPr lang="en-US" altLang="LID4096" dirty="0">
                <a:latin typeface="Arial" panose="020B0604020202020204" pitchFamily="34" charset="0"/>
              </a:rPr>
              <a:t>similar)</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238F9B41-7723-E9AE-AC24-4976E6F5F62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3200">
                <a:solidFill>
                  <a:schemeClr val="tx1"/>
                </a:solidFill>
                <a:latin typeface="Trebuchet MS" panose="020B0603020202020204" pitchFamily="34" charset="0"/>
              </a:defRPr>
            </a:lvl1pPr>
            <a:lvl2pPr marL="742950" indent="-285750" defTabSz="990600" eaLnBrk="0" hangingPunct="0">
              <a:defRPr sz="3200">
                <a:solidFill>
                  <a:schemeClr val="tx1"/>
                </a:solidFill>
                <a:latin typeface="Trebuchet MS" panose="020B0603020202020204" pitchFamily="34" charset="0"/>
              </a:defRPr>
            </a:lvl2pPr>
            <a:lvl3pPr marL="1143000" indent="-228600" defTabSz="990600" eaLnBrk="0" hangingPunct="0">
              <a:defRPr sz="3200">
                <a:solidFill>
                  <a:schemeClr val="tx1"/>
                </a:solidFill>
                <a:latin typeface="Trebuchet MS" panose="020B0603020202020204" pitchFamily="34" charset="0"/>
              </a:defRPr>
            </a:lvl3pPr>
            <a:lvl4pPr marL="1600200" indent="-228600" defTabSz="990600" eaLnBrk="0" hangingPunct="0">
              <a:defRPr sz="3200">
                <a:solidFill>
                  <a:schemeClr val="tx1"/>
                </a:solidFill>
                <a:latin typeface="Trebuchet MS" panose="020B0603020202020204" pitchFamily="34" charset="0"/>
              </a:defRPr>
            </a:lvl4pPr>
            <a:lvl5pPr marL="2057400" indent="-228600" defTabSz="990600" eaLnBrk="0" hangingPunct="0">
              <a:defRPr sz="3200">
                <a:solidFill>
                  <a:schemeClr val="tx1"/>
                </a:solidFill>
                <a:latin typeface="Trebuchet MS" panose="020B0603020202020204" pitchFamily="34" charset="0"/>
              </a:defRPr>
            </a:lvl5pPr>
            <a:lvl6pPr marL="2514600" indent="-228600" algn="ctr" defTabSz="990600" eaLnBrk="0" fontAlgn="base" hangingPunct="0">
              <a:spcBef>
                <a:spcPct val="0"/>
              </a:spcBef>
              <a:spcAft>
                <a:spcPct val="0"/>
              </a:spcAft>
              <a:defRPr sz="3200">
                <a:solidFill>
                  <a:schemeClr val="tx1"/>
                </a:solidFill>
                <a:latin typeface="Trebuchet MS" panose="020B0603020202020204" pitchFamily="34" charset="0"/>
              </a:defRPr>
            </a:lvl6pPr>
            <a:lvl7pPr marL="2971800" indent="-228600" algn="ctr" defTabSz="990600" eaLnBrk="0" fontAlgn="base" hangingPunct="0">
              <a:spcBef>
                <a:spcPct val="0"/>
              </a:spcBef>
              <a:spcAft>
                <a:spcPct val="0"/>
              </a:spcAft>
              <a:defRPr sz="3200">
                <a:solidFill>
                  <a:schemeClr val="tx1"/>
                </a:solidFill>
                <a:latin typeface="Trebuchet MS" panose="020B0603020202020204" pitchFamily="34" charset="0"/>
              </a:defRPr>
            </a:lvl7pPr>
            <a:lvl8pPr marL="3429000" indent="-228600" algn="ctr" defTabSz="990600" eaLnBrk="0" fontAlgn="base" hangingPunct="0">
              <a:spcBef>
                <a:spcPct val="0"/>
              </a:spcBef>
              <a:spcAft>
                <a:spcPct val="0"/>
              </a:spcAft>
              <a:defRPr sz="3200">
                <a:solidFill>
                  <a:schemeClr val="tx1"/>
                </a:solidFill>
                <a:latin typeface="Trebuchet MS" panose="020B0603020202020204" pitchFamily="34" charset="0"/>
              </a:defRPr>
            </a:lvl8pPr>
            <a:lvl9pPr marL="3886200" indent="-228600" algn="ctr" defTabSz="990600" eaLnBrk="0" fontAlgn="base" hangingPunct="0">
              <a:spcBef>
                <a:spcPct val="0"/>
              </a:spcBef>
              <a:spcAft>
                <a:spcPct val="0"/>
              </a:spcAft>
              <a:defRPr sz="3200">
                <a:solidFill>
                  <a:schemeClr val="tx1"/>
                </a:solidFill>
                <a:latin typeface="Trebuchet MS" panose="020B0603020202020204" pitchFamily="34" charset="0"/>
              </a:defRPr>
            </a:lvl9pPr>
          </a:lstStyle>
          <a:p>
            <a:pPr eaLnBrk="1" hangingPunct="1"/>
            <a:fld id="{CAA65410-122A-4147-AA7C-5BB42BA09623}" type="slidenum">
              <a:rPr lang="en-US" altLang="LID4096" sz="1300">
                <a:latin typeface="Arial" panose="020B0604020202020204" pitchFamily="34" charset="0"/>
              </a:rPr>
              <a:pPr eaLnBrk="1" hangingPunct="1"/>
              <a:t>11</a:t>
            </a:fld>
            <a:endParaRPr lang="en-US" altLang="LID4096" sz="1300">
              <a:latin typeface="Arial" panose="020B0604020202020204" pitchFamily="34" charset="0"/>
            </a:endParaRPr>
          </a:p>
        </p:txBody>
      </p:sp>
      <p:sp>
        <p:nvSpPr>
          <p:cNvPr id="29699" name="Rectangle 2">
            <a:extLst>
              <a:ext uri="{FF2B5EF4-FFF2-40B4-BE49-F238E27FC236}">
                <a16:creationId xmlns:a16="http://schemas.microsoft.com/office/drawing/2014/main" id="{CA661879-FC4C-6179-0373-4274DEDDD978}"/>
              </a:ext>
            </a:extLst>
          </p:cNvPr>
          <p:cNvSpPr>
            <a:spLocks noGrp="1" noRot="1" noChangeAspect="1" noChangeArrowheads="1" noTextEdit="1"/>
          </p:cNvSpPr>
          <p:nvPr>
            <p:ph type="sldImg"/>
          </p:nvPr>
        </p:nvSpPr>
        <p:spPr>
          <a:xfrm>
            <a:off x="993775" y="768350"/>
            <a:ext cx="5114925" cy="3836988"/>
          </a:xfrm>
          <a:ln/>
        </p:spPr>
      </p:sp>
      <p:sp>
        <p:nvSpPr>
          <p:cNvPr id="29700" name="Rectangle 3">
            <a:extLst>
              <a:ext uri="{FF2B5EF4-FFF2-40B4-BE49-F238E27FC236}">
                <a16:creationId xmlns:a16="http://schemas.microsoft.com/office/drawing/2014/main" id="{4418295E-1072-AC86-3A41-219F5FE6341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Finally, VideoArms places gestures within the workspace so that no contextual information is lost.  Many previous systems take video out of the context of the workspace, which removes a good portion of their meaning.</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7E328315-33D9-C8C2-9723-7C1D4CD3AB7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3200">
                <a:solidFill>
                  <a:schemeClr val="tx1"/>
                </a:solidFill>
                <a:latin typeface="Trebuchet MS" panose="020B0603020202020204" pitchFamily="34" charset="0"/>
              </a:defRPr>
            </a:lvl1pPr>
            <a:lvl2pPr marL="742950" indent="-285750" defTabSz="990600" eaLnBrk="0" hangingPunct="0">
              <a:defRPr sz="3200">
                <a:solidFill>
                  <a:schemeClr val="tx1"/>
                </a:solidFill>
                <a:latin typeface="Trebuchet MS" panose="020B0603020202020204" pitchFamily="34" charset="0"/>
              </a:defRPr>
            </a:lvl2pPr>
            <a:lvl3pPr marL="1143000" indent="-228600" defTabSz="990600" eaLnBrk="0" hangingPunct="0">
              <a:defRPr sz="3200">
                <a:solidFill>
                  <a:schemeClr val="tx1"/>
                </a:solidFill>
                <a:latin typeface="Trebuchet MS" panose="020B0603020202020204" pitchFamily="34" charset="0"/>
              </a:defRPr>
            </a:lvl3pPr>
            <a:lvl4pPr marL="1600200" indent="-228600" defTabSz="990600" eaLnBrk="0" hangingPunct="0">
              <a:defRPr sz="3200">
                <a:solidFill>
                  <a:schemeClr val="tx1"/>
                </a:solidFill>
                <a:latin typeface="Trebuchet MS" panose="020B0603020202020204" pitchFamily="34" charset="0"/>
              </a:defRPr>
            </a:lvl4pPr>
            <a:lvl5pPr marL="2057400" indent="-228600" defTabSz="990600" eaLnBrk="0" hangingPunct="0">
              <a:defRPr sz="3200">
                <a:solidFill>
                  <a:schemeClr val="tx1"/>
                </a:solidFill>
                <a:latin typeface="Trebuchet MS" panose="020B0603020202020204" pitchFamily="34" charset="0"/>
              </a:defRPr>
            </a:lvl5pPr>
            <a:lvl6pPr marL="2514600" indent="-228600" algn="ctr" defTabSz="990600" eaLnBrk="0" fontAlgn="base" hangingPunct="0">
              <a:spcBef>
                <a:spcPct val="0"/>
              </a:spcBef>
              <a:spcAft>
                <a:spcPct val="0"/>
              </a:spcAft>
              <a:defRPr sz="3200">
                <a:solidFill>
                  <a:schemeClr val="tx1"/>
                </a:solidFill>
                <a:latin typeface="Trebuchet MS" panose="020B0603020202020204" pitchFamily="34" charset="0"/>
              </a:defRPr>
            </a:lvl6pPr>
            <a:lvl7pPr marL="2971800" indent="-228600" algn="ctr" defTabSz="990600" eaLnBrk="0" fontAlgn="base" hangingPunct="0">
              <a:spcBef>
                <a:spcPct val="0"/>
              </a:spcBef>
              <a:spcAft>
                <a:spcPct val="0"/>
              </a:spcAft>
              <a:defRPr sz="3200">
                <a:solidFill>
                  <a:schemeClr val="tx1"/>
                </a:solidFill>
                <a:latin typeface="Trebuchet MS" panose="020B0603020202020204" pitchFamily="34" charset="0"/>
              </a:defRPr>
            </a:lvl7pPr>
            <a:lvl8pPr marL="3429000" indent="-228600" algn="ctr" defTabSz="990600" eaLnBrk="0" fontAlgn="base" hangingPunct="0">
              <a:spcBef>
                <a:spcPct val="0"/>
              </a:spcBef>
              <a:spcAft>
                <a:spcPct val="0"/>
              </a:spcAft>
              <a:defRPr sz="3200">
                <a:solidFill>
                  <a:schemeClr val="tx1"/>
                </a:solidFill>
                <a:latin typeface="Trebuchet MS" panose="020B0603020202020204" pitchFamily="34" charset="0"/>
              </a:defRPr>
            </a:lvl8pPr>
            <a:lvl9pPr marL="3886200" indent="-228600" algn="ctr" defTabSz="990600" eaLnBrk="0" fontAlgn="base" hangingPunct="0">
              <a:spcBef>
                <a:spcPct val="0"/>
              </a:spcBef>
              <a:spcAft>
                <a:spcPct val="0"/>
              </a:spcAft>
              <a:defRPr sz="3200">
                <a:solidFill>
                  <a:schemeClr val="tx1"/>
                </a:solidFill>
                <a:latin typeface="Trebuchet MS" panose="020B0603020202020204" pitchFamily="34" charset="0"/>
              </a:defRPr>
            </a:lvl9pPr>
          </a:lstStyle>
          <a:p>
            <a:pPr eaLnBrk="1" hangingPunct="1"/>
            <a:fld id="{B307AE82-FD8C-4089-AC48-5018CEE412CF}" type="slidenum">
              <a:rPr lang="en-US" altLang="LID4096" sz="1300">
                <a:latin typeface="Arial" panose="020B0604020202020204" pitchFamily="34" charset="0"/>
              </a:rPr>
              <a:pPr eaLnBrk="1" hangingPunct="1"/>
              <a:t>12</a:t>
            </a:fld>
            <a:endParaRPr lang="en-US" altLang="LID4096" sz="1300">
              <a:latin typeface="Arial" panose="020B0604020202020204" pitchFamily="34" charset="0"/>
            </a:endParaRPr>
          </a:p>
        </p:txBody>
      </p:sp>
      <p:sp>
        <p:nvSpPr>
          <p:cNvPr id="30723" name="Rectangle 2">
            <a:extLst>
              <a:ext uri="{FF2B5EF4-FFF2-40B4-BE49-F238E27FC236}">
                <a16:creationId xmlns:a16="http://schemas.microsoft.com/office/drawing/2014/main" id="{5B2D74DA-591C-8D3F-BD1F-D355F9F1A875}"/>
              </a:ext>
            </a:extLst>
          </p:cNvPr>
          <p:cNvSpPr>
            <a:spLocks noGrp="1" noRot="1" noChangeAspect="1" noChangeArrowheads="1" noTextEdit="1"/>
          </p:cNvSpPr>
          <p:nvPr>
            <p:ph type="sldImg"/>
          </p:nvPr>
        </p:nvSpPr>
        <p:spPr>
          <a:xfrm>
            <a:off x="993775" y="768350"/>
            <a:ext cx="5114925" cy="3836988"/>
          </a:xfrm>
          <a:ln/>
        </p:spPr>
      </p:sp>
      <p:sp>
        <p:nvSpPr>
          <p:cNvPr id="30724" name="Rectangle 3">
            <a:extLst>
              <a:ext uri="{FF2B5EF4-FFF2-40B4-BE49-F238E27FC236}">
                <a16:creationId xmlns:a16="http://schemas.microsoft.com/office/drawing/2014/main" id="{27CC1E99-B8B0-F995-C408-36B6FEAEF1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Ultimately, our work in mixed presence groupware uncovers a unique problem in shared distributed-collocated groupware – namely, that it is easier to maintain an awareness of collocated individuals compared to distributed individuals.  Yet, this imbalance disrupts natural collaborative dynamics.  VideoArms is a partial solution to this problem, allowing collaborators to maintain an equivalent level of awareness about their collaborators’ arms—one of the critical features of bodies in collaborative workspaces.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05228AF6-62C9-88FE-E6B5-1E286F0D64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3200">
                <a:solidFill>
                  <a:schemeClr val="tx1"/>
                </a:solidFill>
                <a:latin typeface="Trebuchet MS" panose="020B0603020202020204" pitchFamily="34" charset="0"/>
              </a:defRPr>
            </a:lvl1pPr>
            <a:lvl2pPr marL="742950" indent="-285750" defTabSz="990600" eaLnBrk="0" hangingPunct="0">
              <a:defRPr sz="3200">
                <a:solidFill>
                  <a:schemeClr val="tx1"/>
                </a:solidFill>
                <a:latin typeface="Trebuchet MS" panose="020B0603020202020204" pitchFamily="34" charset="0"/>
              </a:defRPr>
            </a:lvl2pPr>
            <a:lvl3pPr marL="1143000" indent="-228600" defTabSz="990600" eaLnBrk="0" hangingPunct="0">
              <a:defRPr sz="3200">
                <a:solidFill>
                  <a:schemeClr val="tx1"/>
                </a:solidFill>
                <a:latin typeface="Trebuchet MS" panose="020B0603020202020204" pitchFamily="34" charset="0"/>
              </a:defRPr>
            </a:lvl3pPr>
            <a:lvl4pPr marL="1600200" indent="-228600" defTabSz="990600" eaLnBrk="0" hangingPunct="0">
              <a:defRPr sz="3200">
                <a:solidFill>
                  <a:schemeClr val="tx1"/>
                </a:solidFill>
                <a:latin typeface="Trebuchet MS" panose="020B0603020202020204" pitchFamily="34" charset="0"/>
              </a:defRPr>
            </a:lvl4pPr>
            <a:lvl5pPr marL="2057400" indent="-228600" defTabSz="990600" eaLnBrk="0" hangingPunct="0">
              <a:defRPr sz="3200">
                <a:solidFill>
                  <a:schemeClr val="tx1"/>
                </a:solidFill>
                <a:latin typeface="Trebuchet MS" panose="020B0603020202020204" pitchFamily="34" charset="0"/>
              </a:defRPr>
            </a:lvl5pPr>
            <a:lvl6pPr marL="2514600" indent="-228600" algn="ctr" defTabSz="990600" eaLnBrk="0" fontAlgn="base" hangingPunct="0">
              <a:spcBef>
                <a:spcPct val="0"/>
              </a:spcBef>
              <a:spcAft>
                <a:spcPct val="0"/>
              </a:spcAft>
              <a:defRPr sz="3200">
                <a:solidFill>
                  <a:schemeClr val="tx1"/>
                </a:solidFill>
                <a:latin typeface="Trebuchet MS" panose="020B0603020202020204" pitchFamily="34" charset="0"/>
              </a:defRPr>
            </a:lvl6pPr>
            <a:lvl7pPr marL="2971800" indent="-228600" algn="ctr" defTabSz="990600" eaLnBrk="0" fontAlgn="base" hangingPunct="0">
              <a:spcBef>
                <a:spcPct val="0"/>
              </a:spcBef>
              <a:spcAft>
                <a:spcPct val="0"/>
              </a:spcAft>
              <a:defRPr sz="3200">
                <a:solidFill>
                  <a:schemeClr val="tx1"/>
                </a:solidFill>
                <a:latin typeface="Trebuchet MS" panose="020B0603020202020204" pitchFamily="34" charset="0"/>
              </a:defRPr>
            </a:lvl7pPr>
            <a:lvl8pPr marL="3429000" indent="-228600" algn="ctr" defTabSz="990600" eaLnBrk="0" fontAlgn="base" hangingPunct="0">
              <a:spcBef>
                <a:spcPct val="0"/>
              </a:spcBef>
              <a:spcAft>
                <a:spcPct val="0"/>
              </a:spcAft>
              <a:defRPr sz="3200">
                <a:solidFill>
                  <a:schemeClr val="tx1"/>
                </a:solidFill>
                <a:latin typeface="Trebuchet MS" panose="020B0603020202020204" pitchFamily="34" charset="0"/>
              </a:defRPr>
            </a:lvl8pPr>
            <a:lvl9pPr marL="3886200" indent="-228600" algn="ctr" defTabSz="990600" eaLnBrk="0" fontAlgn="base" hangingPunct="0">
              <a:spcBef>
                <a:spcPct val="0"/>
              </a:spcBef>
              <a:spcAft>
                <a:spcPct val="0"/>
              </a:spcAft>
              <a:defRPr sz="3200">
                <a:solidFill>
                  <a:schemeClr val="tx1"/>
                </a:solidFill>
                <a:latin typeface="Trebuchet MS" panose="020B0603020202020204" pitchFamily="34" charset="0"/>
              </a:defRPr>
            </a:lvl9pPr>
          </a:lstStyle>
          <a:p>
            <a:pPr eaLnBrk="1" hangingPunct="1"/>
            <a:fld id="{5A6673AA-F6FA-4A69-9560-7BE899523BE3}" type="slidenum">
              <a:rPr lang="en-US" altLang="LID4096" sz="1300">
                <a:latin typeface="Arial" panose="020B0604020202020204" pitchFamily="34" charset="0"/>
              </a:rPr>
              <a:pPr eaLnBrk="1" hangingPunct="1"/>
              <a:t>14</a:t>
            </a:fld>
            <a:endParaRPr lang="en-US" altLang="LID4096" sz="1300">
              <a:latin typeface="Arial" panose="020B0604020202020204" pitchFamily="34" charset="0"/>
            </a:endParaRPr>
          </a:p>
        </p:txBody>
      </p:sp>
      <p:sp>
        <p:nvSpPr>
          <p:cNvPr id="31747" name="Rectangle 2">
            <a:extLst>
              <a:ext uri="{FF2B5EF4-FFF2-40B4-BE49-F238E27FC236}">
                <a16:creationId xmlns:a16="http://schemas.microsoft.com/office/drawing/2014/main" id="{9699DA35-C71D-5F6C-C44F-0971FF62E958}"/>
              </a:ext>
            </a:extLst>
          </p:cNvPr>
          <p:cNvSpPr>
            <a:spLocks noGrp="1" noRot="1" noChangeAspect="1" noChangeArrowheads="1" noTextEdit="1"/>
          </p:cNvSpPr>
          <p:nvPr>
            <p:ph type="sldImg"/>
          </p:nvPr>
        </p:nvSpPr>
        <p:spPr>
          <a:xfrm>
            <a:off x="993775" y="768350"/>
            <a:ext cx="5114925" cy="3836988"/>
          </a:xfrm>
          <a:ln/>
        </p:spPr>
      </p:sp>
      <p:sp>
        <p:nvSpPr>
          <p:cNvPr id="31748" name="Rectangle 3">
            <a:extLst>
              <a:ext uri="{FF2B5EF4-FFF2-40B4-BE49-F238E27FC236}">
                <a16:creationId xmlns:a16="http://schemas.microsoft.com/office/drawing/2014/main" id="{101F2A88-F830-EE14-7904-DDCF4CAAC4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Because VideoArms are so rich in communicative information, individuals were seen to observe carefully the actions of others, as you can see here on the left and the right—a behaviour that is also very common in physical workspaces.  This image also suggests that VA was successful in supporting some of the behaviour we observe in physical workspaces.</a:t>
            </a:r>
          </a:p>
          <a:p>
            <a:pPr eaLnBrk="1" hangingPunct="1"/>
            <a:r>
              <a:rPr lang="en-US" altLang="LID4096">
                <a:latin typeface="Arial" panose="020B0604020202020204" pitchFamily="34" charset="0"/>
              </a:rPr>
              <a:t>Together though, the design and evaluation of VA demonstrated the utility of the ideas in supporting embodiment in MPG workspaces.  VA was also demonstrated to mitigate presence disparity very well.</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2B890BD3-13F7-11DD-1375-2D749BDB6D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3200">
                <a:solidFill>
                  <a:schemeClr val="tx1"/>
                </a:solidFill>
                <a:latin typeface="Trebuchet MS" panose="020B0603020202020204" pitchFamily="34" charset="0"/>
              </a:defRPr>
            </a:lvl1pPr>
            <a:lvl2pPr marL="742950" indent="-285750" defTabSz="990600" eaLnBrk="0" hangingPunct="0">
              <a:defRPr sz="3200">
                <a:solidFill>
                  <a:schemeClr val="tx1"/>
                </a:solidFill>
                <a:latin typeface="Trebuchet MS" panose="020B0603020202020204" pitchFamily="34" charset="0"/>
              </a:defRPr>
            </a:lvl2pPr>
            <a:lvl3pPr marL="1143000" indent="-228600" defTabSz="990600" eaLnBrk="0" hangingPunct="0">
              <a:defRPr sz="3200">
                <a:solidFill>
                  <a:schemeClr val="tx1"/>
                </a:solidFill>
                <a:latin typeface="Trebuchet MS" panose="020B0603020202020204" pitchFamily="34" charset="0"/>
              </a:defRPr>
            </a:lvl3pPr>
            <a:lvl4pPr marL="1600200" indent="-228600" defTabSz="990600" eaLnBrk="0" hangingPunct="0">
              <a:defRPr sz="3200">
                <a:solidFill>
                  <a:schemeClr val="tx1"/>
                </a:solidFill>
                <a:latin typeface="Trebuchet MS" panose="020B0603020202020204" pitchFamily="34" charset="0"/>
              </a:defRPr>
            </a:lvl4pPr>
            <a:lvl5pPr marL="2057400" indent="-228600" defTabSz="990600" eaLnBrk="0" hangingPunct="0">
              <a:defRPr sz="3200">
                <a:solidFill>
                  <a:schemeClr val="tx1"/>
                </a:solidFill>
                <a:latin typeface="Trebuchet MS" panose="020B0603020202020204" pitchFamily="34" charset="0"/>
              </a:defRPr>
            </a:lvl5pPr>
            <a:lvl6pPr marL="2514600" indent="-228600" algn="ctr" defTabSz="990600" eaLnBrk="0" fontAlgn="base" hangingPunct="0">
              <a:spcBef>
                <a:spcPct val="0"/>
              </a:spcBef>
              <a:spcAft>
                <a:spcPct val="0"/>
              </a:spcAft>
              <a:defRPr sz="3200">
                <a:solidFill>
                  <a:schemeClr val="tx1"/>
                </a:solidFill>
                <a:latin typeface="Trebuchet MS" panose="020B0603020202020204" pitchFamily="34" charset="0"/>
              </a:defRPr>
            </a:lvl6pPr>
            <a:lvl7pPr marL="2971800" indent="-228600" algn="ctr" defTabSz="990600" eaLnBrk="0" fontAlgn="base" hangingPunct="0">
              <a:spcBef>
                <a:spcPct val="0"/>
              </a:spcBef>
              <a:spcAft>
                <a:spcPct val="0"/>
              </a:spcAft>
              <a:defRPr sz="3200">
                <a:solidFill>
                  <a:schemeClr val="tx1"/>
                </a:solidFill>
                <a:latin typeface="Trebuchet MS" panose="020B0603020202020204" pitchFamily="34" charset="0"/>
              </a:defRPr>
            </a:lvl7pPr>
            <a:lvl8pPr marL="3429000" indent="-228600" algn="ctr" defTabSz="990600" eaLnBrk="0" fontAlgn="base" hangingPunct="0">
              <a:spcBef>
                <a:spcPct val="0"/>
              </a:spcBef>
              <a:spcAft>
                <a:spcPct val="0"/>
              </a:spcAft>
              <a:defRPr sz="3200">
                <a:solidFill>
                  <a:schemeClr val="tx1"/>
                </a:solidFill>
                <a:latin typeface="Trebuchet MS" panose="020B0603020202020204" pitchFamily="34" charset="0"/>
              </a:defRPr>
            </a:lvl8pPr>
            <a:lvl9pPr marL="3886200" indent="-228600" algn="ctr" defTabSz="990600" eaLnBrk="0" fontAlgn="base" hangingPunct="0">
              <a:spcBef>
                <a:spcPct val="0"/>
              </a:spcBef>
              <a:spcAft>
                <a:spcPct val="0"/>
              </a:spcAft>
              <a:defRPr sz="3200">
                <a:solidFill>
                  <a:schemeClr val="tx1"/>
                </a:solidFill>
                <a:latin typeface="Trebuchet MS" panose="020B0603020202020204" pitchFamily="34" charset="0"/>
              </a:defRPr>
            </a:lvl9pPr>
          </a:lstStyle>
          <a:p>
            <a:pPr eaLnBrk="1" hangingPunct="1"/>
            <a:fld id="{563F8B51-6B7F-43D8-B5A2-E1E5BEA4B618}" type="slidenum">
              <a:rPr lang="en-US" altLang="LID4096" sz="1300">
                <a:latin typeface="Arial" panose="020B0604020202020204" pitchFamily="34" charset="0"/>
              </a:rPr>
              <a:pPr eaLnBrk="1" hangingPunct="1"/>
              <a:t>15</a:t>
            </a:fld>
            <a:endParaRPr lang="en-US" altLang="LID4096" sz="1300">
              <a:latin typeface="Arial" panose="020B0604020202020204" pitchFamily="34" charset="0"/>
            </a:endParaRPr>
          </a:p>
        </p:txBody>
      </p:sp>
      <p:sp>
        <p:nvSpPr>
          <p:cNvPr id="32771" name="Rectangle 2">
            <a:extLst>
              <a:ext uri="{FF2B5EF4-FFF2-40B4-BE49-F238E27FC236}">
                <a16:creationId xmlns:a16="http://schemas.microsoft.com/office/drawing/2014/main" id="{23CA7A67-0BC3-916D-172B-1F7C65B39AEC}"/>
              </a:ext>
            </a:extLst>
          </p:cNvPr>
          <p:cNvSpPr>
            <a:spLocks noGrp="1" noRot="1" noChangeAspect="1" noChangeArrowheads="1" noTextEdit="1"/>
          </p:cNvSpPr>
          <p:nvPr>
            <p:ph type="sldImg"/>
          </p:nvPr>
        </p:nvSpPr>
        <p:spPr>
          <a:xfrm>
            <a:off x="993775" y="768350"/>
            <a:ext cx="5114925" cy="3836988"/>
          </a:xfrm>
          <a:ln/>
        </p:spPr>
      </p:sp>
      <p:sp>
        <p:nvSpPr>
          <p:cNvPr id="32772" name="Rectangle 3">
            <a:extLst>
              <a:ext uri="{FF2B5EF4-FFF2-40B4-BE49-F238E27FC236}">
                <a16:creationId xmlns:a16="http://schemas.microsoft.com/office/drawing/2014/main" id="{CFF93B9B-E312-E361-AC92-B3F10A8386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The observational study was designed to answer high level questions about the design of VideoArms.</a:t>
            </a:r>
          </a:p>
          <a:p>
            <a:pPr eaLnBrk="1" hangingPunct="1"/>
            <a:br>
              <a:rPr lang="en-US" altLang="LID4096">
                <a:latin typeface="Arial" panose="020B0604020202020204" pitchFamily="34" charset="0"/>
              </a:rPr>
            </a:br>
            <a:r>
              <a:rPr lang="en-US" altLang="LID4096">
                <a:latin typeface="Arial" panose="020B0604020202020204" pitchFamily="34" charset="0"/>
              </a:rPr>
              <a:t>We found that VA supported fairly natural, complex gestures, such as two handed sizing gestures impossible with a mouse.  Because these gestures were done within the context of the workspace, remote collaborators could easily observe them.  VA proved its utility since the gestures continued when a voice link was added.  Finally, gestures were not modified nor replicated for collocated/remote collaborators.  Only one was necessary.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97E926DC-785D-4CDE-A707-146AC871FE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3200">
                <a:solidFill>
                  <a:schemeClr val="tx1"/>
                </a:solidFill>
                <a:latin typeface="Trebuchet MS" panose="020B0603020202020204" pitchFamily="34" charset="0"/>
              </a:defRPr>
            </a:lvl1pPr>
            <a:lvl2pPr marL="742950" indent="-285750" defTabSz="990600" eaLnBrk="0" hangingPunct="0">
              <a:defRPr sz="3200">
                <a:solidFill>
                  <a:schemeClr val="tx1"/>
                </a:solidFill>
                <a:latin typeface="Trebuchet MS" panose="020B0603020202020204" pitchFamily="34" charset="0"/>
              </a:defRPr>
            </a:lvl2pPr>
            <a:lvl3pPr marL="1143000" indent="-228600" defTabSz="990600" eaLnBrk="0" hangingPunct="0">
              <a:defRPr sz="3200">
                <a:solidFill>
                  <a:schemeClr val="tx1"/>
                </a:solidFill>
                <a:latin typeface="Trebuchet MS" panose="020B0603020202020204" pitchFamily="34" charset="0"/>
              </a:defRPr>
            </a:lvl3pPr>
            <a:lvl4pPr marL="1600200" indent="-228600" defTabSz="990600" eaLnBrk="0" hangingPunct="0">
              <a:defRPr sz="3200">
                <a:solidFill>
                  <a:schemeClr val="tx1"/>
                </a:solidFill>
                <a:latin typeface="Trebuchet MS" panose="020B0603020202020204" pitchFamily="34" charset="0"/>
              </a:defRPr>
            </a:lvl4pPr>
            <a:lvl5pPr marL="2057400" indent="-228600" defTabSz="990600" eaLnBrk="0" hangingPunct="0">
              <a:defRPr sz="3200">
                <a:solidFill>
                  <a:schemeClr val="tx1"/>
                </a:solidFill>
                <a:latin typeface="Trebuchet MS" panose="020B0603020202020204" pitchFamily="34" charset="0"/>
              </a:defRPr>
            </a:lvl5pPr>
            <a:lvl6pPr marL="2514600" indent="-228600" algn="ctr" defTabSz="990600" eaLnBrk="0" fontAlgn="base" hangingPunct="0">
              <a:spcBef>
                <a:spcPct val="0"/>
              </a:spcBef>
              <a:spcAft>
                <a:spcPct val="0"/>
              </a:spcAft>
              <a:defRPr sz="3200">
                <a:solidFill>
                  <a:schemeClr val="tx1"/>
                </a:solidFill>
                <a:latin typeface="Trebuchet MS" panose="020B0603020202020204" pitchFamily="34" charset="0"/>
              </a:defRPr>
            </a:lvl6pPr>
            <a:lvl7pPr marL="2971800" indent="-228600" algn="ctr" defTabSz="990600" eaLnBrk="0" fontAlgn="base" hangingPunct="0">
              <a:spcBef>
                <a:spcPct val="0"/>
              </a:spcBef>
              <a:spcAft>
                <a:spcPct val="0"/>
              </a:spcAft>
              <a:defRPr sz="3200">
                <a:solidFill>
                  <a:schemeClr val="tx1"/>
                </a:solidFill>
                <a:latin typeface="Trebuchet MS" panose="020B0603020202020204" pitchFamily="34" charset="0"/>
              </a:defRPr>
            </a:lvl7pPr>
            <a:lvl8pPr marL="3429000" indent="-228600" algn="ctr" defTabSz="990600" eaLnBrk="0" fontAlgn="base" hangingPunct="0">
              <a:spcBef>
                <a:spcPct val="0"/>
              </a:spcBef>
              <a:spcAft>
                <a:spcPct val="0"/>
              </a:spcAft>
              <a:defRPr sz="3200">
                <a:solidFill>
                  <a:schemeClr val="tx1"/>
                </a:solidFill>
                <a:latin typeface="Trebuchet MS" panose="020B0603020202020204" pitchFamily="34" charset="0"/>
              </a:defRPr>
            </a:lvl8pPr>
            <a:lvl9pPr marL="3886200" indent="-228600" algn="ctr" defTabSz="990600" eaLnBrk="0" fontAlgn="base" hangingPunct="0">
              <a:spcBef>
                <a:spcPct val="0"/>
              </a:spcBef>
              <a:spcAft>
                <a:spcPct val="0"/>
              </a:spcAft>
              <a:defRPr sz="3200">
                <a:solidFill>
                  <a:schemeClr val="tx1"/>
                </a:solidFill>
                <a:latin typeface="Trebuchet MS" panose="020B0603020202020204" pitchFamily="34" charset="0"/>
              </a:defRPr>
            </a:lvl9pPr>
          </a:lstStyle>
          <a:p>
            <a:pPr eaLnBrk="1" hangingPunct="1"/>
            <a:fld id="{7F49B278-B8B7-4E85-8EDF-3BB08E8F1D43}" type="slidenum">
              <a:rPr lang="en-US" altLang="LID4096" sz="1300">
                <a:latin typeface="Arial" panose="020B0604020202020204" pitchFamily="34" charset="0"/>
              </a:rPr>
              <a:pPr eaLnBrk="1" hangingPunct="1"/>
              <a:t>16</a:t>
            </a:fld>
            <a:endParaRPr lang="en-US" altLang="LID4096" sz="1300">
              <a:latin typeface="Arial" panose="020B0604020202020204" pitchFamily="34" charset="0"/>
            </a:endParaRPr>
          </a:p>
        </p:txBody>
      </p:sp>
      <p:sp>
        <p:nvSpPr>
          <p:cNvPr id="33795" name="Rectangle 2">
            <a:extLst>
              <a:ext uri="{FF2B5EF4-FFF2-40B4-BE49-F238E27FC236}">
                <a16:creationId xmlns:a16="http://schemas.microsoft.com/office/drawing/2014/main" id="{7018258B-4486-4339-CC33-AA265630E25A}"/>
              </a:ext>
            </a:extLst>
          </p:cNvPr>
          <p:cNvSpPr>
            <a:spLocks noGrp="1" noRot="1" noChangeAspect="1" noChangeArrowheads="1" noTextEdit="1"/>
          </p:cNvSpPr>
          <p:nvPr>
            <p:ph type="sldImg"/>
          </p:nvPr>
        </p:nvSpPr>
        <p:spPr>
          <a:xfrm>
            <a:off x="993775" y="768350"/>
            <a:ext cx="5114925" cy="3836988"/>
          </a:xfrm>
          <a:ln/>
        </p:spPr>
      </p:sp>
      <p:sp>
        <p:nvSpPr>
          <p:cNvPr id="33796" name="Rectangle 3">
            <a:extLst>
              <a:ext uri="{FF2B5EF4-FFF2-40B4-BE49-F238E27FC236}">
                <a16:creationId xmlns:a16="http://schemas.microsoft.com/office/drawing/2014/main" id="{9CD327F1-0788-54A1-3834-11769810647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Yet VA is not a complete nor perfect solution.  As I said earlier, VA uses webcams to capture images of collaborators.  Sometimes, out of comfort, people lean over the workspace, obscuring the camera’s view of their hands, as Uta does here.  Secondly, this solution does not support eye contact, which has been found to be important in collaborative work.</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1EDBE55B-7B2A-5BF7-02E9-2F521355A96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8C3AC7B-BDAD-141E-FE9B-21580868369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FF0ACAD-E854-4EDD-BD10-B09B5BA673A1}"/>
              </a:ext>
            </a:extLst>
          </p:cNvPr>
          <p:cNvSpPr>
            <a:spLocks noGrp="1" noChangeArrowheads="1"/>
          </p:cNvSpPr>
          <p:nvPr>
            <p:ph type="sldNum" sz="quarter" idx="12"/>
          </p:nvPr>
        </p:nvSpPr>
        <p:spPr>
          <a:ln/>
        </p:spPr>
        <p:txBody>
          <a:bodyPr/>
          <a:lstStyle>
            <a:lvl1pPr>
              <a:defRPr/>
            </a:lvl1pPr>
          </a:lstStyle>
          <a:p>
            <a:fld id="{B6BDCE11-D89F-4342-8713-90A1F85B64CC}" type="slidenum">
              <a:rPr lang="en-US" altLang="LID4096"/>
              <a:pPr/>
              <a:t>‹#›</a:t>
            </a:fld>
            <a:r>
              <a:rPr lang="en-US" altLang="LID4096"/>
              <a:t>/17</a:t>
            </a:r>
          </a:p>
        </p:txBody>
      </p:sp>
    </p:spTree>
    <p:extLst>
      <p:ext uri="{BB962C8B-B14F-4D97-AF65-F5344CB8AC3E}">
        <p14:creationId xmlns:p14="http://schemas.microsoft.com/office/powerpoint/2010/main" val="998083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E5ED05C-0C4E-E757-26EA-5AC7CD3045F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F97DCC1-E074-89AF-28D9-2F178AE1251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E6BECBE-6D8B-EC31-061E-882C3EAE8A51}"/>
              </a:ext>
            </a:extLst>
          </p:cNvPr>
          <p:cNvSpPr>
            <a:spLocks noGrp="1" noChangeArrowheads="1"/>
          </p:cNvSpPr>
          <p:nvPr>
            <p:ph type="sldNum" sz="quarter" idx="12"/>
          </p:nvPr>
        </p:nvSpPr>
        <p:spPr>
          <a:ln/>
        </p:spPr>
        <p:txBody>
          <a:bodyPr/>
          <a:lstStyle>
            <a:lvl1pPr>
              <a:defRPr/>
            </a:lvl1pPr>
          </a:lstStyle>
          <a:p>
            <a:fld id="{D491CF5E-E93C-46CD-87EA-4E5BBBCF2947}" type="slidenum">
              <a:rPr lang="en-US" altLang="LID4096"/>
              <a:pPr/>
              <a:t>‹#›</a:t>
            </a:fld>
            <a:r>
              <a:rPr lang="en-US" altLang="LID4096"/>
              <a:t>/17</a:t>
            </a:r>
          </a:p>
        </p:txBody>
      </p:sp>
    </p:spTree>
    <p:extLst>
      <p:ext uri="{BB962C8B-B14F-4D97-AF65-F5344CB8AC3E}">
        <p14:creationId xmlns:p14="http://schemas.microsoft.com/office/powerpoint/2010/main" val="3462371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2282164-491A-CEC6-C8DF-265E577402A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DED4AB6-EF5C-4E87-2B32-2937A28506A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1801EDB-8700-AD18-A26E-B98CFE5D6434}"/>
              </a:ext>
            </a:extLst>
          </p:cNvPr>
          <p:cNvSpPr>
            <a:spLocks noGrp="1" noChangeArrowheads="1"/>
          </p:cNvSpPr>
          <p:nvPr>
            <p:ph type="sldNum" sz="quarter" idx="12"/>
          </p:nvPr>
        </p:nvSpPr>
        <p:spPr>
          <a:ln/>
        </p:spPr>
        <p:txBody>
          <a:bodyPr/>
          <a:lstStyle>
            <a:lvl1pPr>
              <a:defRPr/>
            </a:lvl1pPr>
          </a:lstStyle>
          <a:p>
            <a:fld id="{4404A53A-B1F1-440F-B35A-F69A45B15097}" type="slidenum">
              <a:rPr lang="en-US" altLang="LID4096"/>
              <a:pPr/>
              <a:t>‹#›</a:t>
            </a:fld>
            <a:r>
              <a:rPr lang="en-US" altLang="LID4096"/>
              <a:t>/17</a:t>
            </a:r>
          </a:p>
        </p:txBody>
      </p:sp>
    </p:spTree>
    <p:extLst>
      <p:ext uri="{BB962C8B-B14F-4D97-AF65-F5344CB8AC3E}">
        <p14:creationId xmlns:p14="http://schemas.microsoft.com/office/powerpoint/2010/main" val="1395603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408EDB5-B1ED-FE7B-A3CB-C9101DEE81D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CE036AE-E24B-E21D-4773-2D1F4DCFEC4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3F59A68-98FC-C160-9984-BBE4EADB6366}"/>
              </a:ext>
            </a:extLst>
          </p:cNvPr>
          <p:cNvSpPr>
            <a:spLocks noGrp="1" noChangeArrowheads="1"/>
          </p:cNvSpPr>
          <p:nvPr>
            <p:ph type="sldNum" sz="quarter" idx="12"/>
          </p:nvPr>
        </p:nvSpPr>
        <p:spPr>
          <a:ln/>
        </p:spPr>
        <p:txBody>
          <a:bodyPr/>
          <a:lstStyle>
            <a:lvl1pPr>
              <a:defRPr/>
            </a:lvl1pPr>
          </a:lstStyle>
          <a:p>
            <a:fld id="{DBBF797E-BBA6-404F-A858-D9D74E29F0E1}" type="slidenum">
              <a:rPr lang="en-US" altLang="LID4096"/>
              <a:pPr/>
              <a:t>‹#›</a:t>
            </a:fld>
            <a:r>
              <a:rPr lang="en-US" altLang="LID4096"/>
              <a:t>/17</a:t>
            </a:r>
          </a:p>
        </p:txBody>
      </p:sp>
    </p:spTree>
    <p:extLst>
      <p:ext uri="{BB962C8B-B14F-4D97-AF65-F5344CB8AC3E}">
        <p14:creationId xmlns:p14="http://schemas.microsoft.com/office/powerpoint/2010/main" val="844626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CC3C8CC-752D-AB75-7473-7975A63742FF}"/>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A1937CFE-0572-F5C9-EEC7-70CF2C7417E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8C3B0612-74C6-5047-E2D0-A24584AB44D3}"/>
              </a:ext>
            </a:extLst>
          </p:cNvPr>
          <p:cNvSpPr>
            <a:spLocks noGrp="1" noChangeArrowheads="1"/>
          </p:cNvSpPr>
          <p:nvPr>
            <p:ph type="sldNum" sz="quarter" idx="12"/>
          </p:nvPr>
        </p:nvSpPr>
        <p:spPr>
          <a:ln/>
        </p:spPr>
        <p:txBody>
          <a:bodyPr/>
          <a:lstStyle>
            <a:lvl1pPr>
              <a:defRPr/>
            </a:lvl1pPr>
          </a:lstStyle>
          <a:p>
            <a:fld id="{8774CA29-80A7-46BF-BD88-3F74C7E040F6}" type="slidenum">
              <a:rPr lang="en-US" altLang="LID4096"/>
              <a:pPr/>
              <a:t>‹#›</a:t>
            </a:fld>
            <a:r>
              <a:rPr lang="en-US" altLang="LID4096"/>
              <a:t>/17</a:t>
            </a:r>
          </a:p>
        </p:txBody>
      </p:sp>
    </p:spTree>
    <p:extLst>
      <p:ext uri="{BB962C8B-B14F-4D97-AF65-F5344CB8AC3E}">
        <p14:creationId xmlns:p14="http://schemas.microsoft.com/office/powerpoint/2010/main" val="4186906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780F14E-20DF-1003-C780-7C20165365E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48EC5E8-A35B-92A6-D31D-0E2EA892879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5EE411C-1496-0E72-FA0E-B45A14794337}"/>
              </a:ext>
            </a:extLst>
          </p:cNvPr>
          <p:cNvSpPr>
            <a:spLocks noGrp="1" noChangeArrowheads="1"/>
          </p:cNvSpPr>
          <p:nvPr>
            <p:ph type="sldNum" sz="quarter" idx="12"/>
          </p:nvPr>
        </p:nvSpPr>
        <p:spPr>
          <a:ln/>
        </p:spPr>
        <p:txBody>
          <a:bodyPr/>
          <a:lstStyle>
            <a:lvl1pPr>
              <a:defRPr/>
            </a:lvl1pPr>
          </a:lstStyle>
          <a:p>
            <a:fld id="{0BA4E7A5-75F8-42CE-ADBE-C7419EBE2C25}" type="slidenum">
              <a:rPr lang="en-US" altLang="LID4096"/>
              <a:pPr/>
              <a:t>‹#›</a:t>
            </a:fld>
            <a:r>
              <a:rPr lang="en-US" altLang="LID4096"/>
              <a:t>/17</a:t>
            </a:r>
          </a:p>
        </p:txBody>
      </p:sp>
    </p:spTree>
    <p:extLst>
      <p:ext uri="{BB962C8B-B14F-4D97-AF65-F5344CB8AC3E}">
        <p14:creationId xmlns:p14="http://schemas.microsoft.com/office/powerpoint/2010/main" val="687638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5FAFA57-28D0-2375-8909-1205645BC7C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BFA4437C-7787-3896-F020-B86ACF650DB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3E26E1E5-D32B-5C61-BF1D-9347AFE262E1}"/>
              </a:ext>
            </a:extLst>
          </p:cNvPr>
          <p:cNvSpPr>
            <a:spLocks noGrp="1" noChangeArrowheads="1"/>
          </p:cNvSpPr>
          <p:nvPr>
            <p:ph type="sldNum" sz="quarter" idx="12"/>
          </p:nvPr>
        </p:nvSpPr>
        <p:spPr>
          <a:ln/>
        </p:spPr>
        <p:txBody>
          <a:bodyPr/>
          <a:lstStyle>
            <a:lvl1pPr>
              <a:defRPr/>
            </a:lvl1pPr>
          </a:lstStyle>
          <a:p>
            <a:fld id="{2A6F0307-4CB5-49AD-B5E7-0BD05DBA37B5}" type="slidenum">
              <a:rPr lang="en-US" altLang="LID4096"/>
              <a:pPr/>
              <a:t>‹#›</a:t>
            </a:fld>
            <a:r>
              <a:rPr lang="en-US" altLang="LID4096"/>
              <a:t>/17</a:t>
            </a:r>
          </a:p>
        </p:txBody>
      </p:sp>
    </p:spTree>
    <p:extLst>
      <p:ext uri="{BB962C8B-B14F-4D97-AF65-F5344CB8AC3E}">
        <p14:creationId xmlns:p14="http://schemas.microsoft.com/office/powerpoint/2010/main" val="425620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869572C-FD2B-5522-5750-2793FD7EB5C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543C225-DDF1-D82B-3031-4A9E3A2FF99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A726C5B-5F38-D328-8AE8-8876253466DC}"/>
              </a:ext>
            </a:extLst>
          </p:cNvPr>
          <p:cNvSpPr>
            <a:spLocks noGrp="1" noChangeArrowheads="1"/>
          </p:cNvSpPr>
          <p:nvPr>
            <p:ph type="sldNum" sz="quarter" idx="12"/>
          </p:nvPr>
        </p:nvSpPr>
        <p:spPr>
          <a:ln/>
        </p:spPr>
        <p:txBody>
          <a:bodyPr/>
          <a:lstStyle>
            <a:lvl1pPr>
              <a:defRPr/>
            </a:lvl1pPr>
          </a:lstStyle>
          <a:p>
            <a:fld id="{40653834-9F21-4792-846C-F86CE522EA1C}" type="slidenum">
              <a:rPr lang="en-US" altLang="LID4096"/>
              <a:pPr/>
              <a:t>‹#›</a:t>
            </a:fld>
            <a:r>
              <a:rPr lang="en-US" altLang="LID4096"/>
              <a:t>/17</a:t>
            </a:r>
          </a:p>
        </p:txBody>
      </p:sp>
    </p:spTree>
    <p:extLst>
      <p:ext uri="{BB962C8B-B14F-4D97-AF65-F5344CB8AC3E}">
        <p14:creationId xmlns:p14="http://schemas.microsoft.com/office/powerpoint/2010/main" val="3093272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9D95A5C-3B44-E43A-1FBF-007D4255BFB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B238A2A-26C5-0A3F-C388-05CD6F5C5AB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5253B94-E95E-5B45-2351-69AEA2040E89}"/>
              </a:ext>
            </a:extLst>
          </p:cNvPr>
          <p:cNvSpPr>
            <a:spLocks noGrp="1" noChangeArrowheads="1"/>
          </p:cNvSpPr>
          <p:nvPr>
            <p:ph type="sldNum" sz="quarter" idx="12"/>
          </p:nvPr>
        </p:nvSpPr>
        <p:spPr>
          <a:ln/>
        </p:spPr>
        <p:txBody>
          <a:bodyPr/>
          <a:lstStyle>
            <a:lvl1pPr>
              <a:defRPr/>
            </a:lvl1pPr>
          </a:lstStyle>
          <a:p>
            <a:fld id="{2B82FA55-9258-4E8D-B1A0-2C31798EBE24}" type="slidenum">
              <a:rPr lang="en-US" altLang="LID4096"/>
              <a:pPr/>
              <a:t>‹#›</a:t>
            </a:fld>
            <a:r>
              <a:rPr lang="en-US" altLang="LID4096"/>
              <a:t>/17</a:t>
            </a:r>
          </a:p>
        </p:txBody>
      </p:sp>
    </p:spTree>
    <p:extLst>
      <p:ext uri="{BB962C8B-B14F-4D97-AF65-F5344CB8AC3E}">
        <p14:creationId xmlns:p14="http://schemas.microsoft.com/office/powerpoint/2010/main" val="4004517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8D69582-038F-7733-BBDD-09A3F8C2E9C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F167025-FCDD-8994-D114-05696AFFFE0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1ABFFBF-5CCC-D248-DF29-3127144846C1}"/>
              </a:ext>
            </a:extLst>
          </p:cNvPr>
          <p:cNvSpPr>
            <a:spLocks noGrp="1" noChangeArrowheads="1"/>
          </p:cNvSpPr>
          <p:nvPr>
            <p:ph type="sldNum" sz="quarter" idx="12"/>
          </p:nvPr>
        </p:nvSpPr>
        <p:spPr>
          <a:ln/>
        </p:spPr>
        <p:txBody>
          <a:bodyPr/>
          <a:lstStyle>
            <a:lvl1pPr>
              <a:defRPr/>
            </a:lvl1pPr>
          </a:lstStyle>
          <a:p>
            <a:fld id="{97790499-D5D2-47AF-953C-E26D7D2781C3}" type="slidenum">
              <a:rPr lang="en-US" altLang="LID4096"/>
              <a:pPr/>
              <a:t>‹#›</a:t>
            </a:fld>
            <a:r>
              <a:rPr lang="en-US" altLang="LID4096"/>
              <a:t>/17</a:t>
            </a:r>
          </a:p>
        </p:txBody>
      </p:sp>
    </p:spTree>
    <p:extLst>
      <p:ext uri="{BB962C8B-B14F-4D97-AF65-F5344CB8AC3E}">
        <p14:creationId xmlns:p14="http://schemas.microsoft.com/office/powerpoint/2010/main" val="2113963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8EA7BF6-073D-5C6E-94BD-13E4F643E30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BAE0EEF-AB14-E0EC-D22C-D4B4FD124F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28DD6AA-8BD7-6122-53C9-A931C503B368}"/>
              </a:ext>
            </a:extLst>
          </p:cNvPr>
          <p:cNvSpPr>
            <a:spLocks noGrp="1" noChangeArrowheads="1"/>
          </p:cNvSpPr>
          <p:nvPr>
            <p:ph type="sldNum" sz="quarter" idx="12"/>
          </p:nvPr>
        </p:nvSpPr>
        <p:spPr>
          <a:ln/>
        </p:spPr>
        <p:txBody>
          <a:bodyPr/>
          <a:lstStyle>
            <a:lvl1pPr>
              <a:defRPr/>
            </a:lvl1pPr>
          </a:lstStyle>
          <a:p>
            <a:fld id="{8A49414C-F419-4B74-B64A-B66BFE0A3739}" type="slidenum">
              <a:rPr lang="en-US" altLang="LID4096"/>
              <a:pPr/>
              <a:t>‹#›</a:t>
            </a:fld>
            <a:r>
              <a:rPr lang="en-US" altLang="LID4096"/>
              <a:t>/17</a:t>
            </a:r>
          </a:p>
        </p:txBody>
      </p:sp>
    </p:spTree>
    <p:extLst>
      <p:ext uri="{BB962C8B-B14F-4D97-AF65-F5344CB8AC3E}">
        <p14:creationId xmlns:p14="http://schemas.microsoft.com/office/powerpoint/2010/main" val="2422682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32E83"/>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E16E0AB-A711-45B9-24A9-D6D2D5A4A411}"/>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LID4096"/>
              <a:t>Click to edit Master title style</a:t>
            </a:r>
          </a:p>
        </p:txBody>
      </p:sp>
      <p:sp>
        <p:nvSpPr>
          <p:cNvPr id="1027" name="Rectangle 3">
            <a:extLst>
              <a:ext uri="{FF2B5EF4-FFF2-40B4-BE49-F238E27FC236}">
                <a16:creationId xmlns:a16="http://schemas.microsoft.com/office/drawing/2014/main" id="{6783BAF2-2445-02AD-77CB-07933A4A3022}"/>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4100" name="Rectangle 4">
            <a:extLst>
              <a:ext uri="{FF2B5EF4-FFF2-40B4-BE49-F238E27FC236}">
                <a16:creationId xmlns:a16="http://schemas.microsoft.com/office/drawing/2014/main" id="{3560B6BB-4FCD-F386-A55C-E02CB21D03A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smtClean="0">
                <a:latin typeface="Times New Roman" pitchFamily="18" charset="0"/>
              </a:defRPr>
            </a:lvl1pPr>
          </a:lstStyle>
          <a:p>
            <a:pPr>
              <a:defRPr/>
            </a:pPr>
            <a:endParaRPr lang="en-US"/>
          </a:p>
        </p:txBody>
      </p:sp>
      <p:sp>
        <p:nvSpPr>
          <p:cNvPr id="4101" name="Rectangle 5">
            <a:extLst>
              <a:ext uri="{FF2B5EF4-FFF2-40B4-BE49-F238E27FC236}">
                <a16:creationId xmlns:a16="http://schemas.microsoft.com/office/drawing/2014/main" id="{087786B3-18A6-67A2-D52D-E5C9E1E9B0B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Times New Roman" pitchFamily="18" charset="0"/>
              </a:defRPr>
            </a:lvl1pPr>
          </a:lstStyle>
          <a:p>
            <a:pPr>
              <a:defRPr/>
            </a:pPr>
            <a:endParaRPr lang="en-US"/>
          </a:p>
        </p:txBody>
      </p:sp>
      <p:sp>
        <p:nvSpPr>
          <p:cNvPr id="4102" name="Rectangle 6">
            <a:extLst>
              <a:ext uri="{FF2B5EF4-FFF2-40B4-BE49-F238E27FC236}">
                <a16:creationId xmlns:a16="http://schemas.microsoft.com/office/drawing/2014/main" id="{CF65A7C5-1984-DC46-D857-70FA149F3661}"/>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0F936D8-1B84-40A3-8A05-EF67425351B7}" type="slidenum">
              <a:rPr lang="en-US" altLang="LID4096"/>
              <a:pPr/>
              <a:t>‹#›</a:t>
            </a:fld>
            <a:r>
              <a:rPr lang="en-US" altLang="LID4096"/>
              <a:t>/17</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rebuchet MS" pitchFamily="34" charset="0"/>
        </a:defRPr>
      </a:lvl2pPr>
      <a:lvl3pPr algn="ctr" rtl="0" eaLnBrk="0" fontAlgn="base" hangingPunct="0">
        <a:spcBef>
          <a:spcPct val="0"/>
        </a:spcBef>
        <a:spcAft>
          <a:spcPct val="0"/>
        </a:spcAft>
        <a:defRPr sz="4400">
          <a:solidFill>
            <a:schemeClr val="tx2"/>
          </a:solidFill>
          <a:latin typeface="Trebuchet MS" pitchFamily="34" charset="0"/>
        </a:defRPr>
      </a:lvl3pPr>
      <a:lvl4pPr algn="ctr" rtl="0" eaLnBrk="0" fontAlgn="base" hangingPunct="0">
        <a:spcBef>
          <a:spcPct val="0"/>
        </a:spcBef>
        <a:spcAft>
          <a:spcPct val="0"/>
        </a:spcAft>
        <a:defRPr sz="4400">
          <a:solidFill>
            <a:schemeClr val="tx2"/>
          </a:solidFill>
          <a:latin typeface="Trebuchet MS" pitchFamily="34" charset="0"/>
        </a:defRPr>
      </a:lvl4pPr>
      <a:lvl5pPr algn="ctr" rtl="0" eaLnBrk="0" fontAlgn="base" hangingPunct="0">
        <a:spcBef>
          <a:spcPct val="0"/>
        </a:spcBef>
        <a:spcAft>
          <a:spcPct val="0"/>
        </a:spcAft>
        <a:defRPr sz="4400">
          <a:solidFill>
            <a:schemeClr val="tx2"/>
          </a:solidFill>
          <a:latin typeface="Trebuchet MS" pitchFamily="34" charset="0"/>
        </a:defRPr>
      </a:lvl5pPr>
      <a:lvl6pPr marL="457200" algn="ctr" rtl="0" fontAlgn="base">
        <a:spcBef>
          <a:spcPct val="0"/>
        </a:spcBef>
        <a:spcAft>
          <a:spcPct val="0"/>
        </a:spcAft>
        <a:defRPr sz="4400">
          <a:solidFill>
            <a:schemeClr val="tx2"/>
          </a:solidFill>
          <a:latin typeface="Trebuchet MS" pitchFamily="34" charset="0"/>
        </a:defRPr>
      </a:lvl6pPr>
      <a:lvl7pPr marL="914400" algn="ctr" rtl="0" fontAlgn="base">
        <a:spcBef>
          <a:spcPct val="0"/>
        </a:spcBef>
        <a:spcAft>
          <a:spcPct val="0"/>
        </a:spcAft>
        <a:defRPr sz="4400">
          <a:solidFill>
            <a:schemeClr val="tx2"/>
          </a:solidFill>
          <a:latin typeface="Trebuchet MS" pitchFamily="34" charset="0"/>
        </a:defRPr>
      </a:lvl7pPr>
      <a:lvl8pPr marL="1371600" algn="ctr" rtl="0" fontAlgn="base">
        <a:spcBef>
          <a:spcPct val="0"/>
        </a:spcBef>
        <a:spcAft>
          <a:spcPct val="0"/>
        </a:spcAft>
        <a:defRPr sz="4400">
          <a:solidFill>
            <a:schemeClr val="tx2"/>
          </a:solidFill>
          <a:latin typeface="Trebuchet MS" pitchFamily="34" charset="0"/>
        </a:defRPr>
      </a:lvl8pPr>
      <a:lvl9pPr marL="1828800" algn="ctr" rtl="0" fontAlgn="base">
        <a:spcBef>
          <a:spcPct val="0"/>
        </a:spcBef>
        <a:spcAft>
          <a:spcPct val="0"/>
        </a:spcAft>
        <a:defRPr sz="4400">
          <a:solidFill>
            <a:schemeClr val="tx2"/>
          </a:solidFill>
          <a:latin typeface="Trebuchet MS"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1C4FC0F6-79A7-3963-7E19-57B545F605D4}"/>
              </a:ext>
            </a:extLst>
          </p:cNvPr>
          <p:cNvSpPr>
            <a:spLocks noGrp="1" noChangeArrowheads="1"/>
          </p:cNvSpPr>
          <p:nvPr>
            <p:ph type="ctrTitle"/>
          </p:nvPr>
        </p:nvSpPr>
        <p:spPr/>
        <p:txBody>
          <a:bodyPr/>
          <a:lstStyle/>
          <a:p>
            <a:pPr eaLnBrk="1" hangingPunct="1"/>
            <a:r>
              <a:rPr lang="en-US" altLang="LID4096"/>
              <a:t>Supporting Awareness in Mixed Presence Groupware</a:t>
            </a:r>
          </a:p>
        </p:txBody>
      </p:sp>
      <p:sp>
        <p:nvSpPr>
          <p:cNvPr id="2051" name="Rectangle 3">
            <a:extLst>
              <a:ext uri="{FF2B5EF4-FFF2-40B4-BE49-F238E27FC236}">
                <a16:creationId xmlns:a16="http://schemas.microsoft.com/office/drawing/2014/main" id="{DC3E37D7-DD57-F42E-E9B2-1BC6438C650F}"/>
              </a:ext>
            </a:extLst>
          </p:cNvPr>
          <p:cNvSpPr>
            <a:spLocks noGrp="1" noChangeArrowheads="1"/>
          </p:cNvSpPr>
          <p:nvPr>
            <p:ph type="subTitle" idx="1"/>
          </p:nvPr>
        </p:nvSpPr>
        <p:spPr/>
        <p:txBody>
          <a:bodyPr/>
          <a:lstStyle/>
          <a:p>
            <a:pPr eaLnBrk="1" hangingPunct="1"/>
            <a:endParaRPr lang="en-US" altLang="LID4096"/>
          </a:p>
          <a:p>
            <a:pPr eaLnBrk="1" hangingPunct="1"/>
            <a:r>
              <a:rPr lang="en-US" altLang="LID4096"/>
              <a:t>Anthony Tang &amp; Saul Greenberg</a:t>
            </a:r>
          </a:p>
          <a:p>
            <a:pPr eaLnBrk="1" hangingPunct="1"/>
            <a:r>
              <a:rPr lang="en-US" altLang="LID4096" sz="2400"/>
              <a:t>University of Calgary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DC49E60-E757-F6BE-A199-D7D9E2F6A0FC}"/>
              </a:ext>
            </a:extLst>
          </p:cNvPr>
          <p:cNvSpPr>
            <a:spLocks noGrp="1" noChangeArrowheads="1"/>
          </p:cNvSpPr>
          <p:nvPr>
            <p:ph type="title"/>
          </p:nvPr>
        </p:nvSpPr>
        <p:spPr/>
        <p:txBody>
          <a:bodyPr/>
          <a:lstStyle/>
          <a:p>
            <a:pPr eaLnBrk="1" hangingPunct="1"/>
            <a:r>
              <a:rPr lang="en-US" altLang="LID4096"/>
              <a:t>Message</a:t>
            </a:r>
          </a:p>
        </p:txBody>
      </p:sp>
      <p:sp>
        <p:nvSpPr>
          <p:cNvPr id="3075" name="Rectangle 3">
            <a:extLst>
              <a:ext uri="{FF2B5EF4-FFF2-40B4-BE49-F238E27FC236}">
                <a16:creationId xmlns:a16="http://schemas.microsoft.com/office/drawing/2014/main" id="{FAB44EBA-EA69-1158-1DEC-B69FAD3455D0}"/>
              </a:ext>
            </a:extLst>
          </p:cNvPr>
          <p:cNvSpPr>
            <a:spLocks noGrp="1" noChangeArrowheads="1"/>
          </p:cNvSpPr>
          <p:nvPr>
            <p:ph type="body" idx="1"/>
          </p:nvPr>
        </p:nvSpPr>
        <p:spPr/>
        <p:txBody>
          <a:bodyPr/>
          <a:lstStyle/>
          <a:p>
            <a:pPr eaLnBrk="1" hangingPunct="1"/>
            <a:r>
              <a:rPr lang="en-US" altLang="LID4096"/>
              <a:t>Groupware should allow collaborators to be aware of all participants equivalently.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2C0E0AFD-2EBC-EE57-8652-C05F5C038708}"/>
              </a:ext>
            </a:extLst>
          </p:cNvPr>
          <p:cNvSpPr>
            <a:spLocks noGrp="1" noChangeArrowheads="1"/>
          </p:cNvSpPr>
          <p:nvPr>
            <p:ph type="title"/>
          </p:nvPr>
        </p:nvSpPr>
        <p:spPr/>
        <p:txBody>
          <a:bodyPr/>
          <a:lstStyle/>
          <a:p>
            <a:pPr eaLnBrk="1" hangingPunct="1"/>
            <a:endParaRPr lang="LID4096" altLang="LID4096"/>
          </a:p>
        </p:txBody>
      </p:sp>
      <p:sp>
        <p:nvSpPr>
          <p:cNvPr id="4099" name="Rectangle 3">
            <a:extLst>
              <a:ext uri="{FF2B5EF4-FFF2-40B4-BE49-F238E27FC236}">
                <a16:creationId xmlns:a16="http://schemas.microsoft.com/office/drawing/2014/main" id="{3D1F4BD2-233D-33DE-2291-BC84FD2D59F8}"/>
              </a:ext>
            </a:extLst>
          </p:cNvPr>
          <p:cNvSpPr>
            <a:spLocks noGrp="1" noChangeArrowheads="1"/>
          </p:cNvSpPr>
          <p:nvPr>
            <p:ph type="body" idx="1"/>
          </p:nvPr>
        </p:nvSpPr>
        <p:spPr/>
        <p:txBody>
          <a:bodyPr/>
          <a:lstStyle/>
          <a:p>
            <a:pPr eaLnBrk="1" hangingPunct="1"/>
            <a:endParaRPr lang="LID4096" altLang="LID4096"/>
          </a:p>
        </p:txBody>
      </p:sp>
      <p:pic>
        <p:nvPicPr>
          <p:cNvPr id="4100" name="Picture 4" descr="IMGP1151-1">
            <a:extLst>
              <a:ext uri="{FF2B5EF4-FFF2-40B4-BE49-F238E27FC236}">
                <a16:creationId xmlns:a16="http://schemas.microsoft.com/office/drawing/2014/main" id="{F38904FF-420E-9EB9-C8BF-3F82E29A0097}"/>
              </a:ext>
            </a:extLst>
          </p:cNvPr>
          <p:cNvPicPr>
            <a:picLocks noChangeAspect="1" noChangeArrowheads="1"/>
          </p:cNvPicPr>
          <p:nvPr/>
        </p:nvPicPr>
        <p:blipFill>
          <a:blip r:embed="rId3">
            <a:lum bright="12000" contrast="30000"/>
            <a:extLst>
              <a:ext uri="{28A0092B-C50C-407E-A947-70E740481C1C}">
                <a14:useLocalDpi xmlns:a14="http://schemas.microsoft.com/office/drawing/2010/main" val="0"/>
              </a:ext>
            </a:extLst>
          </a:blip>
          <a:srcRect/>
          <a:stretch>
            <a:fillRect/>
          </a:stretch>
        </p:blipFill>
        <p:spPr bwMode="auto">
          <a:xfrm>
            <a:off x="0" y="0"/>
            <a:ext cx="4500563"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5" descr="IMGP1144">
            <a:extLst>
              <a:ext uri="{FF2B5EF4-FFF2-40B4-BE49-F238E27FC236}">
                <a16:creationId xmlns:a16="http://schemas.microsoft.com/office/drawing/2014/main" id="{8536C380-C09C-A844-594D-8203155BAAE3}"/>
              </a:ext>
            </a:extLst>
          </p:cNvPr>
          <p:cNvPicPr>
            <a:picLocks noChangeAspect="1" noChangeArrowheads="1"/>
          </p:cNvPicPr>
          <p:nvPr/>
        </p:nvPicPr>
        <p:blipFill>
          <a:blip r:embed="rId4">
            <a:lum bright="12000" contrast="18000"/>
            <a:extLst>
              <a:ext uri="{28A0092B-C50C-407E-A947-70E740481C1C}">
                <a14:useLocalDpi xmlns:a14="http://schemas.microsoft.com/office/drawing/2010/main" val="0"/>
              </a:ext>
            </a:extLst>
          </a:blip>
          <a:srcRect/>
          <a:stretch>
            <a:fillRect/>
          </a:stretch>
        </p:blipFill>
        <p:spPr bwMode="auto">
          <a:xfrm>
            <a:off x="4572000" y="0"/>
            <a:ext cx="4572000"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descr="IMGP1202">
            <a:extLst>
              <a:ext uri="{FF2B5EF4-FFF2-40B4-BE49-F238E27FC236}">
                <a16:creationId xmlns:a16="http://schemas.microsoft.com/office/drawing/2014/main" id="{A3D77B5E-61E4-6A98-AB61-84B70E04E095}"/>
              </a:ext>
            </a:extLst>
          </p:cNvPr>
          <p:cNvPicPr>
            <a:picLocks noChangeAspect="1" noChangeArrowheads="1"/>
          </p:cNvPicPr>
          <p:nvPr/>
        </p:nvPicPr>
        <p:blipFill>
          <a:blip r:embed="rId5">
            <a:lum bright="18000" contrast="24000"/>
            <a:extLst>
              <a:ext uri="{28A0092B-C50C-407E-A947-70E740481C1C}">
                <a14:useLocalDpi xmlns:a14="http://schemas.microsoft.com/office/drawing/2010/main" val="0"/>
              </a:ext>
            </a:extLst>
          </a:blip>
          <a:srcRect/>
          <a:stretch>
            <a:fillRect/>
          </a:stretch>
        </p:blipFill>
        <p:spPr bwMode="auto">
          <a:xfrm>
            <a:off x="0" y="3422650"/>
            <a:ext cx="4500563" cy="343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7" descr="everyone2">
            <a:extLst>
              <a:ext uri="{FF2B5EF4-FFF2-40B4-BE49-F238E27FC236}">
                <a16:creationId xmlns:a16="http://schemas.microsoft.com/office/drawing/2014/main" id="{148968ED-4984-F1CD-4143-C6A7A78F7082}"/>
              </a:ext>
            </a:extLst>
          </p:cNvPr>
          <p:cNvPicPr>
            <a:picLocks noChangeAspect="1" noChangeArrowheads="1"/>
          </p:cNvPicPr>
          <p:nvPr/>
        </p:nvPicPr>
        <p:blipFill>
          <a:blip r:embed="rId6">
            <a:lum bright="-12000" contrast="6000"/>
            <a:extLst>
              <a:ext uri="{28A0092B-C50C-407E-A947-70E740481C1C}">
                <a14:useLocalDpi xmlns:a14="http://schemas.microsoft.com/office/drawing/2010/main" val="0"/>
              </a:ext>
            </a:extLst>
          </a:blip>
          <a:srcRect/>
          <a:stretch>
            <a:fillRect/>
          </a:stretch>
        </p:blipFill>
        <p:spPr bwMode="auto">
          <a:xfrm>
            <a:off x="4572000" y="34290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1FDD0807-B972-274F-8F9B-AD5FA0724CE5}"/>
              </a:ext>
            </a:extLst>
          </p:cNvPr>
          <p:cNvSpPr>
            <a:spLocks noGrp="1" noChangeArrowheads="1"/>
          </p:cNvSpPr>
          <p:nvPr>
            <p:ph type="title"/>
          </p:nvPr>
        </p:nvSpPr>
        <p:spPr/>
        <p:txBody>
          <a:bodyPr/>
          <a:lstStyle/>
          <a:p>
            <a:pPr eaLnBrk="1" hangingPunct="1"/>
            <a:r>
              <a:rPr lang="en-US" altLang="LID4096"/>
              <a:t>The Problem</a:t>
            </a:r>
          </a:p>
        </p:txBody>
      </p:sp>
      <p:sp>
        <p:nvSpPr>
          <p:cNvPr id="5123" name="Rectangle 3">
            <a:extLst>
              <a:ext uri="{FF2B5EF4-FFF2-40B4-BE49-F238E27FC236}">
                <a16:creationId xmlns:a16="http://schemas.microsoft.com/office/drawing/2014/main" id="{A11B8C61-D448-C9E5-BB60-A14108F5BCE3}"/>
              </a:ext>
            </a:extLst>
          </p:cNvPr>
          <p:cNvSpPr>
            <a:spLocks noGrp="1" noChangeArrowheads="1"/>
          </p:cNvSpPr>
          <p:nvPr>
            <p:ph type="body" idx="1"/>
          </p:nvPr>
        </p:nvSpPr>
        <p:spPr/>
        <p:txBody>
          <a:bodyPr/>
          <a:lstStyle/>
          <a:p>
            <a:pPr eaLnBrk="1" hangingPunct="1"/>
            <a:endParaRPr lang="LID4096" altLang="LID4096"/>
          </a:p>
        </p:txBody>
      </p:sp>
      <p:pic>
        <p:nvPicPr>
          <p:cNvPr id="5124" name="Picture 5">
            <a:extLst>
              <a:ext uri="{FF2B5EF4-FFF2-40B4-BE49-F238E27FC236}">
                <a16:creationId xmlns:a16="http://schemas.microsoft.com/office/drawing/2014/main" id="{ABB8E455-3D6B-2C88-2BE9-7E9445FD1697}"/>
              </a:ext>
            </a:extLst>
          </p:cNvPr>
          <p:cNvPicPr>
            <a:picLocks noChangeAspect="1" noChangeArrowheads="1"/>
          </p:cNvPicPr>
          <p:nvPr/>
        </p:nvPicPr>
        <p:blipFill>
          <a:blip r:embed="rId3">
            <a:clrChange>
              <a:clrFrom>
                <a:srgbClr val="FF0000"/>
              </a:clrFrom>
              <a:clrTo>
                <a:srgbClr val="FF0000">
                  <a:alpha val="0"/>
                </a:srgbClr>
              </a:clrTo>
            </a:clrChange>
            <a:extLst>
              <a:ext uri="{28A0092B-C50C-407E-A947-70E740481C1C}">
                <a14:useLocalDpi xmlns:a14="http://schemas.microsoft.com/office/drawing/2010/main" val="0"/>
              </a:ext>
            </a:extLst>
          </a:blip>
          <a:srcRect/>
          <a:stretch>
            <a:fillRect/>
          </a:stretch>
        </p:blipFill>
        <p:spPr bwMode="auto">
          <a:xfrm>
            <a:off x="6659563" y="908050"/>
            <a:ext cx="28892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
            <a:extLst>
              <a:ext uri="{FF2B5EF4-FFF2-40B4-BE49-F238E27FC236}">
                <a16:creationId xmlns:a16="http://schemas.microsoft.com/office/drawing/2014/main" id="{C23C259C-AE3F-22B2-DBE9-A8C44A7E8A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744" t="4031" b="15298"/>
          <a:stretch>
            <a:fillRect/>
          </a:stretch>
        </p:blipFill>
        <p:spPr bwMode="auto">
          <a:xfrm>
            <a:off x="0" y="1844675"/>
            <a:ext cx="9144000" cy="444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63088218-D705-BDC4-A3EA-0C959A4E6A6F}"/>
              </a:ext>
            </a:extLst>
          </p:cNvPr>
          <p:cNvSpPr>
            <a:spLocks noGrp="1" noChangeArrowheads="1"/>
          </p:cNvSpPr>
          <p:nvPr>
            <p:ph type="title"/>
          </p:nvPr>
        </p:nvSpPr>
        <p:spPr/>
        <p:txBody>
          <a:bodyPr/>
          <a:lstStyle/>
          <a:p>
            <a:pPr eaLnBrk="1" hangingPunct="1"/>
            <a:endParaRPr lang="LID4096" altLang="LID4096"/>
          </a:p>
        </p:txBody>
      </p:sp>
      <p:sp>
        <p:nvSpPr>
          <p:cNvPr id="6147" name="Rectangle 3">
            <a:extLst>
              <a:ext uri="{FF2B5EF4-FFF2-40B4-BE49-F238E27FC236}">
                <a16:creationId xmlns:a16="http://schemas.microsoft.com/office/drawing/2014/main" id="{74532EC8-1D20-CE5B-929E-FC79D398CFBC}"/>
              </a:ext>
            </a:extLst>
          </p:cNvPr>
          <p:cNvSpPr>
            <a:spLocks noGrp="1" noChangeArrowheads="1"/>
          </p:cNvSpPr>
          <p:nvPr>
            <p:ph type="body" idx="1"/>
          </p:nvPr>
        </p:nvSpPr>
        <p:spPr/>
        <p:txBody>
          <a:bodyPr/>
          <a:lstStyle/>
          <a:p>
            <a:pPr eaLnBrk="1" hangingPunct="1"/>
            <a:endParaRPr lang="LID4096" altLang="LID4096"/>
          </a:p>
        </p:txBody>
      </p:sp>
      <p:pic>
        <p:nvPicPr>
          <p:cNvPr id="6148" name="Picture 4" descr="IMGP1202">
            <a:extLst>
              <a:ext uri="{FF2B5EF4-FFF2-40B4-BE49-F238E27FC236}">
                <a16:creationId xmlns:a16="http://schemas.microsoft.com/office/drawing/2014/main" id="{EED728B6-2F98-EE24-0CE9-FEDC3819E927}"/>
              </a:ext>
            </a:extLst>
          </p:cNvPr>
          <p:cNvPicPr>
            <a:picLocks noChangeAspect="1" noChangeArrowheads="1"/>
          </p:cNvPicPr>
          <p:nvPr/>
        </p:nvPicPr>
        <p:blipFill>
          <a:blip r:embed="rId3">
            <a:lum bright="18000" contrast="24000"/>
            <a:extLst>
              <a:ext uri="{28A0092B-C50C-407E-A947-70E740481C1C}">
                <a14:useLocalDpi xmlns:a14="http://schemas.microsoft.com/office/drawing/2010/main" val="0"/>
              </a:ext>
            </a:extLst>
          </a:blip>
          <a:srcRect/>
          <a:stretch>
            <a:fillRect/>
          </a:stretch>
        </p:blipFill>
        <p:spPr bwMode="auto">
          <a:xfrm>
            <a:off x="0" y="-122238"/>
            <a:ext cx="9144000" cy="698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990E413B-8CF6-538E-0A05-071C8D9FC3E1}"/>
              </a:ext>
            </a:extLst>
          </p:cNvPr>
          <p:cNvSpPr>
            <a:spLocks noGrp="1" noChangeArrowheads="1"/>
          </p:cNvSpPr>
          <p:nvPr>
            <p:ph type="title"/>
          </p:nvPr>
        </p:nvSpPr>
        <p:spPr/>
        <p:txBody>
          <a:bodyPr/>
          <a:lstStyle/>
          <a:p>
            <a:pPr eaLnBrk="1" hangingPunct="1"/>
            <a:endParaRPr lang="LID4096" altLang="LID4096"/>
          </a:p>
        </p:txBody>
      </p:sp>
      <p:sp>
        <p:nvSpPr>
          <p:cNvPr id="7171" name="Rectangle 3">
            <a:extLst>
              <a:ext uri="{FF2B5EF4-FFF2-40B4-BE49-F238E27FC236}">
                <a16:creationId xmlns:a16="http://schemas.microsoft.com/office/drawing/2014/main" id="{A9DC3F80-6B39-96F4-71BD-E32F9AD45F3D}"/>
              </a:ext>
            </a:extLst>
          </p:cNvPr>
          <p:cNvSpPr>
            <a:spLocks noGrp="1" noChangeArrowheads="1"/>
          </p:cNvSpPr>
          <p:nvPr>
            <p:ph type="body" idx="1"/>
          </p:nvPr>
        </p:nvSpPr>
        <p:spPr/>
        <p:txBody>
          <a:bodyPr/>
          <a:lstStyle/>
          <a:p>
            <a:pPr eaLnBrk="1" hangingPunct="1"/>
            <a:endParaRPr lang="LID4096" altLang="LID4096"/>
          </a:p>
        </p:txBody>
      </p:sp>
      <p:pic>
        <p:nvPicPr>
          <p:cNvPr id="7172" name="Picture 4">
            <a:extLst>
              <a:ext uri="{FF2B5EF4-FFF2-40B4-BE49-F238E27FC236}">
                <a16:creationId xmlns:a16="http://schemas.microsoft.com/office/drawing/2014/main" id="{A7A35885-8940-3D4F-6BDE-8523D8976A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004-VideoArmsVideo-CSCW">
            <a:hlinkClick r:id="" action="ppaction://media"/>
            <a:extLst>
              <a:ext uri="{FF2B5EF4-FFF2-40B4-BE49-F238E27FC236}">
                <a16:creationId xmlns:a16="http://schemas.microsoft.com/office/drawing/2014/main" id="{CE3391E3-2DF1-8BC5-2E53-94AF290252C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11538" y="260648"/>
            <a:ext cx="8120902" cy="61591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050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67D48014-5FE5-49EF-6C11-C8475803358C}"/>
              </a:ext>
            </a:extLst>
          </p:cNvPr>
          <p:cNvSpPr>
            <a:spLocks noGrp="1" noChangeArrowheads="1"/>
          </p:cNvSpPr>
          <p:nvPr>
            <p:ph type="title"/>
          </p:nvPr>
        </p:nvSpPr>
        <p:spPr/>
        <p:txBody>
          <a:bodyPr/>
          <a:lstStyle/>
          <a:p>
            <a:pPr eaLnBrk="1" hangingPunct="1"/>
            <a:endParaRPr lang="LID4096" altLang="LID4096"/>
          </a:p>
        </p:txBody>
      </p:sp>
      <p:sp>
        <p:nvSpPr>
          <p:cNvPr id="9219" name="Rectangle 3">
            <a:extLst>
              <a:ext uri="{FF2B5EF4-FFF2-40B4-BE49-F238E27FC236}">
                <a16:creationId xmlns:a16="http://schemas.microsoft.com/office/drawing/2014/main" id="{FCCC1F4D-4DF3-2B3E-3046-34D2C426418F}"/>
              </a:ext>
            </a:extLst>
          </p:cNvPr>
          <p:cNvSpPr>
            <a:spLocks noGrp="1" noChangeArrowheads="1"/>
          </p:cNvSpPr>
          <p:nvPr>
            <p:ph type="body" idx="1"/>
          </p:nvPr>
        </p:nvSpPr>
        <p:spPr/>
        <p:txBody>
          <a:bodyPr/>
          <a:lstStyle/>
          <a:p>
            <a:pPr eaLnBrk="1" hangingPunct="1"/>
            <a:endParaRPr lang="LID4096" altLang="LID4096"/>
          </a:p>
        </p:txBody>
      </p:sp>
      <p:pic>
        <p:nvPicPr>
          <p:cNvPr id="9220" name="Picture 4" descr="local feedback">
            <a:extLst>
              <a:ext uri="{FF2B5EF4-FFF2-40B4-BE49-F238E27FC236}">
                <a16:creationId xmlns:a16="http://schemas.microsoft.com/office/drawing/2014/main" id="{A9692C55-8B56-6E09-5FF7-8207303DEB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Oval 5">
            <a:extLst>
              <a:ext uri="{FF2B5EF4-FFF2-40B4-BE49-F238E27FC236}">
                <a16:creationId xmlns:a16="http://schemas.microsoft.com/office/drawing/2014/main" id="{FFD9FB93-641B-C1DA-09CA-729F6B2E7EDA}"/>
              </a:ext>
            </a:extLst>
          </p:cNvPr>
          <p:cNvSpPr>
            <a:spLocks noChangeArrowheads="1"/>
          </p:cNvSpPr>
          <p:nvPr/>
        </p:nvSpPr>
        <p:spPr bwMode="auto">
          <a:xfrm>
            <a:off x="3419475" y="2924175"/>
            <a:ext cx="3168650" cy="1657350"/>
          </a:xfrm>
          <a:prstGeom prst="ellipse">
            <a:avLst/>
          </a:prstGeom>
          <a:solidFill>
            <a:schemeClr val="bg1">
              <a:alpha val="20000"/>
            </a:schemeClr>
          </a:solidFill>
          <a:ln w="38100" algn="ctr">
            <a:solidFill>
              <a:schemeClr val="bg1"/>
            </a:solidFill>
            <a:round/>
            <a:headEnd/>
            <a:tailEnd/>
          </a:ln>
        </p:spPr>
        <p:txBody>
          <a:bodyPr wrap="none" anchor="ctr"/>
          <a:lstStyle>
            <a:lvl1pPr eaLnBrk="0" hangingPunct="0">
              <a:defRPr sz="3200">
                <a:solidFill>
                  <a:schemeClr val="tx1"/>
                </a:solidFill>
                <a:latin typeface="Trebuchet MS" panose="020B0603020202020204" pitchFamily="34" charset="0"/>
              </a:defRPr>
            </a:lvl1pPr>
            <a:lvl2pPr marL="742950" indent="-285750" eaLnBrk="0" hangingPunct="0">
              <a:defRPr sz="3200">
                <a:solidFill>
                  <a:schemeClr val="tx1"/>
                </a:solidFill>
                <a:latin typeface="Trebuchet MS" panose="020B0603020202020204" pitchFamily="34" charset="0"/>
              </a:defRPr>
            </a:lvl2pPr>
            <a:lvl3pPr marL="1143000" indent="-228600" eaLnBrk="0" hangingPunct="0">
              <a:defRPr sz="3200">
                <a:solidFill>
                  <a:schemeClr val="tx1"/>
                </a:solidFill>
                <a:latin typeface="Trebuchet MS" panose="020B0603020202020204" pitchFamily="34" charset="0"/>
              </a:defRPr>
            </a:lvl3pPr>
            <a:lvl4pPr marL="1600200" indent="-228600" eaLnBrk="0" hangingPunct="0">
              <a:defRPr sz="3200">
                <a:solidFill>
                  <a:schemeClr val="tx1"/>
                </a:solidFill>
                <a:latin typeface="Trebuchet MS" panose="020B0603020202020204" pitchFamily="34" charset="0"/>
              </a:defRPr>
            </a:lvl4pPr>
            <a:lvl5pPr marL="2057400" indent="-228600" eaLnBrk="0" hangingPunct="0">
              <a:defRPr sz="3200">
                <a:solidFill>
                  <a:schemeClr val="tx1"/>
                </a:solidFill>
                <a:latin typeface="Trebuchet MS" panose="020B0603020202020204" pitchFamily="34" charset="0"/>
              </a:defRPr>
            </a:lvl5pPr>
            <a:lvl6pPr marL="2514600" indent="-228600" algn="ctr" eaLnBrk="0" fontAlgn="base" hangingPunct="0">
              <a:spcBef>
                <a:spcPct val="0"/>
              </a:spcBef>
              <a:spcAft>
                <a:spcPct val="0"/>
              </a:spcAft>
              <a:defRPr sz="3200">
                <a:solidFill>
                  <a:schemeClr val="tx1"/>
                </a:solidFill>
                <a:latin typeface="Trebuchet MS" panose="020B0603020202020204" pitchFamily="34" charset="0"/>
              </a:defRPr>
            </a:lvl6pPr>
            <a:lvl7pPr marL="2971800" indent="-228600" algn="ctr" eaLnBrk="0" fontAlgn="base" hangingPunct="0">
              <a:spcBef>
                <a:spcPct val="0"/>
              </a:spcBef>
              <a:spcAft>
                <a:spcPct val="0"/>
              </a:spcAft>
              <a:defRPr sz="3200">
                <a:solidFill>
                  <a:schemeClr val="tx1"/>
                </a:solidFill>
                <a:latin typeface="Trebuchet MS" panose="020B0603020202020204" pitchFamily="34" charset="0"/>
              </a:defRPr>
            </a:lvl7pPr>
            <a:lvl8pPr marL="3429000" indent="-228600" algn="ctr" eaLnBrk="0" fontAlgn="base" hangingPunct="0">
              <a:spcBef>
                <a:spcPct val="0"/>
              </a:spcBef>
              <a:spcAft>
                <a:spcPct val="0"/>
              </a:spcAft>
              <a:defRPr sz="3200">
                <a:solidFill>
                  <a:schemeClr val="tx1"/>
                </a:solidFill>
                <a:latin typeface="Trebuchet MS" panose="020B0603020202020204" pitchFamily="34" charset="0"/>
              </a:defRPr>
            </a:lvl8pPr>
            <a:lvl9pPr marL="3886200" indent="-228600" algn="ctr" eaLnBrk="0" fontAlgn="base" hangingPunct="0">
              <a:spcBef>
                <a:spcPct val="0"/>
              </a:spcBef>
              <a:spcAft>
                <a:spcPct val="0"/>
              </a:spcAft>
              <a:defRPr sz="3200">
                <a:solidFill>
                  <a:schemeClr val="tx1"/>
                </a:solidFill>
                <a:latin typeface="Trebuchet MS" panose="020B0603020202020204" pitchFamily="34" charset="0"/>
              </a:defRPr>
            </a:lvl9pPr>
          </a:lstStyle>
          <a:p>
            <a:pPr eaLnBrk="1" hangingPunct="1"/>
            <a:endParaRPr lang="LID4096" altLang="LID4096"/>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1ED33799-DEAB-AA7F-00DC-26664C449A26}"/>
              </a:ext>
            </a:extLst>
          </p:cNvPr>
          <p:cNvSpPr>
            <a:spLocks noGrp="1" noChangeArrowheads="1"/>
          </p:cNvSpPr>
          <p:nvPr>
            <p:ph type="title"/>
          </p:nvPr>
        </p:nvSpPr>
        <p:spPr/>
        <p:txBody>
          <a:bodyPr/>
          <a:lstStyle/>
          <a:p>
            <a:pPr eaLnBrk="1" hangingPunct="1"/>
            <a:endParaRPr lang="LID4096" altLang="LID4096"/>
          </a:p>
        </p:txBody>
      </p:sp>
      <p:sp>
        <p:nvSpPr>
          <p:cNvPr id="10243" name="Rectangle 3">
            <a:extLst>
              <a:ext uri="{FF2B5EF4-FFF2-40B4-BE49-F238E27FC236}">
                <a16:creationId xmlns:a16="http://schemas.microsoft.com/office/drawing/2014/main" id="{FC534D70-A376-987C-C1B6-54BBCAC0D1D4}"/>
              </a:ext>
            </a:extLst>
          </p:cNvPr>
          <p:cNvSpPr>
            <a:spLocks noGrp="1" noChangeArrowheads="1"/>
          </p:cNvSpPr>
          <p:nvPr>
            <p:ph type="body" idx="1"/>
          </p:nvPr>
        </p:nvSpPr>
        <p:spPr/>
        <p:txBody>
          <a:bodyPr/>
          <a:lstStyle/>
          <a:p>
            <a:pPr eaLnBrk="1" hangingPunct="1"/>
            <a:endParaRPr lang="LID4096" altLang="LID4096"/>
          </a:p>
        </p:txBody>
      </p:sp>
      <p:pic>
        <p:nvPicPr>
          <p:cNvPr id="10244" name="Picture 4" descr="conversational gestures">
            <a:extLst>
              <a:ext uri="{FF2B5EF4-FFF2-40B4-BE49-F238E27FC236}">
                <a16:creationId xmlns:a16="http://schemas.microsoft.com/office/drawing/2014/main" id="{D725C126-74DF-8860-2127-399C3575A5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77849A-F896-33C3-D43A-C1BED3545441}"/>
              </a:ext>
            </a:extLst>
          </p:cNvPr>
          <p:cNvPicPr>
            <a:picLocks noChangeAspect="1"/>
          </p:cNvPicPr>
          <p:nvPr/>
        </p:nvPicPr>
        <p:blipFill>
          <a:blip r:embed="rId3"/>
          <a:stretch>
            <a:fillRect/>
          </a:stretch>
        </p:blipFill>
        <p:spPr>
          <a:xfrm>
            <a:off x="13742" y="10864"/>
            <a:ext cx="9217024" cy="670597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A9B0DE0A-4878-02A7-9D06-1FC233B7A4D9}"/>
              </a:ext>
            </a:extLst>
          </p:cNvPr>
          <p:cNvSpPr>
            <a:spLocks noGrp="1" noChangeArrowheads="1"/>
          </p:cNvSpPr>
          <p:nvPr>
            <p:ph type="title"/>
          </p:nvPr>
        </p:nvSpPr>
        <p:spPr/>
        <p:txBody>
          <a:bodyPr/>
          <a:lstStyle/>
          <a:p>
            <a:pPr eaLnBrk="1" hangingPunct="1"/>
            <a:endParaRPr lang="LID4096" altLang="LID4096"/>
          </a:p>
        </p:txBody>
      </p:sp>
      <p:sp>
        <p:nvSpPr>
          <p:cNvPr id="12291" name="Rectangle 3">
            <a:extLst>
              <a:ext uri="{FF2B5EF4-FFF2-40B4-BE49-F238E27FC236}">
                <a16:creationId xmlns:a16="http://schemas.microsoft.com/office/drawing/2014/main" id="{5917EC67-40DB-0D56-1BAD-71F6441070D5}"/>
              </a:ext>
            </a:extLst>
          </p:cNvPr>
          <p:cNvSpPr>
            <a:spLocks noGrp="1" noChangeArrowheads="1"/>
          </p:cNvSpPr>
          <p:nvPr>
            <p:ph type="body" idx="1"/>
          </p:nvPr>
        </p:nvSpPr>
        <p:spPr/>
        <p:txBody>
          <a:bodyPr/>
          <a:lstStyle/>
          <a:p>
            <a:pPr eaLnBrk="1" hangingPunct="1"/>
            <a:endParaRPr lang="LID4096" altLang="LID4096"/>
          </a:p>
        </p:txBody>
      </p:sp>
      <p:pic>
        <p:nvPicPr>
          <p:cNvPr id="12292" name="Picture 4" descr="workspace gestures">
            <a:extLst>
              <a:ext uri="{FF2B5EF4-FFF2-40B4-BE49-F238E27FC236}">
                <a16:creationId xmlns:a16="http://schemas.microsoft.com/office/drawing/2014/main" id="{D3455005-DD3C-79EB-B8F1-BF7B758B36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10D5ED9B-5541-9447-914F-AA1792E18550}"/>
              </a:ext>
            </a:extLst>
          </p:cNvPr>
          <p:cNvSpPr>
            <a:spLocks noGrp="1" noChangeArrowheads="1"/>
          </p:cNvSpPr>
          <p:nvPr>
            <p:ph type="title"/>
          </p:nvPr>
        </p:nvSpPr>
        <p:spPr/>
        <p:txBody>
          <a:bodyPr/>
          <a:lstStyle/>
          <a:p>
            <a:pPr eaLnBrk="1" hangingPunct="1"/>
            <a:r>
              <a:rPr lang="en-US" altLang="LID4096"/>
              <a:t>Message</a:t>
            </a:r>
          </a:p>
        </p:txBody>
      </p:sp>
      <p:sp>
        <p:nvSpPr>
          <p:cNvPr id="13315" name="Rectangle 3">
            <a:extLst>
              <a:ext uri="{FF2B5EF4-FFF2-40B4-BE49-F238E27FC236}">
                <a16:creationId xmlns:a16="http://schemas.microsoft.com/office/drawing/2014/main" id="{B62AA03C-2CF1-C7D5-FD43-539E7E5B3DE1}"/>
              </a:ext>
            </a:extLst>
          </p:cNvPr>
          <p:cNvSpPr>
            <a:spLocks noGrp="1" noChangeArrowheads="1"/>
          </p:cNvSpPr>
          <p:nvPr>
            <p:ph type="body" idx="1"/>
          </p:nvPr>
        </p:nvSpPr>
        <p:spPr/>
        <p:txBody>
          <a:bodyPr/>
          <a:lstStyle/>
          <a:p>
            <a:pPr eaLnBrk="1" hangingPunct="1"/>
            <a:r>
              <a:rPr lang="en-US" altLang="LID4096"/>
              <a:t>Groupware should allow collaborators to be aware of all participants equivalently.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2A0A33BC-70D3-E77F-E00B-33BED165C7D9}"/>
              </a:ext>
            </a:extLst>
          </p:cNvPr>
          <p:cNvSpPr>
            <a:spLocks noGrp="1" noChangeArrowheads="1"/>
          </p:cNvSpPr>
          <p:nvPr>
            <p:ph type="title"/>
          </p:nvPr>
        </p:nvSpPr>
        <p:spPr/>
        <p:txBody>
          <a:bodyPr/>
          <a:lstStyle/>
          <a:p>
            <a:pPr eaLnBrk="1" hangingPunct="1"/>
            <a:r>
              <a:rPr lang="en-US" altLang="LID4096"/>
              <a:t>Extra slides</a:t>
            </a:r>
          </a:p>
        </p:txBody>
      </p:sp>
      <p:sp>
        <p:nvSpPr>
          <p:cNvPr id="14339" name="Rectangle 3">
            <a:extLst>
              <a:ext uri="{FF2B5EF4-FFF2-40B4-BE49-F238E27FC236}">
                <a16:creationId xmlns:a16="http://schemas.microsoft.com/office/drawing/2014/main" id="{F4215125-8763-0E22-5242-DA80F37E3CD6}"/>
              </a:ext>
            </a:extLst>
          </p:cNvPr>
          <p:cNvSpPr>
            <a:spLocks noGrp="1" noChangeArrowheads="1"/>
          </p:cNvSpPr>
          <p:nvPr>
            <p:ph type="body" idx="1"/>
          </p:nvPr>
        </p:nvSpPr>
        <p:spPr/>
        <p:txBody>
          <a:bodyPr/>
          <a:lstStyle/>
          <a:p>
            <a:pPr eaLnBrk="1" hangingPunct="1"/>
            <a:endParaRPr lang="LID4096" altLang="LID4096"/>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8B53D769-8662-027E-1955-8F93EF3BCDEE}"/>
              </a:ext>
            </a:extLst>
          </p:cNvPr>
          <p:cNvSpPr>
            <a:spLocks noGrp="1" noChangeArrowheads="1"/>
          </p:cNvSpPr>
          <p:nvPr>
            <p:ph type="title"/>
          </p:nvPr>
        </p:nvSpPr>
        <p:spPr/>
        <p:txBody>
          <a:bodyPr/>
          <a:lstStyle/>
          <a:p>
            <a:pPr eaLnBrk="1" hangingPunct="1"/>
            <a:r>
              <a:rPr lang="en-US" altLang="LID4096"/>
              <a:t>Observational Study</a:t>
            </a:r>
          </a:p>
        </p:txBody>
      </p:sp>
      <p:sp>
        <p:nvSpPr>
          <p:cNvPr id="15363" name="Rectangle 3">
            <a:extLst>
              <a:ext uri="{FF2B5EF4-FFF2-40B4-BE49-F238E27FC236}">
                <a16:creationId xmlns:a16="http://schemas.microsoft.com/office/drawing/2014/main" id="{4E45F685-FA22-7412-BB38-24252C0D5F5D}"/>
              </a:ext>
            </a:extLst>
          </p:cNvPr>
          <p:cNvSpPr>
            <a:spLocks noGrp="1" noChangeArrowheads="1"/>
          </p:cNvSpPr>
          <p:nvPr>
            <p:ph type="body" idx="1"/>
          </p:nvPr>
        </p:nvSpPr>
        <p:spPr/>
        <p:txBody>
          <a:bodyPr/>
          <a:lstStyle/>
          <a:p>
            <a:pPr eaLnBrk="1" hangingPunct="1"/>
            <a:endParaRPr lang="LID4096" altLang="LID4096"/>
          </a:p>
        </p:txBody>
      </p:sp>
      <p:pic>
        <p:nvPicPr>
          <p:cNvPr id="15364" name="Picture 4">
            <a:extLst>
              <a:ext uri="{FF2B5EF4-FFF2-40B4-BE49-F238E27FC236}">
                <a16:creationId xmlns:a16="http://schemas.microsoft.com/office/drawing/2014/main" id="{2D0D02F3-DC44-0CA1-72C2-E1463FC6B6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2205038"/>
            <a:ext cx="8713787" cy="357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7D23B476-2558-FC29-64B3-8C32AC4E68C8}"/>
              </a:ext>
            </a:extLst>
          </p:cNvPr>
          <p:cNvSpPr>
            <a:spLocks noGrp="1" noChangeArrowheads="1"/>
          </p:cNvSpPr>
          <p:nvPr>
            <p:ph type="title"/>
          </p:nvPr>
        </p:nvSpPr>
        <p:spPr/>
        <p:txBody>
          <a:bodyPr/>
          <a:lstStyle/>
          <a:p>
            <a:pPr eaLnBrk="1" hangingPunct="1"/>
            <a:r>
              <a:rPr lang="en-US" altLang="LID4096"/>
              <a:t>Results</a:t>
            </a:r>
          </a:p>
        </p:txBody>
      </p:sp>
      <p:sp>
        <p:nvSpPr>
          <p:cNvPr id="16387" name="Rectangle 3">
            <a:extLst>
              <a:ext uri="{FF2B5EF4-FFF2-40B4-BE49-F238E27FC236}">
                <a16:creationId xmlns:a16="http://schemas.microsoft.com/office/drawing/2014/main" id="{97BE88E3-5FB4-4B84-F6C4-BF4079E59B7A}"/>
              </a:ext>
            </a:extLst>
          </p:cNvPr>
          <p:cNvSpPr>
            <a:spLocks noGrp="1" noChangeArrowheads="1"/>
          </p:cNvSpPr>
          <p:nvPr>
            <p:ph type="body" idx="1"/>
          </p:nvPr>
        </p:nvSpPr>
        <p:spPr/>
        <p:txBody>
          <a:bodyPr/>
          <a:lstStyle/>
          <a:p>
            <a:pPr eaLnBrk="1" hangingPunct="1"/>
            <a:r>
              <a:rPr lang="en-US" altLang="LID4096"/>
              <a:t>Natural, complex gestures beyond deixis</a:t>
            </a:r>
          </a:p>
          <a:p>
            <a:pPr eaLnBrk="1" hangingPunct="1"/>
            <a:r>
              <a:rPr lang="en-US" altLang="LID4096"/>
              <a:t>Contextualized gestures in the workspace</a:t>
            </a:r>
          </a:p>
          <a:p>
            <a:pPr eaLnBrk="1" hangingPunct="1"/>
            <a:r>
              <a:rPr lang="en-US" altLang="LID4096"/>
              <a:t>Gestures continued with a voice link</a:t>
            </a:r>
          </a:p>
          <a:p>
            <a:pPr eaLnBrk="1" hangingPunct="1"/>
            <a:r>
              <a:rPr lang="en-US" altLang="LID4096"/>
              <a:t>Gestures intended for both remote and collocated partners</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0E0EF33D-CE9D-7EFF-8386-4ED6E8B4F826}"/>
              </a:ext>
            </a:extLst>
          </p:cNvPr>
          <p:cNvSpPr>
            <a:spLocks noGrp="1" noChangeArrowheads="1"/>
          </p:cNvSpPr>
          <p:nvPr>
            <p:ph type="title"/>
          </p:nvPr>
        </p:nvSpPr>
        <p:spPr/>
        <p:txBody>
          <a:bodyPr/>
          <a:lstStyle/>
          <a:p>
            <a:pPr eaLnBrk="1" hangingPunct="1"/>
            <a:r>
              <a:rPr lang="en-US" altLang="LID4096"/>
              <a:t>VideoArms as Incomplete</a:t>
            </a:r>
          </a:p>
        </p:txBody>
      </p:sp>
      <p:sp>
        <p:nvSpPr>
          <p:cNvPr id="17411" name="Rectangle 3">
            <a:extLst>
              <a:ext uri="{FF2B5EF4-FFF2-40B4-BE49-F238E27FC236}">
                <a16:creationId xmlns:a16="http://schemas.microsoft.com/office/drawing/2014/main" id="{FE45CFDB-7F6F-27FF-6492-B019A13728EF}"/>
              </a:ext>
            </a:extLst>
          </p:cNvPr>
          <p:cNvSpPr>
            <a:spLocks noGrp="1" noChangeArrowheads="1"/>
          </p:cNvSpPr>
          <p:nvPr>
            <p:ph type="body" idx="1"/>
          </p:nvPr>
        </p:nvSpPr>
        <p:spPr/>
        <p:txBody>
          <a:bodyPr/>
          <a:lstStyle/>
          <a:p>
            <a:pPr eaLnBrk="1" hangingPunct="1"/>
            <a:endParaRPr lang="LID4096" altLang="LID4096"/>
          </a:p>
        </p:txBody>
      </p:sp>
      <p:pic>
        <p:nvPicPr>
          <p:cNvPr id="17412" name="Picture 4">
            <a:extLst>
              <a:ext uri="{FF2B5EF4-FFF2-40B4-BE49-F238E27FC236}">
                <a16:creationId xmlns:a16="http://schemas.microsoft.com/office/drawing/2014/main" id="{75F87991-BB57-35CC-7F92-C28A35E811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989138"/>
            <a:ext cx="3370262" cy="410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5" descr="Picture 4">
            <a:extLst>
              <a:ext uri="{FF2B5EF4-FFF2-40B4-BE49-F238E27FC236}">
                <a16:creationId xmlns:a16="http://schemas.microsoft.com/office/drawing/2014/main" id="{4B812599-0DC5-ED19-BFD0-63C5B2B483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1989138"/>
            <a:ext cx="5329238" cy="413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theme/theme1.xml><?xml version="1.0" encoding="utf-8"?>
<a:theme xmlns:a="http://schemas.openxmlformats.org/drawingml/2006/main" name="Groupware Architectures">
  <a:themeElements>
    <a:clrScheme name="">
      <a:dk1>
        <a:srgbClr val="808080"/>
      </a:dk1>
      <a:lt1>
        <a:srgbClr val="FFFFFF"/>
      </a:lt1>
      <a:dk2>
        <a:srgbClr val="FF0066"/>
      </a:dk2>
      <a:lt2>
        <a:srgbClr val="FFFFCC"/>
      </a:lt2>
      <a:accent1>
        <a:srgbClr val="00CC99"/>
      </a:accent1>
      <a:accent2>
        <a:srgbClr val="3333CC"/>
      </a:accent2>
      <a:accent3>
        <a:srgbClr val="FFAAB8"/>
      </a:accent3>
      <a:accent4>
        <a:srgbClr val="DADADA"/>
      </a:accent4>
      <a:accent5>
        <a:srgbClr val="AAE2CA"/>
      </a:accent5>
      <a:accent6>
        <a:srgbClr val="2D2DB9"/>
      </a:accent6>
      <a:hlink>
        <a:srgbClr val="CCCCFF"/>
      </a:hlink>
      <a:folHlink>
        <a:srgbClr val="B2B2B2"/>
      </a:folHlink>
    </a:clrScheme>
    <a:fontScheme name="Groupware Architectures">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3399"/>
        </a:solidFill>
        <a:ln w="9525" cap="flat" cmpd="sng" algn="ctr">
          <a:solidFill>
            <a:schemeClr val="tx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Trebuchet MS" pitchFamily="34" charset="0"/>
          </a:defRPr>
        </a:defPPr>
      </a:lstStyle>
    </a:spDef>
    <a:lnDef>
      <a:spPr bwMode="auto">
        <a:xfrm>
          <a:off x="0" y="0"/>
          <a:ext cx="1" cy="1"/>
        </a:xfrm>
        <a:custGeom>
          <a:avLst/>
          <a:gdLst/>
          <a:ahLst/>
          <a:cxnLst/>
          <a:rect l="0" t="0" r="0" b="0"/>
          <a:pathLst/>
        </a:custGeom>
        <a:solidFill>
          <a:srgbClr val="333399"/>
        </a:solidFill>
        <a:ln w="9525" cap="flat" cmpd="sng" algn="ctr">
          <a:solidFill>
            <a:schemeClr val="tx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Trebuchet MS" pitchFamily="34" charset="0"/>
          </a:defRPr>
        </a:defPPr>
      </a:lstStyle>
    </a:lnDef>
  </a:objectDefaults>
  <a:extraClrSchemeLst>
    <a:extraClrScheme>
      <a:clrScheme name="Groupware Architecture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Groupware Architecture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Groupware Architecture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Groupware Architecture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Groupware Architectur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Groupware Architectur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Groupware Architectur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Tony Standard</Template>
  <TotalTime>2169</TotalTime>
  <Words>1282</Words>
  <Application>Microsoft Office PowerPoint</Application>
  <PresentationFormat>On-screen Show (4:3)</PresentationFormat>
  <Paragraphs>66</Paragraphs>
  <Slides>16</Slides>
  <Notes>15</Notes>
  <HiddenSlides>4</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Times New Roman</vt:lpstr>
      <vt:lpstr>Trebuchet MS</vt:lpstr>
      <vt:lpstr>Groupware Architectures</vt:lpstr>
      <vt:lpstr>Supporting Awareness in Mixed Presence Groupware</vt:lpstr>
      <vt:lpstr>Message</vt:lpstr>
      <vt:lpstr>PowerPoint Presentation</vt:lpstr>
      <vt:lpstr>The Problem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Message</vt:lpstr>
      <vt:lpstr>Extra slides</vt:lpstr>
      <vt:lpstr>Observational Study</vt:lpstr>
      <vt:lpstr>Results</vt:lpstr>
      <vt:lpstr>VideoArms as Incomplete</vt:lpstr>
    </vt:vector>
  </TitlesOfParts>
  <Company>University of Calgary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Embodiments in Mixed Presence Groupware</dc:title>
  <dc:creator>Tony Tang</dc:creator>
  <cp:lastModifiedBy>Saul Greenberg</cp:lastModifiedBy>
  <cp:revision>29</cp:revision>
  <dcterms:created xsi:type="dcterms:W3CDTF">2005-01-07T18:36:02Z</dcterms:created>
  <dcterms:modified xsi:type="dcterms:W3CDTF">2026-10-21T15:19:49Z</dcterms:modified>
</cp:coreProperties>
</file>