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5"/>
  </p:notesMasterIdLst>
  <p:handoutMasterIdLst>
    <p:handoutMasterId r:id="rId26"/>
  </p:handoutMasterIdLst>
  <p:sldIdLst>
    <p:sldId id="256" r:id="rId2"/>
    <p:sldId id="259" r:id="rId3"/>
    <p:sldId id="261" r:id="rId4"/>
    <p:sldId id="283" r:id="rId5"/>
    <p:sldId id="295" r:id="rId6"/>
    <p:sldId id="296" r:id="rId7"/>
    <p:sldId id="263" r:id="rId8"/>
    <p:sldId id="291" r:id="rId9"/>
    <p:sldId id="297" r:id="rId10"/>
    <p:sldId id="286" r:id="rId11"/>
    <p:sldId id="298" r:id="rId12"/>
    <p:sldId id="264" r:id="rId13"/>
    <p:sldId id="287" r:id="rId14"/>
    <p:sldId id="271" r:id="rId15"/>
    <p:sldId id="266" r:id="rId16"/>
    <p:sldId id="278" r:id="rId17"/>
    <p:sldId id="299" r:id="rId18"/>
    <p:sldId id="281" r:id="rId19"/>
    <p:sldId id="300" r:id="rId20"/>
    <p:sldId id="289" r:id="rId21"/>
    <p:sldId id="301" r:id="rId22"/>
    <p:sldId id="290" r:id="rId23"/>
    <p:sldId id="292" r:id="rId24"/>
  </p:sldIdLst>
  <p:sldSz cx="9144000" cy="6858000" type="screen4x3"/>
  <p:notesSz cx="6888163" cy="9623425"/>
  <p:defaultTextStyle>
    <a:defPPr>
      <a:defRPr lang="en-CA"/>
    </a:defPPr>
    <a:lvl1pPr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32">
          <p15:clr>
            <a:srgbClr val="A4A3A4"/>
          </p15:clr>
        </p15:guide>
        <p15:guide id="2" pos="216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FFFF00"/>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6355" autoAdjust="0"/>
    <p:restoredTop sz="78485" autoAdjust="0"/>
  </p:normalViewPr>
  <p:slideViewPr>
    <p:cSldViewPr snapToGrid="0">
      <p:cViewPr varScale="1">
        <p:scale>
          <a:sx n="94" d="100"/>
          <a:sy n="94" d="100"/>
        </p:scale>
        <p:origin x="44" y="23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242"/>
    </p:cViewPr>
  </p:sorterViewPr>
  <p:notesViewPr>
    <p:cSldViewPr snapToGrid="0">
      <p:cViewPr varScale="1">
        <p:scale>
          <a:sx n="90" d="100"/>
          <a:sy n="90" d="100"/>
        </p:scale>
        <p:origin x="1640" y="76"/>
      </p:cViewPr>
      <p:guideLst>
        <p:guide orient="horz" pos="3032"/>
        <p:guide pos="216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206DD2-AFB5-2158-698E-F4C7E9748CC9}"/>
              </a:ext>
            </a:extLst>
          </p:cNvPr>
          <p:cNvSpPr>
            <a:spLocks noGrp="1"/>
          </p:cNvSpPr>
          <p:nvPr>
            <p:ph type="hdr" sz="quarter"/>
          </p:nvPr>
        </p:nvSpPr>
        <p:spPr>
          <a:xfrm>
            <a:off x="0" y="0"/>
            <a:ext cx="6888163" cy="481013"/>
          </a:xfrm>
          <a:prstGeom prst="rect">
            <a:avLst/>
          </a:prstGeom>
        </p:spPr>
        <p:txBody>
          <a:bodyPr vert="horz" lIns="91440" tIns="45720" rIns="91440" bIns="45720" rtlCol="0"/>
          <a:lstStyle>
            <a:lvl1pPr algn="l">
              <a:defRPr sz="1200" dirty="0" smtClean="0">
                <a:latin typeface="Tahoma" charset="0"/>
                <a:cs typeface="Arial" charset="0"/>
              </a:defRPr>
            </a:lvl1pPr>
          </a:lstStyle>
          <a:p>
            <a:pPr>
              <a:defRPr/>
            </a:pPr>
            <a:r>
              <a:rPr lang="en-CA"/>
              <a:t>Presented  at Tse, E. and Greenberg, S. (2004) Rapidly Prototyping Single Display Groupware through the </a:t>
            </a:r>
            <a:r>
              <a:rPr lang="en-CA" err="1"/>
              <a:t>SDGToolkit</a:t>
            </a:r>
            <a:r>
              <a:rPr lang="en-CA"/>
              <a:t>.  </a:t>
            </a:r>
            <a:r>
              <a:rPr lang="en-CA" err="1"/>
              <a:t>Proc</a:t>
            </a:r>
            <a:r>
              <a:rPr lang="en-CA"/>
              <a:t> Fifth Australasian User Interface Conference, Volume 28 in the CRPIT Conferences in Research and Practice in Information Technology Series, (Dunedin, NZ January), Australian Computer Society Inc., p101-110. </a:t>
            </a:r>
          </a:p>
        </p:txBody>
      </p:sp>
      <p:sp>
        <p:nvSpPr>
          <p:cNvPr id="4" name="Footer Placeholder 3">
            <a:extLst>
              <a:ext uri="{FF2B5EF4-FFF2-40B4-BE49-F238E27FC236}">
                <a16:creationId xmlns:a16="http://schemas.microsoft.com/office/drawing/2014/main" id="{2285BAB9-E99D-653A-3ED3-0AFCDE2CABB5}"/>
              </a:ext>
            </a:extLst>
          </p:cNvPr>
          <p:cNvSpPr>
            <a:spLocks noGrp="1"/>
          </p:cNvSpPr>
          <p:nvPr>
            <p:ph type="ftr" sz="quarter" idx="2"/>
          </p:nvPr>
        </p:nvSpPr>
        <p:spPr>
          <a:xfrm>
            <a:off x="0" y="9140825"/>
            <a:ext cx="2984500" cy="481013"/>
          </a:xfrm>
          <a:prstGeom prst="rect">
            <a:avLst/>
          </a:prstGeom>
        </p:spPr>
        <p:txBody>
          <a:bodyPr vert="horz" lIns="91440" tIns="45720" rIns="91440" bIns="45720" rtlCol="0" anchor="b"/>
          <a:lstStyle>
            <a:lvl1pPr algn="l">
              <a:defRPr sz="1200" smtClean="0">
                <a:latin typeface="Tahoma" charset="0"/>
                <a:cs typeface="Arial" charset="0"/>
              </a:defRPr>
            </a:lvl1pPr>
          </a:lstStyle>
          <a:p>
            <a:pPr>
              <a:defRPr/>
            </a:pPr>
            <a:endParaRPr lang="en-CA"/>
          </a:p>
        </p:txBody>
      </p:sp>
      <p:sp>
        <p:nvSpPr>
          <p:cNvPr id="5" name="Slide Number Placeholder 4">
            <a:extLst>
              <a:ext uri="{FF2B5EF4-FFF2-40B4-BE49-F238E27FC236}">
                <a16:creationId xmlns:a16="http://schemas.microsoft.com/office/drawing/2014/main" id="{2AA578A2-1F3D-94E5-C42D-36721DCA7E6A}"/>
              </a:ext>
            </a:extLst>
          </p:cNvPr>
          <p:cNvSpPr>
            <a:spLocks noGrp="1"/>
          </p:cNvSpPr>
          <p:nvPr>
            <p:ph type="sldNum" sz="quarter" idx="3"/>
          </p:nvPr>
        </p:nvSpPr>
        <p:spPr>
          <a:xfrm>
            <a:off x="3902075" y="9140825"/>
            <a:ext cx="2984500" cy="48101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03AB3B2-17D4-48B3-9E9C-F6C82B6CAD87}" type="slidenum">
              <a:rPr lang="en-CA" altLang="LID4096"/>
              <a:pPr/>
              <a:t>‹#›</a:t>
            </a:fld>
            <a:endParaRPr lang="en-CA" altLang="LID4096"/>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6B12F87-6A9F-B4DE-3470-7FF25EC432E3}"/>
              </a:ext>
            </a:extLst>
          </p:cNvPr>
          <p:cNvSpPr>
            <a:spLocks noGrp="1" noChangeArrowheads="1"/>
          </p:cNvSpPr>
          <p:nvPr>
            <p:ph type="hdr" sz="quarter"/>
          </p:nvPr>
        </p:nvSpPr>
        <p:spPr bwMode="auto">
          <a:xfrm>
            <a:off x="0" y="0"/>
            <a:ext cx="2984500" cy="481013"/>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defTabSz="942975">
              <a:defRPr sz="1200">
                <a:latin typeface="Arial" charset="0"/>
                <a:cs typeface="Arial" charset="0"/>
              </a:defRPr>
            </a:lvl1pPr>
          </a:lstStyle>
          <a:p>
            <a:pPr>
              <a:defRPr/>
            </a:pPr>
            <a:endParaRPr lang="en-CA"/>
          </a:p>
        </p:txBody>
      </p:sp>
      <p:sp>
        <p:nvSpPr>
          <p:cNvPr id="22531" name="Rectangle 3">
            <a:extLst>
              <a:ext uri="{FF2B5EF4-FFF2-40B4-BE49-F238E27FC236}">
                <a16:creationId xmlns:a16="http://schemas.microsoft.com/office/drawing/2014/main" id="{4FB2956E-BDFA-D446-2C4B-1F4FB1A9D564}"/>
              </a:ext>
            </a:extLst>
          </p:cNvPr>
          <p:cNvSpPr>
            <a:spLocks noGrp="1" noChangeArrowheads="1"/>
          </p:cNvSpPr>
          <p:nvPr>
            <p:ph type="dt" idx="1"/>
          </p:nvPr>
        </p:nvSpPr>
        <p:spPr bwMode="auto">
          <a:xfrm>
            <a:off x="3902075" y="0"/>
            <a:ext cx="2984500" cy="481013"/>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algn="r" defTabSz="942975">
              <a:defRPr sz="1200">
                <a:latin typeface="Arial" charset="0"/>
                <a:cs typeface="Arial" charset="0"/>
              </a:defRPr>
            </a:lvl1pPr>
          </a:lstStyle>
          <a:p>
            <a:pPr>
              <a:defRPr/>
            </a:pPr>
            <a:endParaRPr lang="en-CA"/>
          </a:p>
        </p:txBody>
      </p:sp>
      <p:sp>
        <p:nvSpPr>
          <p:cNvPr id="23556" name="Rectangle 4">
            <a:extLst>
              <a:ext uri="{FF2B5EF4-FFF2-40B4-BE49-F238E27FC236}">
                <a16:creationId xmlns:a16="http://schemas.microsoft.com/office/drawing/2014/main" id="{F72935A6-8E70-4914-0551-A4028D610645}"/>
              </a:ext>
            </a:extLst>
          </p:cNvPr>
          <p:cNvSpPr>
            <a:spLocks noGrp="1" noRot="1" noChangeAspect="1" noChangeArrowheads="1" noTextEdit="1"/>
          </p:cNvSpPr>
          <p:nvPr>
            <p:ph type="sldImg" idx="2"/>
          </p:nvPr>
        </p:nvSpPr>
        <p:spPr bwMode="auto">
          <a:xfrm>
            <a:off x="1038225" y="722313"/>
            <a:ext cx="4811713" cy="36099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a:extLst>
              <a:ext uri="{FF2B5EF4-FFF2-40B4-BE49-F238E27FC236}">
                <a16:creationId xmlns:a16="http://schemas.microsoft.com/office/drawing/2014/main" id="{71BF4581-4282-6EE9-7A91-98CD60C48869}"/>
              </a:ext>
            </a:extLst>
          </p:cNvPr>
          <p:cNvSpPr>
            <a:spLocks noGrp="1" noChangeArrowheads="1"/>
          </p:cNvSpPr>
          <p:nvPr>
            <p:ph type="body" sz="quarter" idx="3"/>
          </p:nvPr>
        </p:nvSpPr>
        <p:spPr bwMode="auto">
          <a:xfrm>
            <a:off x="688975" y="4570413"/>
            <a:ext cx="5510213" cy="433070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22534" name="Rectangle 6">
            <a:extLst>
              <a:ext uri="{FF2B5EF4-FFF2-40B4-BE49-F238E27FC236}">
                <a16:creationId xmlns:a16="http://schemas.microsoft.com/office/drawing/2014/main" id="{EA8079B9-8840-E05A-0684-14A5D9787F12}"/>
              </a:ext>
            </a:extLst>
          </p:cNvPr>
          <p:cNvSpPr>
            <a:spLocks noGrp="1" noChangeArrowheads="1"/>
          </p:cNvSpPr>
          <p:nvPr>
            <p:ph type="ftr" sz="quarter" idx="4"/>
          </p:nvPr>
        </p:nvSpPr>
        <p:spPr bwMode="auto">
          <a:xfrm>
            <a:off x="0" y="9140825"/>
            <a:ext cx="2984500" cy="481013"/>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defTabSz="942975">
              <a:defRPr sz="1200">
                <a:latin typeface="Arial" charset="0"/>
                <a:cs typeface="Arial" charset="0"/>
              </a:defRPr>
            </a:lvl1pPr>
          </a:lstStyle>
          <a:p>
            <a:pPr>
              <a:defRPr/>
            </a:pPr>
            <a:endParaRPr lang="en-CA"/>
          </a:p>
        </p:txBody>
      </p:sp>
      <p:sp>
        <p:nvSpPr>
          <p:cNvPr id="22535" name="Rectangle 7">
            <a:extLst>
              <a:ext uri="{FF2B5EF4-FFF2-40B4-BE49-F238E27FC236}">
                <a16:creationId xmlns:a16="http://schemas.microsoft.com/office/drawing/2014/main" id="{E4417A61-94B4-7C29-3A2C-6BF5F5B88EE2}"/>
              </a:ext>
            </a:extLst>
          </p:cNvPr>
          <p:cNvSpPr>
            <a:spLocks noGrp="1" noChangeArrowheads="1"/>
          </p:cNvSpPr>
          <p:nvPr>
            <p:ph type="sldNum" sz="quarter" idx="5"/>
          </p:nvPr>
        </p:nvSpPr>
        <p:spPr bwMode="auto">
          <a:xfrm>
            <a:off x="3902075" y="9140825"/>
            <a:ext cx="2984500" cy="481013"/>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algn="r" defTabSz="942975">
              <a:defRPr sz="1200">
                <a:latin typeface="Arial" panose="020B0604020202020204" pitchFamily="34" charset="0"/>
              </a:defRPr>
            </a:lvl1pPr>
          </a:lstStyle>
          <a:p>
            <a:fld id="{28DA4105-98F0-44A6-9C8B-F78780A02A74}" type="slidenum">
              <a:rPr lang="en-CA" altLang="LID4096"/>
              <a:pPr/>
              <a:t>‹#›</a:t>
            </a:fld>
            <a:endParaRPr lang="en-CA" altLang="LID4096"/>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0427BD9F-C6D3-ED62-7A77-F675D37EEC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a:solidFill>
                  <a:schemeClr val="tx1"/>
                </a:solidFill>
                <a:latin typeface="Tahoma" panose="020B0604030504040204" pitchFamily="34" charset="0"/>
                <a:cs typeface="Arial" panose="020B0604020202020204" pitchFamily="34" charset="0"/>
              </a:defRPr>
            </a:lvl1pPr>
            <a:lvl2pPr marL="742950" indent="-285750" defTabSz="942975" eaLnBrk="0" hangingPunct="0">
              <a:defRPr>
                <a:solidFill>
                  <a:schemeClr val="tx1"/>
                </a:solidFill>
                <a:latin typeface="Tahoma" panose="020B0604030504040204" pitchFamily="34" charset="0"/>
                <a:cs typeface="Arial" panose="020B0604020202020204" pitchFamily="34" charset="0"/>
              </a:defRPr>
            </a:lvl2pPr>
            <a:lvl3pPr marL="1143000" indent="-228600" defTabSz="942975" eaLnBrk="0" hangingPunct="0">
              <a:defRPr>
                <a:solidFill>
                  <a:schemeClr val="tx1"/>
                </a:solidFill>
                <a:latin typeface="Tahoma" panose="020B0604030504040204" pitchFamily="34" charset="0"/>
                <a:cs typeface="Arial" panose="020B0604020202020204" pitchFamily="34" charset="0"/>
              </a:defRPr>
            </a:lvl3pPr>
            <a:lvl4pPr marL="1600200" indent="-228600" defTabSz="942975" eaLnBrk="0" hangingPunct="0">
              <a:defRPr>
                <a:solidFill>
                  <a:schemeClr val="tx1"/>
                </a:solidFill>
                <a:latin typeface="Tahoma" panose="020B0604030504040204" pitchFamily="34" charset="0"/>
                <a:cs typeface="Arial" panose="020B0604020202020204" pitchFamily="34" charset="0"/>
              </a:defRPr>
            </a:lvl4pPr>
            <a:lvl5pPr marL="2057400" indent="-228600" defTabSz="942975" eaLnBrk="0" hangingPunct="0">
              <a:defRPr>
                <a:solidFill>
                  <a:schemeClr val="tx1"/>
                </a:solidFill>
                <a:latin typeface="Tahoma" panose="020B0604030504040204" pitchFamily="34" charset="0"/>
                <a:cs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3F31C8B3-1EDF-438E-9536-7EFCE70DE919}" type="slidenum">
              <a:rPr lang="en-CA" altLang="LID4096">
                <a:latin typeface="Arial" panose="020B0604020202020204" pitchFamily="34" charset="0"/>
              </a:rPr>
              <a:pPr eaLnBrk="1" hangingPunct="1"/>
              <a:t>2</a:t>
            </a:fld>
            <a:endParaRPr lang="en-CA" altLang="LID4096">
              <a:latin typeface="Arial" panose="020B0604020202020204" pitchFamily="34" charset="0"/>
            </a:endParaRPr>
          </a:p>
        </p:txBody>
      </p:sp>
      <p:sp>
        <p:nvSpPr>
          <p:cNvPr id="24579" name="Rectangle 2">
            <a:extLst>
              <a:ext uri="{FF2B5EF4-FFF2-40B4-BE49-F238E27FC236}">
                <a16:creationId xmlns:a16="http://schemas.microsoft.com/office/drawing/2014/main" id="{AE1EE436-15A4-2555-0462-BC57BC2039E4}"/>
              </a:ext>
            </a:extLst>
          </p:cNvPr>
          <p:cNvSpPr>
            <a:spLocks noGrp="1" noRot="1" noChangeAspect="1" noChangeArrowheads="1" noTextEdit="1"/>
          </p:cNvSpPr>
          <p:nvPr>
            <p:ph type="sldImg"/>
          </p:nvPr>
        </p:nvSpPr>
        <p:spPr>
          <a:xfrm>
            <a:off x="1039813" y="722313"/>
            <a:ext cx="4811712" cy="3609975"/>
          </a:xfrm>
          <a:ln/>
        </p:spPr>
      </p:sp>
      <p:sp>
        <p:nvSpPr>
          <p:cNvPr id="24580" name="Rectangle 3">
            <a:extLst>
              <a:ext uri="{FF2B5EF4-FFF2-40B4-BE49-F238E27FC236}">
                <a16:creationId xmlns:a16="http://schemas.microsoft.com/office/drawing/2014/main" id="{FCCAD816-8B4B-E904-4052-0DD6B5F2DC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SDG is investigates how multiple people share a single display such as a vertical or horizontal display using multiple input devices such as multiple keyboards and mice.  Research in SDG has increased over the past 5 years due to the opportunities provided by large projected wall and table displays for collaboration.  However, SDG applications are hard to build, often researchers will start from the ground </a:t>
            </a:r>
          </a:p>
          <a:p>
            <a:pPr eaLnBrk="1" hangingPunct="1"/>
            <a:endParaRPr lang="en-CA"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F18F1A8A-BCD1-A454-991A-7E773DD796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a:solidFill>
                  <a:schemeClr val="tx1"/>
                </a:solidFill>
                <a:latin typeface="Tahoma" panose="020B0604030504040204" pitchFamily="34" charset="0"/>
                <a:cs typeface="Arial" panose="020B0604020202020204" pitchFamily="34" charset="0"/>
              </a:defRPr>
            </a:lvl1pPr>
            <a:lvl2pPr marL="742950" indent="-285750" defTabSz="942975" eaLnBrk="0" hangingPunct="0">
              <a:defRPr>
                <a:solidFill>
                  <a:schemeClr val="tx1"/>
                </a:solidFill>
                <a:latin typeface="Tahoma" panose="020B0604030504040204" pitchFamily="34" charset="0"/>
                <a:cs typeface="Arial" panose="020B0604020202020204" pitchFamily="34" charset="0"/>
              </a:defRPr>
            </a:lvl2pPr>
            <a:lvl3pPr marL="1143000" indent="-228600" defTabSz="942975" eaLnBrk="0" hangingPunct="0">
              <a:defRPr>
                <a:solidFill>
                  <a:schemeClr val="tx1"/>
                </a:solidFill>
                <a:latin typeface="Tahoma" panose="020B0604030504040204" pitchFamily="34" charset="0"/>
                <a:cs typeface="Arial" panose="020B0604020202020204" pitchFamily="34" charset="0"/>
              </a:defRPr>
            </a:lvl3pPr>
            <a:lvl4pPr marL="1600200" indent="-228600" defTabSz="942975" eaLnBrk="0" hangingPunct="0">
              <a:defRPr>
                <a:solidFill>
                  <a:schemeClr val="tx1"/>
                </a:solidFill>
                <a:latin typeface="Tahoma" panose="020B0604030504040204" pitchFamily="34" charset="0"/>
                <a:cs typeface="Arial" panose="020B0604020202020204" pitchFamily="34" charset="0"/>
              </a:defRPr>
            </a:lvl4pPr>
            <a:lvl5pPr marL="2057400" indent="-228600" defTabSz="942975" eaLnBrk="0" hangingPunct="0">
              <a:defRPr>
                <a:solidFill>
                  <a:schemeClr val="tx1"/>
                </a:solidFill>
                <a:latin typeface="Tahoma" panose="020B0604030504040204" pitchFamily="34" charset="0"/>
                <a:cs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8F75D5F2-0A21-4D3A-B619-A5FAFFCD480A}" type="slidenum">
              <a:rPr lang="en-CA" altLang="LID4096">
                <a:latin typeface="Arial" panose="020B0604020202020204" pitchFamily="34" charset="0"/>
              </a:rPr>
              <a:pPr eaLnBrk="1" hangingPunct="1"/>
              <a:t>3</a:t>
            </a:fld>
            <a:endParaRPr lang="en-CA" altLang="LID4096">
              <a:latin typeface="Arial" panose="020B0604020202020204" pitchFamily="34" charset="0"/>
            </a:endParaRPr>
          </a:p>
        </p:txBody>
      </p:sp>
      <p:sp>
        <p:nvSpPr>
          <p:cNvPr id="25603" name="Rectangle 2">
            <a:extLst>
              <a:ext uri="{FF2B5EF4-FFF2-40B4-BE49-F238E27FC236}">
                <a16:creationId xmlns:a16="http://schemas.microsoft.com/office/drawing/2014/main" id="{4D80101F-B077-02EB-0A51-A0DCD61D446C}"/>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6FD5DD35-7C59-1EF5-73E7-FD5B4072F2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The fundamental problem with developing SDG applications is that computers are designed with the assumption that there will be only one user per computer.  This makes it difficult to develop even the most basic SDG applications.</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For example, if two mice are connected to a computer and one mouse moves right while the other moves upwards the result on the screen is the combined input of both mice which moves diagonally upward.  The same problems occur when multiple keyboards are connected to the same computer.  So in order to obtain input from multiple mice we need to either develop our own specialized device drivers or we need to access some low level API to get even the most basic applications going.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67FC69AB-CF3F-F664-BDF5-38F118B87B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a:solidFill>
                  <a:schemeClr val="tx1"/>
                </a:solidFill>
                <a:latin typeface="Tahoma" panose="020B0604030504040204" pitchFamily="34" charset="0"/>
                <a:cs typeface="Arial" panose="020B0604020202020204" pitchFamily="34" charset="0"/>
              </a:defRPr>
            </a:lvl1pPr>
            <a:lvl2pPr marL="742950" indent="-285750" defTabSz="942975" eaLnBrk="0" hangingPunct="0">
              <a:defRPr>
                <a:solidFill>
                  <a:schemeClr val="tx1"/>
                </a:solidFill>
                <a:latin typeface="Tahoma" panose="020B0604030504040204" pitchFamily="34" charset="0"/>
                <a:cs typeface="Arial" panose="020B0604020202020204" pitchFamily="34" charset="0"/>
              </a:defRPr>
            </a:lvl2pPr>
            <a:lvl3pPr marL="1143000" indent="-228600" defTabSz="942975" eaLnBrk="0" hangingPunct="0">
              <a:defRPr>
                <a:solidFill>
                  <a:schemeClr val="tx1"/>
                </a:solidFill>
                <a:latin typeface="Tahoma" panose="020B0604030504040204" pitchFamily="34" charset="0"/>
                <a:cs typeface="Arial" panose="020B0604020202020204" pitchFamily="34" charset="0"/>
              </a:defRPr>
            </a:lvl3pPr>
            <a:lvl4pPr marL="1600200" indent="-228600" defTabSz="942975" eaLnBrk="0" hangingPunct="0">
              <a:defRPr>
                <a:solidFill>
                  <a:schemeClr val="tx1"/>
                </a:solidFill>
                <a:latin typeface="Tahoma" panose="020B0604030504040204" pitchFamily="34" charset="0"/>
                <a:cs typeface="Arial" panose="020B0604020202020204" pitchFamily="34" charset="0"/>
              </a:defRPr>
            </a:lvl4pPr>
            <a:lvl5pPr marL="2057400" indent="-228600" defTabSz="942975" eaLnBrk="0" hangingPunct="0">
              <a:defRPr>
                <a:solidFill>
                  <a:schemeClr val="tx1"/>
                </a:solidFill>
                <a:latin typeface="Tahoma" panose="020B0604030504040204" pitchFamily="34" charset="0"/>
                <a:cs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031BB275-4482-45E1-900F-768F4215F2F9}" type="slidenum">
              <a:rPr lang="en-CA" altLang="LID4096">
                <a:latin typeface="Arial" panose="020B0604020202020204" pitchFamily="34" charset="0"/>
              </a:rPr>
              <a:pPr eaLnBrk="1" hangingPunct="1"/>
              <a:t>4</a:t>
            </a:fld>
            <a:endParaRPr lang="en-CA" altLang="LID4096">
              <a:latin typeface="Arial" panose="020B0604020202020204" pitchFamily="34" charset="0"/>
            </a:endParaRPr>
          </a:p>
        </p:txBody>
      </p:sp>
      <p:sp>
        <p:nvSpPr>
          <p:cNvPr id="26627" name="Rectangle 2">
            <a:extLst>
              <a:ext uri="{FF2B5EF4-FFF2-40B4-BE49-F238E27FC236}">
                <a16:creationId xmlns:a16="http://schemas.microsoft.com/office/drawing/2014/main" id="{58CF4130-44BF-E916-2385-ABBD4F1CBD94}"/>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63DD5207-FDBA-7BF1-5666-581F0FBBE5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cs typeface="Arial" panose="020B0604020202020204" pitchFamily="34" charset="0"/>
              </a:rPr>
              <a:t>So my goal is to explain what basic SDG functionality is and how a toolkit which supports this basic functionality supports rapid prototyping of SDG applications.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8ADCA3AB-CAB4-9627-02C6-3F4FB6EF51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a:solidFill>
                  <a:schemeClr val="tx1"/>
                </a:solidFill>
                <a:latin typeface="Tahoma" panose="020B0604030504040204" pitchFamily="34" charset="0"/>
                <a:cs typeface="Arial" panose="020B0604020202020204" pitchFamily="34" charset="0"/>
              </a:defRPr>
            </a:lvl1pPr>
            <a:lvl2pPr marL="742950" indent="-285750" defTabSz="942975" eaLnBrk="0" hangingPunct="0">
              <a:defRPr>
                <a:solidFill>
                  <a:schemeClr val="tx1"/>
                </a:solidFill>
                <a:latin typeface="Tahoma" panose="020B0604030504040204" pitchFamily="34" charset="0"/>
                <a:cs typeface="Arial" panose="020B0604020202020204" pitchFamily="34" charset="0"/>
              </a:defRPr>
            </a:lvl2pPr>
            <a:lvl3pPr marL="1143000" indent="-228600" defTabSz="942975" eaLnBrk="0" hangingPunct="0">
              <a:defRPr>
                <a:solidFill>
                  <a:schemeClr val="tx1"/>
                </a:solidFill>
                <a:latin typeface="Tahoma" panose="020B0604030504040204" pitchFamily="34" charset="0"/>
                <a:cs typeface="Arial" panose="020B0604020202020204" pitchFamily="34" charset="0"/>
              </a:defRPr>
            </a:lvl3pPr>
            <a:lvl4pPr marL="1600200" indent="-228600" defTabSz="942975" eaLnBrk="0" hangingPunct="0">
              <a:defRPr>
                <a:solidFill>
                  <a:schemeClr val="tx1"/>
                </a:solidFill>
                <a:latin typeface="Tahoma" panose="020B0604030504040204" pitchFamily="34" charset="0"/>
                <a:cs typeface="Arial" panose="020B0604020202020204" pitchFamily="34" charset="0"/>
              </a:defRPr>
            </a:lvl4pPr>
            <a:lvl5pPr marL="2057400" indent="-228600" defTabSz="942975" eaLnBrk="0" hangingPunct="0">
              <a:defRPr>
                <a:solidFill>
                  <a:schemeClr val="tx1"/>
                </a:solidFill>
                <a:latin typeface="Tahoma" panose="020B0604030504040204" pitchFamily="34" charset="0"/>
                <a:cs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DCC6AED6-CD47-462E-8969-C3311F9005A0}" type="slidenum">
              <a:rPr lang="en-CA" altLang="LID4096">
                <a:latin typeface="Arial" panose="020B0604020202020204" pitchFamily="34" charset="0"/>
              </a:rPr>
              <a:pPr eaLnBrk="1" hangingPunct="1"/>
              <a:t>5</a:t>
            </a:fld>
            <a:endParaRPr lang="en-CA" altLang="LID4096">
              <a:latin typeface="Arial" panose="020B0604020202020204" pitchFamily="34" charset="0"/>
            </a:endParaRPr>
          </a:p>
        </p:txBody>
      </p:sp>
      <p:sp>
        <p:nvSpPr>
          <p:cNvPr id="27651" name="Rectangle 2">
            <a:extLst>
              <a:ext uri="{FF2B5EF4-FFF2-40B4-BE49-F238E27FC236}">
                <a16:creationId xmlns:a16="http://schemas.microsoft.com/office/drawing/2014/main" id="{5509DA72-16CF-F29D-BDE4-B60902C4A8F3}"/>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55F87F56-59E0-5EEE-6DA5-D203FBF6CE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tLang="LID4096">
                <a:latin typeface="Arial" panose="020B0604020202020204" pitchFamily="34" charset="0"/>
                <a:cs typeface="Arial" panose="020B0604020202020204" pitchFamily="34" charset="0"/>
              </a:rPr>
              <a:t>Our own frustrating experiences in SDG echoed these problems. We began developing SDG interface widgets (Zanella and Greenberg 2001) with the MID (</a:t>
            </a:r>
            <a:r>
              <a:rPr lang="en-AU" altLang="LID4096" i="1">
                <a:latin typeface="Arial" panose="020B0604020202020204" pitchFamily="34" charset="0"/>
                <a:cs typeface="Arial" panose="020B0604020202020204" pitchFamily="34" charset="0"/>
              </a:rPr>
              <a:t>multiple input devices) </a:t>
            </a:r>
            <a:r>
              <a:rPr lang="en-AU" altLang="LID4096">
                <a:latin typeface="Arial" panose="020B0604020202020204" pitchFamily="34" charset="0"/>
                <a:cs typeface="Arial" panose="020B0604020202020204" pitchFamily="34" charset="0"/>
              </a:rPr>
              <a:t>toolkit (Bederson and Hourcade 1999), but had to abandon it as it worked only with Windows 98. It then proved impossible to get individual mice and keyboard streams from the later Windows 2000 and NT systems.</a:t>
            </a:r>
          </a:p>
          <a:p>
            <a:pPr eaLnBrk="1" hangingPunct="1"/>
            <a:r>
              <a:rPr lang="en-AU" altLang="LID4096">
                <a:latin typeface="Arial" panose="020B0604020202020204" pitchFamily="34" charset="0"/>
                <a:cs typeface="Arial" panose="020B0604020202020204" pitchFamily="34" charset="0"/>
              </a:rPr>
              <a:t>Seeking alternatives to the mouse, we developed PDA-based input devices (Greenberg, Boyle and LaBerge 1999; </a:t>
            </a:r>
            <a:r>
              <a:rPr lang="en-AU" altLang="LID4096" i="1">
                <a:latin typeface="Arial" panose="020B0604020202020204" pitchFamily="34" charset="0"/>
                <a:cs typeface="Arial" panose="020B0604020202020204" pitchFamily="34" charset="0"/>
              </a:rPr>
              <a:t>see also</a:t>
            </a:r>
            <a:r>
              <a:rPr lang="en-AU" altLang="LID4096">
                <a:latin typeface="Arial" panose="020B0604020202020204" pitchFamily="34" charset="0"/>
                <a:cs typeface="Arial" panose="020B0604020202020204" pitchFamily="34" charset="0"/>
              </a:rPr>
              <a:t> Myers, Stiel and Gargiulo 1998), and even rewrote the firmware of a USB mouse so that the window system saw it as a Phidget (a physical widget) instead of a mouse (Greenberg and Fitchett 2001). Even then, coordinate tracking and cursor drawing was painful and inefficient. Especially disconcerting was that our time and effort went into infrastructure development </a:t>
            </a:r>
            <a:r>
              <a:rPr lang="en-AU" altLang="LID4096" i="1">
                <a:latin typeface="Arial" panose="020B0604020202020204" pitchFamily="34" charset="0"/>
                <a:cs typeface="Arial" panose="020B0604020202020204" pitchFamily="34" charset="0"/>
              </a:rPr>
              <a:t>vs. </a:t>
            </a:r>
            <a:r>
              <a:rPr lang="en-AU" altLang="LID4096">
                <a:latin typeface="Arial" panose="020B0604020202020204" pitchFamily="34" charset="0"/>
                <a:cs typeface="Arial" panose="020B0604020202020204" pitchFamily="34" charset="0"/>
              </a:rPr>
              <a:t>our main focus: the design and evaluation of SDG interaction techniques over upright displays and tabletops</a:t>
            </a:r>
            <a:r>
              <a:rPr lang="en-US" altLang="LID4096">
                <a:latin typeface="Arial" panose="020B0604020202020204" pitchFamily="34" charset="0"/>
                <a:cs typeface="Arial" panose="020B0604020202020204" pitchFamily="34" charset="0"/>
              </a:rPr>
              <a:t> </a:t>
            </a:r>
            <a:endParaRPr lang="en-CA" altLang="LID4096">
              <a:latin typeface="Arial" panose="020B0604020202020204" pitchFamily="34" charset="0"/>
              <a:cs typeface="Arial" panose="020B0604020202020204" pitchFamily="34" charset="0"/>
            </a:endParaRPr>
          </a:p>
          <a:p>
            <a:pPr eaLnBrk="1" hangingPunct="1"/>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2BDD6A43-AAF2-68EF-758F-2C608FB891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a:solidFill>
                  <a:schemeClr val="tx1"/>
                </a:solidFill>
                <a:latin typeface="Tahoma" panose="020B0604030504040204" pitchFamily="34" charset="0"/>
                <a:cs typeface="Arial" panose="020B0604020202020204" pitchFamily="34" charset="0"/>
              </a:defRPr>
            </a:lvl1pPr>
            <a:lvl2pPr marL="742950" indent="-285750" defTabSz="942975" eaLnBrk="0" hangingPunct="0">
              <a:defRPr>
                <a:solidFill>
                  <a:schemeClr val="tx1"/>
                </a:solidFill>
                <a:latin typeface="Tahoma" panose="020B0604030504040204" pitchFamily="34" charset="0"/>
                <a:cs typeface="Arial" panose="020B0604020202020204" pitchFamily="34" charset="0"/>
              </a:defRPr>
            </a:lvl2pPr>
            <a:lvl3pPr marL="1143000" indent="-228600" defTabSz="942975" eaLnBrk="0" hangingPunct="0">
              <a:defRPr>
                <a:solidFill>
                  <a:schemeClr val="tx1"/>
                </a:solidFill>
                <a:latin typeface="Tahoma" panose="020B0604030504040204" pitchFamily="34" charset="0"/>
                <a:cs typeface="Arial" panose="020B0604020202020204" pitchFamily="34" charset="0"/>
              </a:defRPr>
            </a:lvl3pPr>
            <a:lvl4pPr marL="1600200" indent="-228600" defTabSz="942975" eaLnBrk="0" hangingPunct="0">
              <a:defRPr>
                <a:solidFill>
                  <a:schemeClr val="tx1"/>
                </a:solidFill>
                <a:latin typeface="Tahoma" panose="020B0604030504040204" pitchFamily="34" charset="0"/>
                <a:cs typeface="Arial" panose="020B0604020202020204" pitchFamily="34" charset="0"/>
              </a:defRPr>
            </a:lvl4pPr>
            <a:lvl5pPr marL="2057400" indent="-228600" defTabSz="942975" eaLnBrk="0" hangingPunct="0">
              <a:defRPr>
                <a:solidFill>
                  <a:schemeClr val="tx1"/>
                </a:solidFill>
                <a:latin typeface="Tahoma" panose="020B0604030504040204" pitchFamily="34" charset="0"/>
                <a:cs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B7FB5B96-F243-457F-94A9-514D329809B2}" type="slidenum">
              <a:rPr lang="en-CA" altLang="LID4096">
                <a:latin typeface="Arial" panose="020B0604020202020204" pitchFamily="34" charset="0"/>
              </a:rPr>
              <a:pPr eaLnBrk="1" hangingPunct="1"/>
              <a:t>6</a:t>
            </a:fld>
            <a:endParaRPr lang="en-CA" altLang="LID4096">
              <a:latin typeface="Arial" panose="020B0604020202020204" pitchFamily="34" charset="0"/>
            </a:endParaRPr>
          </a:p>
        </p:txBody>
      </p:sp>
      <p:sp>
        <p:nvSpPr>
          <p:cNvPr id="28675" name="Rectangle 2">
            <a:extLst>
              <a:ext uri="{FF2B5EF4-FFF2-40B4-BE49-F238E27FC236}">
                <a16:creationId xmlns:a16="http://schemas.microsoft.com/office/drawing/2014/main" id="{022E3120-77A3-760B-F588-4985691F227A}"/>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38BD4FA3-7169-276D-DC33-79256B0B4E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tLang="LID4096">
                <a:latin typeface="Arial" panose="020B0604020202020204" pitchFamily="34" charset="0"/>
                <a:cs typeface="Arial" panose="020B0604020202020204" pitchFamily="34" charset="0"/>
              </a:rPr>
              <a:t>Our own frustrating experiences in SDG echoed these problems. We began developing SDG interface widgets (Zanella and Greenberg 2001) with the MID (</a:t>
            </a:r>
            <a:r>
              <a:rPr lang="en-AU" altLang="LID4096" i="1">
                <a:latin typeface="Arial" panose="020B0604020202020204" pitchFamily="34" charset="0"/>
                <a:cs typeface="Arial" panose="020B0604020202020204" pitchFamily="34" charset="0"/>
              </a:rPr>
              <a:t>multiple input devices) </a:t>
            </a:r>
            <a:r>
              <a:rPr lang="en-AU" altLang="LID4096">
                <a:latin typeface="Arial" panose="020B0604020202020204" pitchFamily="34" charset="0"/>
                <a:cs typeface="Arial" panose="020B0604020202020204" pitchFamily="34" charset="0"/>
              </a:rPr>
              <a:t>toolkit (Bederson and Hourcade 1999), but had to abandon it as it worked only with Windows 98. It then proved impossible to get individual mice and keyboard streams from the later Windows 2000 and NT systems.</a:t>
            </a:r>
          </a:p>
          <a:p>
            <a:pPr eaLnBrk="1" hangingPunct="1"/>
            <a:r>
              <a:rPr lang="en-AU" altLang="LID4096">
                <a:latin typeface="Arial" panose="020B0604020202020204" pitchFamily="34" charset="0"/>
                <a:cs typeface="Arial" panose="020B0604020202020204" pitchFamily="34" charset="0"/>
              </a:rPr>
              <a:t>Seeking alternatives to the mouse, we developed PDA-based input devices (Greenberg, Boyle and LaBerge 1999; </a:t>
            </a:r>
            <a:r>
              <a:rPr lang="en-AU" altLang="LID4096" i="1">
                <a:latin typeface="Arial" panose="020B0604020202020204" pitchFamily="34" charset="0"/>
                <a:cs typeface="Arial" panose="020B0604020202020204" pitchFamily="34" charset="0"/>
              </a:rPr>
              <a:t>see also</a:t>
            </a:r>
            <a:r>
              <a:rPr lang="en-AU" altLang="LID4096">
                <a:latin typeface="Arial" panose="020B0604020202020204" pitchFamily="34" charset="0"/>
                <a:cs typeface="Arial" panose="020B0604020202020204" pitchFamily="34" charset="0"/>
              </a:rPr>
              <a:t> Myers, Stiel and Gargiulo 1998), and even rewrote the firmware of a USB mouse so that the window system saw it as a Phidget (a physical widget) instead of a mouse (Greenberg and Fitchett 2001). Even then, coordinate tracking and cursor drawing was painful and inefficient. Especially disconcerting was that our time and effort went into infrastructure development </a:t>
            </a:r>
            <a:r>
              <a:rPr lang="en-AU" altLang="LID4096" i="1">
                <a:latin typeface="Arial" panose="020B0604020202020204" pitchFamily="34" charset="0"/>
                <a:cs typeface="Arial" panose="020B0604020202020204" pitchFamily="34" charset="0"/>
              </a:rPr>
              <a:t>vs. </a:t>
            </a:r>
            <a:r>
              <a:rPr lang="en-AU" altLang="LID4096">
                <a:latin typeface="Arial" panose="020B0604020202020204" pitchFamily="34" charset="0"/>
                <a:cs typeface="Arial" panose="020B0604020202020204" pitchFamily="34" charset="0"/>
              </a:rPr>
              <a:t>our main focus: the design and evaluation of SDG interaction techniques over upright displays and tabletops</a:t>
            </a:r>
            <a:r>
              <a:rPr lang="en-US" altLang="LID4096">
                <a:latin typeface="Arial" panose="020B0604020202020204" pitchFamily="34" charset="0"/>
                <a:cs typeface="Arial" panose="020B0604020202020204" pitchFamily="34" charset="0"/>
              </a:rPr>
              <a:t> </a:t>
            </a:r>
            <a:endParaRPr lang="en-CA" altLang="LID4096">
              <a:latin typeface="Arial" panose="020B0604020202020204" pitchFamily="34" charset="0"/>
              <a:cs typeface="Arial" panose="020B0604020202020204" pitchFamily="34" charset="0"/>
            </a:endParaRPr>
          </a:p>
          <a:p>
            <a:pPr eaLnBrk="1" hangingPunct="1"/>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FDE0CABC-CCC8-3408-11EF-6C475FC8FB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a:solidFill>
                  <a:schemeClr val="tx1"/>
                </a:solidFill>
                <a:latin typeface="Tahoma" panose="020B0604030504040204" pitchFamily="34" charset="0"/>
                <a:cs typeface="Arial" panose="020B0604020202020204" pitchFamily="34" charset="0"/>
              </a:defRPr>
            </a:lvl1pPr>
            <a:lvl2pPr marL="742950" indent="-285750" defTabSz="942975" eaLnBrk="0" hangingPunct="0">
              <a:defRPr>
                <a:solidFill>
                  <a:schemeClr val="tx1"/>
                </a:solidFill>
                <a:latin typeface="Tahoma" panose="020B0604030504040204" pitchFamily="34" charset="0"/>
                <a:cs typeface="Arial" panose="020B0604020202020204" pitchFamily="34" charset="0"/>
              </a:defRPr>
            </a:lvl2pPr>
            <a:lvl3pPr marL="1143000" indent="-228600" defTabSz="942975" eaLnBrk="0" hangingPunct="0">
              <a:defRPr>
                <a:solidFill>
                  <a:schemeClr val="tx1"/>
                </a:solidFill>
                <a:latin typeface="Tahoma" panose="020B0604030504040204" pitchFamily="34" charset="0"/>
                <a:cs typeface="Arial" panose="020B0604020202020204" pitchFamily="34" charset="0"/>
              </a:defRPr>
            </a:lvl3pPr>
            <a:lvl4pPr marL="1600200" indent="-228600" defTabSz="942975" eaLnBrk="0" hangingPunct="0">
              <a:defRPr>
                <a:solidFill>
                  <a:schemeClr val="tx1"/>
                </a:solidFill>
                <a:latin typeface="Tahoma" panose="020B0604030504040204" pitchFamily="34" charset="0"/>
                <a:cs typeface="Arial" panose="020B0604020202020204" pitchFamily="34" charset="0"/>
              </a:defRPr>
            </a:lvl4pPr>
            <a:lvl5pPr marL="2057400" indent="-228600" defTabSz="942975" eaLnBrk="0" hangingPunct="0">
              <a:defRPr>
                <a:solidFill>
                  <a:schemeClr val="tx1"/>
                </a:solidFill>
                <a:latin typeface="Tahoma" panose="020B0604030504040204" pitchFamily="34" charset="0"/>
                <a:cs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B16A4D1C-D3D7-4D7F-9165-4F9574AB8A14}" type="slidenum">
              <a:rPr lang="en-CA" altLang="LID4096">
                <a:latin typeface="Arial" panose="020B0604020202020204" pitchFamily="34" charset="0"/>
              </a:rPr>
              <a:pPr eaLnBrk="1" hangingPunct="1"/>
              <a:t>7</a:t>
            </a:fld>
            <a:endParaRPr lang="en-CA" altLang="LID4096">
              <a:latin typeface="Arial" panose="020B0604020202020204" pitchFamily="34" charset="0"/>
            </a:endParaRPr>
          </a:p>
        </p:txBody>
      </p:sp>
      <p:sp>
        <p:nvSpPr>
          <p:cNvPr id="29699" name="Rectangle 2">
            <a:extLst>
              <a:ext uri="{FF2B5EF4-FFF2-40B4-BE49-F238E27FC236}">
                <a16:creationId xmlns:a16="http://schemas.microsoft.com/office/drawing/2014/main" id="{A7FA5C49-9052-92F1-E726-96AEA2AB12DF}"/>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6B325BC5-A6AD-5860-6A2B-CE221D3D77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AU" altLang="LID4096">
                <a:latin typeface="Arial" panose="020B0604020202020204" pitchFamily="34" charset="0"/>
                <a:cs typeface="Arial" panose="020B0604020202020204" pitchFamily="34" charset="0"/>
              </a:rPr>
              <a:t>Consequently, we decided to design and build a toolkit that would help us and others rapidly develop SDG applications and interface components suitable for upright displays and tabletops. Our driving goal was that the toolkit would be simple enough for average programmers to quickly learn and use, where they can concentrate on SDG application design rather than low level SDG plumbing.</a:t>
            </a:r>
            <a:endParaRPr lang="en-CA" altLang="LID4096">
              <a:latin typeface="Arial" panose="020B0604020202020204" pitchFamily="34" charset="0"/>
              <a:cs typeface="Arial" panose="020B0604020202020204" pitchFamily="34" charset="0"/>
            </a:endParaRPr>
          </a:p>
          <a:p>
            <a:pPr marL="228600" indent="-228600" eaLnBrk="1" hangingPunct="1"/>
            <a:endParaRPr lang="en-CA" altLang="LID4096">
              <a:latin typeface="Arial" panose="020B0604020202020204" pitchFamily="34" charset="0"/>
              <a:cs typeface="Arial" panose="020B0604020202020204" pitchFamily="34" charset="0"/>
            </a:endParaRPr>
          </a:p>
          <a:p>
            <a:pPr marL="228600" indent="-228600" eaLnBrk="1" hangingPunct="1"/>
            <a:r>
              <a:rPr lang="en-CA" altLang="LID4096">
                <a:latin typeface="Arial" panose="020B0604020202020204" pitchFamily="34" charset="0"/>
                <a:cs typeface="Arial" panose="020B0604020202020204" pitchFamily="34" charset="0"/>
              </a:rPr>
              <a:t>The Solution was to develop a toolkit for the development of Single Display Groupware Applications that would</a:t>
            </a:r>
          </a:p>
          <a:p>
            <a:pPr marL="228600" indent="-228600" eaLnBrk="1" hangingPunct="1"/>
            <a:endParaRPr lang="en-CA" altLang="LID4096">
              <a:latin typeface="Arial" panose="020B0604020202020204" pitchFamily="34" charset="0"/>
              <a:cs typeface="Arial" panose="020B0604020202020204" pitchFamily="34" charset="0"/>
            </a:endParaRPr>
          </a:p>
          <a:p>
            <a:pPr marL="228600" indent="-228600" eaLnBrk="1" hangingPunct="1"/>
            <a:r>
              <a:rPr lang="en-AU" altLang="LID4096" b="1" i="1">
                <a:latin typeface="Arial" panose="020B0604020202020204" pitchFamily="34" charset="0"/>
                <a:cs typeface="Arial" panose="020B0604020202020204" pitchFamily="34" charset="0"/>
              </a:rPr>
              <a:t>Multiple input and identification:</a:t>
            </a:r>
            <a:r>
              <a:rPr lang="en-AU" altLang="LID4096">
                <a:latin typeface="Arial" panose="020B0604020202020204" pitchFamily="34" charset="0"/>
                <a:cs typeface="Arial" panose="020B0604020202020204" pitchFamily="34" charset="0"/>
              </a:rPr>
              <a:t> There is no convenient way to gain and uniquely identify the multiple input streams from mice and keyboards.  </a:t>
            </a:r>
          </a:p>
          <a:p>
            <a:pPr marL="228600" indent="-228600" eaLnBrk="1" hangingPunct="1"/>
            <a:r>
              <a:rPr lang="en-AU" altLang="LID4096" b="1" i="1">
                <a:latin typeface="Arial" panose="020B0604020202020204" pitchFamily="34" charset="0"/>
                <a:cs typeface="Arial" panose="020B0604020202020204" pitchFamily="34" charset="0"/>
              </a:rPr>
              <a:t>Multiple cursors:</a:t>
            </a:r>
            <a:r>
              <a:rPr lang="en-AU" altLang="LID4096">
                <a:latin typeface="Arial" panose="020B0604020202020204" pitchFamily="34" charset="0"/>
                <a:cs typeface="Arial" panose="020B0604020202020204" pitchFamily="34" charset="0"/>
              </a:rPr>
              <a:t> Systems supply only a single cursor. Yet almost all SDG applications require multiple cursors, one for each attached mouse.  </a:t>
            </a:r>
          </a:p>
          <a:p>
            <a:pPr marL="228600" indent="-228600" eaLnBrk="1" hangingPunct="1"/>
            <a:r>
              <a:rPr lang="en-AU" altLang="LID4096" b="1" i="1">
                <a:latin typeface="Arial" panose="020B0604020202020204" pitchFamily="34" charset="0"/>
                <a:cs typeface="Arial" panose="020B0604020202020204" pitchFamily="34" charset="0"/>
              </a:rPr>
              <a:t>Table orientation:</a:t>
            </a:r>
            <a:r>
              <a:rPr lang="en-AU" altLang="LID4096">
                <a:latin typeface="Arial" panose="020B0604020202020204" pitchFamily="34" charset="0"/>
                <a:cs typeface="Arial" panose="020B0604020202020204" pitchFamily="34" charset="0"/>
              </a:rPr>
              <a:t> Table top developers face considerable hurdles circumventing orientation issues that occur when end users are seated at different sides of the table, e.g., how the cursor appears, how the mouse behaves, how coordinates are handled.</a:t>
            </a:r>
          </a:p>
          <a:p>
            <a:pPr marL="228600" indent="-228600" eaLnBrk="1" hangingPunct="1"/>
            <a:r>
              <a:rPr lang="en-AU" altLang="LID4096" b="1" i="1">
                <a:latin typeface="Arial" panose="020B0604020202020204" pitchFamily="34" charset="0"/>
                <a:cs typeface="Arial" panose="020B0604020202020204" pitchFamily="34" charset="0"/>
              </a:rPr>
              <a:t>SDG user controls:</a:t>
            </a:r>
            <a:r>
              <a:rPr lang="en-AU" altLang="LID4096">
                <a:latin typeface="Arial" panose="020B0604020202020204" pitchFamily="34" charset="0"/>
                <a:cs typeface="Arial" panose="020B0604020202020204" pitchFamily="34" charset="0"/>
              </a:rPr>
              <a:t> Conventional controls (</a:t>
            </a:r>
            <a:r>
              <a:rPr lang="en-AU" altLang="LID4096" i="1">
                <a:latin typeface="Arial" panose="020B0604020202020204" pitchFamily="34" charset="0"/>
                <a:cs typeface="Arial" panose="020B0604020202020204" pitchFamily="34" charset="0"/>
              </a:rPr>
              <a:t>aka </a:t>
            </a:r>
            <a:r>
              <a:rPr lang="en-AU" altLang="LID4096">
                <a:latin typeface="Arial" panose="020B0604020202020204" pitchFamily="34" charset="0"/>
                <a:cs typeface="Arial" panose="020B0604020202020204" pitchFamily="34" charset="0"/>
              </a:rPr>
              <a:t>widgets) such as buttons, menus and even windows cannot distinguish which SDG user interacted with it, only store a single input focus between them, and are not designed to handle concurrent use. </a:t>
            </a:r>
            <a:endParaRPr lang="en-CA" altLang="LID4096">
              <a:latin typeface="Arial" panose="020B0604020202020204" pitchFamily="34" charset="0"/>
              <a:cs typeface="Arial" panose="020B0604020202020204" pitchFamily="34" charset="0"/>
            </a:endParaRPr>
          </a:p>
          <a:p>
            <a:pPr marL="228600" indent="-228600" eaLnBrk="1" hangingPunct="1"/>
            <a:endParaRPr lang="en-CA"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A1DE1AA1-048C-9ECE-871C-D884E18E45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a:solidFill>
                  <a:schemeClr val="tx1"/>
                </a:solidFill>
                <a:latin typeface="Tahoma" panose="020B0604030504040204" pitchFamily="34" charset="0"/>
                <a:cs typeface="Arial" panose="020B0604020202020204" pitchFamily="34" charset="0"/>
              </a:defRPr>
            </a:lvl1pPr>
            <a:lvl2pPr marL="742950" indent="-285750" defTabSz="942975" eaLnBrk="0" hangingPunct="0">
              <a:defRPr>
                <a:solidFill>
                  <a:schemeClr val="tx1"/>
                </a:solidFill>
                <a:latin typeface="Tahoma" panose="020B0604030504040204" pitchFamily="34" charset="0"/>
                <a:cs typeface="Arial" panose="020B0604020202020204" pitchFamily="34" charset="0"/>
              </a:defRPr>
            </a:lvl2pPr>
            <a:lvl3pPr marL="1143000" indent="-228600" defTabSz="942975" eaLnBrk="0" hangingPunct="0">
              <a:defRPr>
                <a:solidFill>
                  <a:schemeClr val="tx1"/>
                </a:solidFill>
                <a:latin typeface="Tahoma" panose="020B0604030504040204" pitchFamily="34" charset="0"/>
                <a:cs typeface="Arial" panose="020B0604020202020204" pitchFamily="34" charset="0"/>
              </a:defRPr>
            </a:lvl3pPr>
            <a:lvl4pPr marL="1600200" indent="-228600" defTabSz="942975" eaLnBrk="0" hangingPunct="0">
              <a:defRPr>
                <a:solidFill>
                  <a:schemeClr val="tx1"/>
                </a:solidFill>
                <a:latin typeface="Tahoma" panose="020B0604030504040204" pitchFamily="34" charset="0"/>
                <a:cs typeface="Arial" panose="020B0604020202020204" pitchFamily="34" charset="0"/>
              </a:defRPr>
            </a:lvl4pPr>
            <a:lvl5pPr marL="2057400" indent="-228600" defTabSz="942975" eaLnBrk="0" hangingPunct="0">
              <a:defRPr>
                <a:solidFill>
                  <a:schemeClr val="tx1"/>
                </a:solidFill>
                <a:latin typeface="Tahoma" panose="020B0604030504040204" pitchFamily="34" charset="0"/>
                <a:cs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8A761639-97DE-4DC7-8FC1-70A843A538B7}" type="slidenum">
              <a:rPr lang="en-CA" altLang="LID4096">
                <a:latin typeface="Arial" panose="020B0604020202020204" pitchFamily="34" charset="0"/>
              </a:rPr>
              <a:pPr eaLnBrk="1" hangingPunct="1"/>
              <a:t>8</a:t>
            </a:fld>
            <a:endParaRPr lang="en-CA" altLang="LID4096">
              <a:latin typeface="Arial" panose="020B0604020202020204" pitchFamily="34" charset="0"/>
            </a:endParaRPr>
          </a:p>
        </p:txBody>
      </p:sp>
      <p:sp>
        <p:nvSpPr>
          <p:cNvPr id="30723" name="Rectangle 2">
            <a:extLst>
              <a:ext uri="{FF2B5EF4-FFF2-40B4-BE49-F238E27FC236}">
                <a16:creationId xmlns:a16="http://schemas.microsoft.com/office/drawing/2014/main" id="{C0CB4239-0C30-0E04-39EA-A5752FACB0A0}"/>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8B9B8160-5B4B-17C1-105B-2EEF4D2F92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cs typeface="Arial" panose="020B0604020202020204" pitchFamily="34" charset="0"/>
              </a:rPr>
              <a:t>These features are the fundamental properties of SDG applications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ECAD6CBE-97AA-98A3-9CA3-68EC6E964D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a:solidFill>
                  <a:schemeClr val="tx1"/>
                </a:solidFill>
                <a:latin typeface="Tahoma" panose="020B0604030504040204" pitchFamily="34" charset="0"/>
                <a:cs typeface="Arial" panose="020B0604020202020204" pitchFamily="34" charset="0"/>
              </a:defRPr>
            </a:lvl1pPr>
            <a:lvl2pPr marL="742950" indent="-285750" defTabSz="942975" eaLnBrk="0" hangingPunct="0">
              <a:defRPr>
                <a:solidFill>
                  <a:schemeClr val="tx1"/>
                </a:solidFill>
                <a:latin typeface="Tahoma" panose="020B0604030504040204" pitchFamily="34" charset="0"/>
                <a:cs typeface="Arial" panose="020B0604020202020204" pitchFamily="34" charset="0"/>
              </a:defRPr>
            </a:lvl2pPr>
            <a:lvl3pPr marL="1143000" indent="-228600" defTabSz="942975" eaLnBrk="0" hangingPunct="0">
              <a:defRPr>
                <a:solidFill>
                  <a:schemeClr val="tx1"/>
                </a:solidFill>
                <a:latin typeface="Tahoma" panose="020B0604030504040204" pitchFamily="34" charset="0"/>
                <a:cs typeface="Arial" panose="020B0604020202020204" pitchFamily="34" charset="0"/>
              </a:defRPr>
            </a:lvl3pPr>
            <a:lvl4pPr marL="1600200" indent="-228600" defTabSz="942975" eaLnBrk="0" hangingPunct="0">
              <a:defRPr>
                <a:solidFill>
                  <a:schemeClr val="tx1"/>
                </a:solidFill>
                <a:latin typeface="Tahoma" panose="020B0604030504040204" pitchFamily="34" charset="0"/>
                <a:cs typeface="Arial" panose="020B0604020202020204" pitchFamily="34" charset="0"/>
              </a:defRPr>
            </a:lvl4pPr>
            <a:lvl5pPr marL="2057400" indent="-228600" defTabSz="942975" eaLnBrk="0" hangingPunct="0">
              <a:defRPr>
                <a:solidFill>
                  <a:schemeClr val="tx1"/>
                </a:solidFill>
                <a:latin typeface="Tahoma" panose="020B0604030504040204" pitchFamily="34" charset="0"/>
                <a:cs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E3397055-162D-4ED9-9BCA-90ACAE04B99C}" type="slidenum">
              <a:rPr lang="en-CA" altLang="LID4096">
                <a:latin typeface="Arial" panose="020B0604020202020204" pitchFamily="34" charset="0"/>
              </a:rPr>
              <a:pPr eaLnBrk="1" hangingPunct="1"/>
              <a:t>12</a:t>
            </a:fld>
            <a:endParaRPr lang="en-CA" altLang="LID4096">
              <a:latin typeface="Arial" panose="020B0604020202020204" pitchFamily="34" charset="0"/>
            </a:endParaRPr>
          </a:p>
        </p:txBody>
      </p:sp>
      <p:sp>
        <p:nvSpPr>
          <p:cNvPr id="31747" name="Rectangle 2">
            <a:extLst>
              <a:ext uri="{FF2B5EF4-FFF2-40B4-BE49-F238E27FC236}">
                <a16:creationId xmlns:a16="http://schemas.microsoft.com/office/drawing/2014/main" id="{99AAF71B-8550-845E-FB0E-F04B34D4B796}"/>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E95E0D40-991D-9BB9-D32F-7B2646E08B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So to understand how a programmer would use the SDG Toolkit I will show you how to develop your very own table top SDG application by creating one on the spot.  </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Note that the same program without the toolkit would require over 588 lines of code</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Achieving rapid prototyping here!!!!!!!!!!!!!!!!!!!!!!!!!!!!!!!!!!!!!!!!!!!!!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7C4406B4-4CD4-1AA1-AFBA-8C98444383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a:solidFill>
                  <a:schemeClr val="tx1"/>
                </a:solidFill>
                <a:latin typeface="Tahoma" panose="020B0604030504040204" pitchFamily="34" charset="0"/>
                <a:cs typeface="Arial" panose="020B0604020202020204" pitchFamily="34" charset="0"/>
              </a:defRPr>
            </a:lvl1pPr>
            <a:lvl2pPr marL="742950" indent="-285750" defTabSz="942975" eaLnBrk="0" hangingPunct="0">
              <a:defRPr>
                <a:solidFill>
                  <a:schemeClr val="tx1"/>
                </a:solidFill>
                <a:latin typeface="Tahoma" panose="020B0604030504040204" pitchFamily="34" charset="0"/>
                <a:cs typeface="Arial" panose="020B0604020202020204" pitchFamily="34" charset="0"/>
              </a:defRPr>
            </a:lvl2pPr>
            <a:lvl3pPr marL="1143000" indent="-228600" defTabSz="942975" eaLnBrk="0" hangingPunct="0">
              <a:defRPr>
                <a:solidFill>
                  <a:schemeClr val="tx1"/>
                </a:solidFill>
                <a:latin typeface="Tahoma" panose="020B0604030504040204" pitchFamily="34" charset="0"/>
                <a:cs typeface="Arial" panose="020B0604020202020204" pitchFamily="34" charset="0"/>
              </a:defRPr>
            </a:lvl3pPr>
            <a:lvl4pPr marL="1600200" indent="-228600" defTabSz="942975" eaLnBrk="0" hangingPunct="0">
              <a:defRPr>
                <a:solidFill>
                  <a:schemeClr val="tx1"/>
                </a:solidFill>
                <a:latin typeface="Tahoma" panose="020B0604030504040204" pitchFamily="34" charset="0"/>
                <a:cs typeface="Arial" panose="020B0604020202020204" pitchFamily="34" charset="0"/>
              </a:defRPr>
            </a:lvl4pPr>
            <a:lvl5pPr marL="2057400" indent="-228600" defTabSz="942975" eaLnBrk="0" hangingPunct="0">
              <a:defRPr>
                <a:solidFill>
                  <a:schemeClr val="tx1"/>
                </a:solidFill>
                <a:latin typeface="Tahoma" panose="020B0604030504040204" pitchFamily="34" charset="0"/>
                <a:cs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3BBCD99F-356B-424B-B6C9-D87CF7A21196}" type="slidenum">
              <a:rPr lang="en-CA" altLang="LID4096">
                <a:latin typeface="Arial" panose="020B0604020202020204" pitchFamily="34" charset="0"/>
              </a:rPr>
              <a:pPr eaLnBrk="1" hangingPunct="1"/>
              <a:t>16</a:t>
            </a:fld>
            <a:endParaRPr lang="en-CA" altLang="LID4096">
              <a:latin typeface="Arial" panose="020B0604020202020204" pitchFamily="34" charset="0"/>
            </a:endParaRPr>
          </a:p>
        </p:txBody>
      </p:sp>
      <p:sp>
        <p:nvSpPr>
          <p:cNvPr id="32771" name="Rectangle 2">
            <a:extLst>
              <a:ext uri="{FF2B5EF4-FFF2-40B4-BE49-F238E27FC236}">
                <a16:creationId xmlns:a16="http://schemas.microsoft.com/office/drawing/2014/main" id="{395ECCD0-3103-48CF-C76E-DECFF7D8381C}"/>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720882A3-07F7-13DD-9A79-856CD0DC15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Insert better video</a:t>
            </a:r>
          </a:p>
          <a:p>
            <a:pPr eaLnBrk="1" hangingPunct="1"/>
            <a:endParaRPr lang="en-CA"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7C4406B4-4CD4-1AA1-AFBA-8C98444383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a:solidFill>
                  <a:schemeClr val="tx1"/>
                </a:solidFill>
                <a:latin typeface="Tahoma" panose="020B0604030504040204" pitchFamily="34" charset="0"/>
                <a:cs typeface="Arial" panose="020B0604020202020204" pitchFamily="34" charset="0"/>
              </a:defRPr>
            </a:lvl1pPr>
            <a:lvl2pPr marL="742950" indent="-285750" defTabSz="942975" eaLnBrk="0" hangingPunct="0">
              <a:defRPr>
                <a:solidFill>
                  <a:schemeClr val="tx1"/>
                </a:solidFill>
                <a:latin typeface="Tahoma" panose="020B0604030504040204" pitchFamily="34" charset="0"/>
                <a:cs typeface="Arial" panose="020B0604020202020204" pitchFamily="34" charset="0"/>
              </a:defRPr>
            </a:lvl2pPr>
            <a:lvl3pPr marL="1143000" indent="-228600" defTabSz="942975" eaLnBrk="0" hangingPunct="0">
              <a:defRPr>
                <a:solidFill>
                  <a:schemeClr val="tx1"/>
                </a:solidFill>
                <a:latin typeface="Tahoma" panose="020B0604030504040204" pitchFamily="34" charset="0"/>
                <a:cs typeface="Arial" panose="020B0604020202020204" pitchFamily="34" charset="0"/>
              </a:defRPr>
            </a:lvl3pPr>
            <a:lvl4pPr marL="1600200" indent="-228600" defTabSz="942975" eaLnBrk="0" hangingPunct="0">
              <a:defRPr>
                <a:solidFill>
                  <a:schemeClr val="tx1"/>
                </a:solidFill>
                <a:latin typeface="Tahoma" panose="020B0604030504040204" pitchFamily="34" charset="0"/>
                <a:cs typeface="Arial" panose="020B0604020202020204" pitchFamily="34" charset="0"/>
              </a:defRPr>
            </a:lvl4pPr>
            <a:lvl5pPr marL="2057400" indent="-228600" defTabSz="942975" eaLnBrk="0" hangingPunct="0">
              <a:defRPr>
                <a:solidFill>
                  <a:schemeClr val="tx1"/>
                </a:solidFill>
                <a:latin typeface="Tahoma" panose="020B0604030504040204" pitchFamily="34" charset="0"/>
                <a:cs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3BBCD99F-356B-424B-B6C9-D87CF7A21196}" type="slidenum">
              <a:rPr lang="en-CA" altLang="LID4096">
                <a:latin typeface="Arial" panose="020B0604020202020204" pitchFamily="34" charset="0"/>
              </a:rPr>
              <a:pPr eaLnBrk="1" hangingPunct="1"/>
              <a:t>17</a:t>
            </a:fld>
            <a:endParaRPr lang="en-CA" altLang="LID4096">
              <a:latin typeface="Arial" panose="020B0604020202020204" pitchFamily="34" charset="0"/>
            </a:endParaRPr>
          </a:p>
        </p:txBody>
      </p:sp>
      <p:sp>
        <p:nvSpPr>
          <p:cNvPr id="32771" name="Rectangle 2">
            <a:extLst>
              <a:ext uri="{FF2B5EF4-FFF2-40B4-BE49-F238E27FC236}">
                <a16:creationId xmlns:a16="http://schemas.microsoft.com/office/drawing/2014/main" id="{395ECCD0-3103-48CF-C76E-DECFF7D8381C}"/>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720882A3-07F7-13DD-9A79-856CD0DC15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Insert better video</a:t>
            </a:r>
          </a:p>
          <a:p>
            <a:pPr eaLnBrk="1" hangingPunct="1"/>
            <a:endParaRPr lang="en-CA" altLang="LID4096">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327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18721972-0D48-B5DA-5387-9D07320475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a:solidFill>
                  <a:schemeClr val="tx1"/>
                </a:solidFill>
                <a:latin typeface="Tahoma" panose="020B0604030504040204" pitchFamily="34" charset="0"/>
                <a:cs typeface="Arial" panose="020B0604020202020204" pitchFamily="34" charset="0"/>
              </a:defRPr>
            </a:lvl1pPr>
            <a:lvl2pPr marL="742950" indent="-285750" defTabSz="942975" eaLnBrk="0" hangingPunct="0">
              <a:defRPr>
                <a:solidFill>
                  <a:schemeClr val="tx1"/>
                </a:solidFill>
                <a:latin typeface="Tahoma" panose="020B0604030504040204" pitchFamily="34" charset="0"/>
                <a:cs typeface="Arial" panose="020B0604020202020204" pitchFamily="34" charset="0"/>
              </a:defRPr>
            </a:lvl2pPr>
            <a:lvl3pPr marL="1143000" indent="-228600" defTabSz="942975" eaLnBrk="0" hangingPunct="0">
              <a:defRPr>
                <a:solidFill>
                  <a:schemeClr val="tx1"/>
                </a:solidFill>
                <a:latin typeface="Tahoma" panose="020B0604030504040204" pitchFamily="34" charset="0"/>
                <a:cs typeface="Arial" panose="020B0604020202020204" pitchFamily="34" charset="0"/>
              </a:defRPr>
            </a:lvl3pPr>
            <a:lvl4pPr marL="1600200" indent="-228600" defTabSz="942975" eaLnBrk="0" hangingPunct="0">
              <a:defRPr>
                <a:solidFill>
                  <a:schemeClr val="tx1"/>
                </a:solidFill>
                <a:latin typeface="Tahoma" panose="020B0604030504040204" pitchFamily="34" charset="0"/>
                <a:cs typeface="Arial" panose="020B0604020202020204" pitchFamily="34" charset="0"/>
              </a:defRPr>
            </a:lvl4pPr>
            <a:lvl5pPr marL="2057400" indent="-228600" defTabSz="942975" eaLnBrk="0" hangingPunct="0">
              <a:defRPr>
                <a:solidFill>
                  <a:schemeClr val="tx1"/>
                </a:solidFill>
                <a:latin typeface="Tahoma" panose="020B0604030504040204" pitchFamily="34" charset="0"/>
                <a:cs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1C57D253-4778-48E9-96E4-51EC1E6432C8}" type="slidenum">
              <a:rPr lang="en-CA" altLang="LID4096">
                <a:latin typeface="Arial" panose="020B0604020202020204" pitchFamily="34" charset="0"/>
              </a:rPr>
              <a:pPr eaLnBrk="1" hangingPunct="1"/>
              <a:t>18</a:t>
            </a:fld>
            <a:endParaRPr lang="en-CA" altLang="LID4096">
              <a:latin typeface="Arial" panose="020B0604020202020204" pitchFamily="34" charset="0"/>
            </a:endParaRPr>
          </a:p>
        </p:txBody>
      </p:sp>
      <p:sp>
        <p:nvSpPr>
          <p:cNvPr id="33795" name="Rectangle 2">
            <a:extLst>
              <a:ext uri="{FF2B5EF4-FFF2-40B4-BE49-F238E27FC236}">
                <a16:creationId xmlns:a16="http://schemas.microsoft.com/office/drawing/2014/main" id="{620E8D82-BBB9-2327-CC42-EDCEE3D8B7C8}"/>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A05D8982-7EB9-EB75-372B-DEB863C85D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Insert Better video</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Other applications include the Mixed Presence Groupware application developed by Tony Tang who is also presenting at this conference.</a:t>
            </a:r>
          </a:p>
          <a:p>
            <a:pPr eaLnBrk="1" hangingPunct="1"/>
            <a:endParaRPr lang="en-CA"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18721972-0D48-B5DA-5387-9D07320475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a:solidFill>
                  <a:schemeClr val="tx1"/>
                </a:solidFill>
                <a:latin typeface="Tahoma" panose="020B0604030504040204" pitchFamily="34" charset="0"/>
                <a:cs typeface="Arial" panose="020B0604020202020204" pitchFamily="34" charset="0"/>
              </a:defRPr>
            </a:lvl1pPr>
            <a:lvl2pPr marL="742950" indent="-285750" defTabSz="942975" eaLnBrk="0" hangingPunct="0">
              <a:defRPr>
                <a:solidFill>
                  <a:schemeClr val="tx1"/>
                </a:solidFill>
                <a:latin typeface="Tahoma" panose="020B0604030504040204" pitchFamily="34" charset="0"/>
                <a:cs typeface="Arial" panose="020B0604020202020204" pitchFamily="34" charset="0"/>
              </a:defRPr>
            </a:lvl2pPr>
            <a:lvl3pPr marL="1143000" indent="-228600" defTabSz="942975" eaLnBrk="0" hangingPunct="0">
              <a:defRPr>
                <a:solidFill>
                  <a:schemeClr val="tx1"/>
                </a:solidFill>
                <a:latin typeface="Tahoma" panose="020B0604030504040204" pitchFamily="34" charset="0"/>
                <a:cs typeface="Arial" panose="020B0604020202020204" pitchFamily="34" charset="0"/>
              </a:defRPr>
            </a:lvl3pPr>
            <a:lvl4pPr marL="1600200" indent="-228600" defTabSz="942975" eaLnBrk="0" hangingPunct="0">
              <a:defRPr>
                <a:solidFill>
                  <a:schemeClr val="tx1"/>
                </a:solidFill>
                <a:latin typeface="Tahoma" panose="020B0604030504040204" pitchFamily="34" charset="0"/>
                <a:cs typeface="Arial" panose="020B0604020202020204" pitchFamily="34" charset="0"/>
              </a:defRPr>
            </a:lvl4pPr>
            <a:lvl5pPr marL="2057400" indent="-228600" defTabSz="942975" eaLnBrk="0" hangingPunct="0">
              <a:defRPr>
                <a:solidFill>
                  <a:schemeClr val="tx1"/>
                </a:solidFill>
                <a:latin typeface="Tahoma" panose="020B0604030504040204" pitchFamily="34" charset="0"/>
                <a:cs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1C57D253-4778-48E9-96E4-51EC1E6432C8}" type="slidenum">
              <a:rPr lang="en-CA" altLang="LID4096">
                <a:latin typeface="Arial" panose="020B0604020202020204" pitchFamily="34" charset="0"/>
              </a:rPr>
              <a:pPr eaLnBrk="1" hangingPunct="1"/>
              <a:t>19</a:t>
            </a:fld>
            <a:endParaRPr lang="en-CA" altLang="LID4096">
              <a:latin typeface="Arial" panose="020B0604020202020204" pitchFamily="34" charset="0"/>
            </a:endParaRPr>
          </a:p>
        </p:txBody>
      </p:sp>
      <p:sp>
        <p:nvSpPr>
          <p:cNvPr id="33795" name="Rectangle 2">
            <a:extLst>
              <a:ext uri="{FF2B5EF4-FFF2-40B4-BE49-F238E27FC236}">
                <a16:creationId xmlns:a16="http://schemas.microsoft.com/office/drawing/2014/main" id="{620E8D82-BBB9-2327-CC42-EDCEE3D8B7C8}"/>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A05D8982-7EB9-EB75-372B-DEB863C85D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Insert Better video</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Other applications include the Mixed Presence Groupware application developed by Tony Tang who is also presenting at this conference.</a:t>
            </a:r>
          </a:p>
          <a:p>
            <a:pPr eaLnBrk="1" hangingPunct="1"/>
            <a:endParaRPr lang="en-CA" altLang="LID4096">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2185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C660E45A-2804-D40B-5A93-46BD0E480BF3}"/>
              </a:ext>
            </a:extLst>
          </p:cNvPr>
          <p:cNvSpPr>
            <a:spLocks noGrp="1" noRot="1" noChangeAspect="1" noTextEdit="1"/>
          </p:cNvSpPr>
          <p:nvPr>
            <p:ph type="sldImg"/>
          </p:nvPr>
        </p:nvSpPr>
        <p:spPr>
          <a:ln/>
        </p:spPr>
      </p:sp>
      <p:sp>
        <p:nvSpPr>
          <p:cNvPr id="34819" name="Notes Placeholder 2">
            <a:extLst>
              <a:ext uri="{FF2B5EF4-FFF2-40B4-BE49-F238E27FC236}">
                <a16:creationId xmlns:a16="http://schemas.microsoft.com/office/drawing/2014/main" id="{837B5F5F-2960-C3F3-02AA-CCC9CF3DF8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ID4096" altLang="LID4096">
              <a:latin typeface="Arial" panose="020B0604020202020204" pitchFamily="34" charset="0"/>
              <a:cs typeface="Arial" panose="020B0604020202020204" pitchFamily="34" charset="0"/>
            </a:endParaRPr>
          </a:p>
        </p:txBody>
      </p:sp>
      <p:sp>
        <p:nvSpPr>
          <p:cNvPr id="34820" name="Slide Number Placeholder 3">
            <a:extLst>
              <a:ext uri="{FF2B5EF4-FFF2-40B4-BE49-F238E27FC236}">
                <a16:creationId xmlns:a16="http://schemas.microsoft.com/office/drawing/2014/main" id="{8E54A179-982F-8D71-9E89-CF47B38A3AF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eaLnBrk="0" hangingPunct="0">
              <a:defRPr>
                <a:solidFill>
                  <a:schemeClr val="tx1"/>
                </a:solidFill>
                <a:latin typeface="Tahoma" panose="020B0604030504040204" pitchFamily="34" charset="0"/>
                <a:cs typeface="Arial" panose="020B0604020202020204" pitchFamily="34" charset="0"/>
              </a:defRPr>
            </a:lvl1pPr>
            <a:lvl2pPr marL="742950" indent="-285750" defTabSz="942975" eaLnBrk="0" hangingPunct="0">
              <a:defRPr>
                <a:solidFill>
                  <a:schemeClr val="tx1"/>
                </a:solidFill>
                <a:latin typeface="Tahoma" panose="020B0604030504040204" pitchFamily="34" charset="0"/>
                <a:cs typeface="Arial" panose="020B0604020202020204" pitchFamily="34" charset="0"/>
              </a:defRPr>
            </a:lvl2pPr>
            <a:lvl3pPr marL="1143000" indent="-228600" defTabSz="942975" eaLnBrk="0" hangingPunct="0">
              <a:defRPr>
                <a:solidFill>
                  <a:schemeClr val="tx1"/>
                </a:solidFill>
                <a:latin typeface="Tahoma" panose="020B0604030504040204" pitchFamily="34" charset="0"/>
                <a:cs typeface="Arial" panose="020B0604020202020204" pitchFamily="34" charset="0"/>
              </a:defRPr>
            </a:lvl3pPr>
            <a:lvl4pPr marL="1600200" indent="-228600" defTabSz="942975" eaLnBrk="0" hangingPunct="0">
              <a:defRPr>
                <a:solidFill>
                  <a:schemeClr val="tx1"/>
                </a:solidFill>
                <a:latin typeface="Tahoma" panose="020B0604030504040204" pitchFamily="34" charset="0"/>
                <a:cs typeface="Arial" panose="020B0604020202020204" pitchFamily="34" charset="0"/>
              </a:defRPr>
            </a:lvl4pPr>
            <a:lvl5pPr marL="2057400" indent="-228600" defTabSz="942975" eaLnBrk="0" hangingPunct="0">
              <a:defRPr>
                <a:solidFill>
                  <a:schemeClr val="tx1"/>
                </a:solidFill>
                <a:latin typeface="Tahoma" panose="020B0604030504040204" pitchFamily="34" charset="0"/>
                <a:cs typeface="Arial" panose="020B0604020202020204" pitchFamily="34" charset="0"/>
              </a:defRPr>
            </a:lvl5pPr>
            <a:lvl6pPr marL="25146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429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CEF56B57-CEEE-4962-A146-8BF3FE1C05F2}" type="slidenum">
              <a:rPr lang="en-CA" altLang="LID4096">
                <a:latin typeface="Arial" panose="020B0604020202020204" pitchFamily="34" charset="0"/>
              </a:rPr>
              <a:pPr eaLnBrk="1" hangingPunct="1"/>
              <a:t>23</a:t>
            </a:fld>
            <a:endParaRPr lang="en-CA" altLang="LID4096">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8C1E752B-CCFC-2336-7AED-64A46BD26844}"/>
              </a:ext>
            </a:extLst>
          </p:cNvPr>
          <p:cNvGrpSpPr>
            <a:grpSpLocks/>
          </p:cNvGrpSpPr>
          <p:nvPr/>
        </p:nvGrpSpPr>
        <p:grpSpPr bwMode="auto">
          <a:xfrm>
            <a:off x="0" y="6350"/>
            <a:ext cx="9140825" cy="6851650"/>
            <a:chOff x="0" y="4"/>
            <a:chExt cx="5758" cy="4316"/>
          </a:xfrm>
        </p:grpSpPr>
        <p:grpSp>
          <p:nvGrpSpPr>
            <p:cNvPr id="3" name="Group 3">
              <a:extLst>
                <a:ext uri="{FF2B5EF4-FFF2-40B4-BE49-F238E27FC236}">
                  <a16:creationId xmlns:a16="http://schemas.microsoft.com/office/drawing/2014/main" id="{922A3BE5-BF42-29C6-115B-7E167E97F3C0}"/>
                </a:ext>
              </a:extLst>
            </p:cNvPr>
            <p:cNvGrpSpPr>
              <a:grpSpLocks/>
            </p:cNvGrpSpPr>
            <p:nvPr/>
          </p:nvGrpSpPr>
          <p:grpSpPr bwMode="auto">
            <a:xfrm>
              <a:off x="0" y="1161"/>
              <a:ext cx="5758" cy="3159"/>
              <a:chOff x="0" y="1161"/>
              <a:chExt cx="5758" cy="3159"/>
            </a:xfrm>
          </p:grpSpPr>
          <p:sp>
            <p:nvSpPr>
              <p:cNvPr id="14" name="Freeform 4">
                <a:extLst>
                  <a:ext uri="{FF2B5EF4-FFF2-40B4-BE49-F238E27FC236}">
                    <a16:creationId xmlns:a16="http://schemas.microsoft.com/office/drawing/2014/main" id="{8917D905-5E69-EB78-7E65-A6658D4EA906}"/>
                  </a:ext>
                </a:extLst>
              </p:cNvPr>
              <p:cNvSpPr>
                <a:spLocks/>
              </p:cNvSpPr>
              <p:nvPr/>
            </p:nvSpPr>
            <p:spPr bwMode="hidden">
              <a:xfrm>
                <a:off x="558" y="1161"/>
                <a:ext cx="5200" cy="3159"/>
              </a:xfrm>
              <a:custGeom>
                <a:avLst/>
                <a:gdLst>
                  <a:gd name="T0" fmla="*/ 0 w 5184"/>
                  <a:gd name="T1" fmla="*/ 3159 h 3159"/>
                  <a:gd name="T2" fmla="*/ 5184 w 5184"/>
                  <a:gd name="T3" fmla="*/ 3159 h 3159"/>
                  <a:gd name="T4" fmla="*/ 518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5" name="Freeform 5">
                <a:extLst>
                  <a:ext uri="{FF2B5EF4-FFF2-40B4-BE49-F238E27FC236}">
                    <a16:creationId xmlns:a16="http://schemas.microsoft.com/office/drawing/2014/main" id="{CBBD91E0-49CC-AE69-E01B-2261BC39F5EE}"/>
                  </a:ext>
                </a:extLst>
              </p:cNvPr>
              <p:cNvSpPr>
                <a:spLocks/>
              </p:cNvSpPr>
              <p:nvPr/>
            </p:nvSpPr>
            <p:spPr bwMode="hidden">
              <a:xfrm>
                <a:off x="0" y="1161"/>
                <a:ext cx="558" cy="3159"/>
              </a:xfrm>
              <a:custGeom>
                <a:avLst/>
                <a:gdLst>
                  <a:gd name="T0" fmla="*/ 0 w 556"/>
                  <a:gd name="T1" fmla="*/ 0 h 3159"/>
                  <a:gd name="T2" fmla="*/ 0 w 556"/>
                  <a:gd name="T3" fmla="*/ 3159 h 3159"/>
                  <a:gd name="T4" fmla="*/ 556 w 556"/>
                  <a:gd name="T5" fmla="*/ 3159 h 3159"/>
                  <a:gd name="T6" fmla="*/ 55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
          <p:nvSpPr>
            <p:cNvPr id="4" name="Freeform 6">
              <a:extLst>
                <a:ext uri="{FF2B5EF4-FFF2-40B4-BE49-F238E27FC236}">
                  <a16:creationId xmlns:a16="http://schemas.microsoft.com/office/drawing/2014/main" id="{CB446EA3-717A-3487-20DD-ADA15BC89B75}"/>
                </a:ext>
              </a:extLst>
            </p:cNvPr>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pPr>
                <a:defRPr/>
              </a:pPr>
              <a:endParaRPr lang="en-CA">
                <a:latin typeface="Tahoma" charset="0"/>
                <a:cs typeface="Arial" charset="0"/>
              </a:endParaRPr>
            </a:p>
          </p:txBody>
        </p:sp>
        <p:sp>
          <p:nvSpPr>
            <p:cNvPr id="5" name="Freeform 7">
              <a:extLst>
                <a:ext uri="{FF2B5EF4-FFF2-40B4-BE49-F238E27FC236}">
                  <a16:creationId xmlns:a16="http://schemas.microsoft.com/office/drawing/2014/main" id="{F10ABED6-64CA-B96C-F330-D457F1E17A8F}"/>
                </a:ext>
              </a:extLst>
            </p:cNvPr>
            <p:cNvSpPr>
              <a:spLocks/>
            </p:cNvSpPr>
            <p:nvPr/>
          </p:nvSpPr>
          <p:spPr bwMode="ltGray">
            <a:xfrm>
              <a:off x="767" y="1155"/>
              <a:ext cx="252" cy="12"/>
            </a:xfrm>
            <a:custGeom>
              <a:avLst/>
              <a:gdLst>
                <a:gd name="T0" fmla="*/ 251 w 251"/>
                <a:gd name="T1" fmla="*/ 0 h 12"/>
                <a:gd name="T2" fmla="*/ 0 w 251"/>
                <a:gd name="T3" fmla="*/ 0 h 12"/>
                <a:gd name="T4" fmla="*/ 0 w 251"/>
                <a:gd name="T5" fmla="*/ 12 h 12"/>
                <a:gd name="T6" fmla="*/ 251 w 251"/>
                <a:gd name="T7" fmla="*/ 12 h 12"/>
                <a:gd name="T8" fmla="*/ 251 w 251"/>
                <a:gd name="T9" fmla="*/ 0 h 12"/>
                <a:gd name="T10" fmla="*/ 251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 name="Freeform 8">
              <a:extLst>
                <a:ext uri="{FF2B5EF4-FFF2-40B4-BE49-F238E27FC236}">
                  <a16:creationId xmlns:a16="http://schemas.microsoft.com/office/drawing/2014/main" id="{E72C99DD-BBBB-54CE-8E90-E2622867074D}"/>
                </a:ext>
              </a:extLst>
            </p:cNvPr>
            <p:cNvSpPr>
              <a:spLocks/>
            </p:cNvSpPr>
            <p:nvPr/>
          </p:nvSpPr>
          <p:spPr bwMode="ltGray">
            <a:xfrm>
              <a:off x="0" y="1155"/>
              <a:ext cx="351" cy="12"/>
            </a:xfrm>
            <a:custGeom>
              <a:avLst/>
              <a:gdLst>
                <a:gd name="T0" fmla="*/ 0 w 251"/>
                <a:gd name="T1" fmla="*/ 0 h 12"/>
                <a:gd name="T2" fmla="*/ 0 w 251"/>
                <a:gd name="T3" fmla="*/ 12 h 12"/>
                <a:gd name="T4" fmla="*/ 251 w 251"/>
                <a:gd name="T5" fmla="*/ 12 h 12"/>
                <a:gd name="T6" fmla="*/ 251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nvGrpSpPr>
            <p:cNvPr id="7" name="Group 9">
              <a:extLst>
                <a:ext uri="{FF2B5EF4-FFF2-40B4-BE49-F238E27FC236}">
                  <a16:creationId xmlns:a16="http://schemas.microsoft.com/office/drawing/2014/main" id="{123E2247-39A4-9433-6937-64BAC0FE0147}"/>
                </a:ext>
              </a:extLst>
            </p:cNvPr>
            <p:cNvGrpSpPr>
              <a:grpSpLocks/>
            </p:cNvGrpSpPr>
            <p:nvPr/>
          </p:nvGrpSpPr>
          <p:grpSpPr bwMode="auto">
            <a:xfrm>
              <a:off x="348" y="4"/>
              <a:ext cx="5410" cy="4316"/>
              <a:chOff x="348" y="4"/>
              <a:chExt cx="5410" cy="4316"/>
            </a:xfrm>
          </p:grpSpPr>
          <p:sp>
            <p:nvSpPr>
              <p:cNvPr id="8" name="Freeform 10">
                <a:extLst>
                  <a:ext uri="{FF2B5EF4-FFF2-40B4-BE49-F238E27FC236}">
                    <a16:creationId xmlns:a16="http://schemas.microsoft.com/office/drawing/2014/main" id="{4BB3F0C4-89B5-DE6F-B008-49565808E6C0}"/>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 name="Freeform 11">
                <a:extLst>
                  <a:ext uri="{FF2B5EF4-FFF2-40B4-BE49-F238E27FC236}">
                    <a16:creationId xmlns:a16="http://schemas.microsoft.com/office/drawing/2014/main" id="{E891BD7A-C033-40A2-4010-571663B14839}"/>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0" name="Freeform 12">
                <a:extLst>
                  <a:ext uri="{FF2B5EF4-FFF2-40B4-BE49-F238E27FC236}">
                    <a16:creationId xmlns:a16="http://schemas.microsoft.com/office/drawing/2014/main" id="{BD3A2732-32D9-B223-A964-BC06050C7F12}"/>
                  </a:ext>
                </a:extLst>
              </p:cNvPr>
              <p:cNvSpPr>
                <a:spLocks/>
              </p:cNvSpPr>
              <p:nvPr/>
            </p:nvSpPr>
            <p:spPr bwMode="ltGray">
              <a:xfrm>
                <a:off x="1019" y="1155"/>
                <a:ext cx="4739" cy="12"/>
              </a:xfrm>
              <a:custGeom>
                <a:avLst/>
                <a:gdLst>
                  <a:gd name="T0" fmla="*/ 4724 w 4724"/>
                  <a:gd name="T1" fmla="*/ 0 h 12"/>
                  <a:gd name="T2" fmla="*/ 0 w 4724"/>
                  <a:gd name="T3" fmla="*/ 0 h 12"/>
                  <a:gd name="T4" fmla="*/ 0 w 4724"/>
                  <a:gd name="T5" fmla="*/ 12 h 12"/>
                  <a:gd name="T6" fmla="*/ 4724 w 4724"/>
                  <a:gd name="T7" fmla="*/ 12 h 12"/>
                  <a:gd name="T8" fmla="*/ 4724 w 4724"/>
                  <a:gd name="T9" fmla="*/ 0 h 12"/>
                  <a:gd name="T10" fmla="*/ 4724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1" name="Freeform 13">
                <a:extLst>
                  <a:ext uri="{FF2B5EF4-FFF2-40B4-BE49-F238E27FC236}">
                    <a16:creationId xmlns:a16="http://schemas.microsoft.com/office/drawing/2014/main" id="{A9935F9E-0EFB-7C50-49BD-4414C3AA18F7}"/>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 name="Freeform 14">
                <a:extLst>
                  <a:ext uri="{FF2B5EF4-FFF2-40B4-BE49-F238E27FC236}">
                    <a16:creationId xmlns:a16="http://schemas.microsoft.com/office/drawing/2014/main" id="{684D5948-EBD6-D602-CD1C-ACB909A15478}"/>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 name="Freeform 15">
                <a:extLst>
                  <a:ext uri="{FF2B5EF4-FFF2-40B4-BE49-F238E27FC236}">
                    <a16:creationId xmlns:a16="http://schemas.microsoft.com/office/drawing/2014/main" id="{A58737BF-118C-FE00-6A83-D6A7ECD1D05A}"/>
                  </a:ext>
                </a:extLst>
              </p:cNvPr>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pPr>
                  <a:defRPr/>
                </a:pPr>
                <a:endParaRPr lang="en-CA">
                  <a:latin typeface="Tahoma" charset="0"/>
                  <a:cs typeface="Arial" charset="0"/>
                </a:endParaRPr>
              </a:p>
            </p:txBody>
          </p:sp>
        </p:grpSp>
      </p:grpSp>
      <p:sp>
        <p:nvSpPr>
          <p:cNvPr id="32784" name="Rectangle 16"/>
          <p:cNvSpPr>
            <a:spLocks noGrp="1" noChangeArrowheads="1"/>
          </p:cNvSpPr>
          <p:nvPr>
            <p:ph type="ctrTitle" sz="quarter"/>
          </p:nvPr>
        </p:nvSpPr>
        <p:spPr>
          <a:xfrm>
            <a:off x="1066800" y="1997075"/>
            <a:ext cx="7086600" cy="1431925"/>
          </a:xfrm>
        </p:spPr>
        <p:txBody>
          <a:bodyPr anchor="b"/>
          <a:lstStyle>
            <a:lvl1pPr>
              <a:defRPr/>
            </a:lvl1pPr>
          </a:lstStyle>
          <a:p>
            <a:r>
              <a:rPr lang="en-CA"/>
              <a:t>Click to edit Master title style</a:t>
            </a:r>
          </a:p>
        </p:txBody>
      </p:sp>
      <p:sp>
        <p:nvSpPr>
          <p:cNvPr id="32785"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r>
              <a:rPr lang="en-CA"/>
              <a:t>Click to edit Master subtitle style</a:t>
            </a:r>
          </a:p>
        </p:txBody>
      </p:sp>
      <p:sp>
        <p:nvSpPr>
          <p:cNvPr id="16" name="Rectangle 18">
            <a:extLst>
              <a:ext uri="{FF2B5EF4-FFF2-40B4-BE49-F238E27FC236}">
                <a16:creationId xmlns:a16="http://schemas.microsoft.com/office/drawing/2014/main" id="{43E8AB5C-6FBE-0CC7-D34D-0369FB350896}"/>
              </a:ext>
            </a:extLst>
          </p:cNvPr>
          <p:cNvSpPr>
            <a:spLocks noGrp="1" noChangeArrowheads="1"/>
          </p:cNvSpPr>
          <p:nvPr>
            <p:ph type="dt" sz="quarter" idx="10"/>
          </p:nvPr>
        </p:nvSpPr>
        <p:spPr/>
        <p:txBody>
          <a:bodyPr/>
          <a:lstStyle>
            <a:lvl1pPr>
              <a:defRPr/>
            </a:lvl1pPr>
          </a:lstStyle>
          <a:p>
            <a:pPr>
              <a:defRPr/>
            </a:pPr>
            <a:endParaRPr lang="en-CA"/>
          </a:p>
        </p:txBody>
      </p:sp>
      <p:sp>
        <p:nvSpPr>
          <p:cNvPr id="17" name="Rectangle 19">
            <a:extLst>
              <a:ext uri="{FF2B5EF4-FFF2-40B4-BE49-F238E27FC236}">
                <a16:creationId xmlns:a16="http://schemas.microsoft.com/office/drawing/2014/main" id="{F189458F-9E62-E5A9-AD18-804E7B841918}"/>
              </a:ext>
            </a:extLst>
          </p:cNvPr>
          <p:cNvSpPr>
            <a:spLocks noGrp="1" noChangeArrowheads="1"/>
          </p:cNvSpPr>
          <p:nvPr>
            <p:ph type="ftr" sz="quarter" idx="11"/>
          </p:nvPr>
        </p:nvSpPr>
        <p:spPr>
          <a:xfrm>
            <a:off x="3352800" y="6248400"/>
            <a:ext cx="2895600" cy="457200"/>
          </a:xfrm>
        </p:spPr>
        <p:txBody>
          <a:bodyPr/>
          <a:lstStyle>
            <a:lvl1pPr>
              <a:defRPr/>
            </a:lvl1pPr>
          </a:lstStyle>
          <a:p>
            <a:pPr>
              <a:defRPr/>
            </a:pPr>
            <a:endParaRPr lang="en-CA"/>
          </a:p>
        </p:txBody>
      </p:sp>
      <p:sp>
        <p:nvSpPr>
          <p:cNvPr id="18" name="Rectangle 20">
            <a:extLst>
              <a:ext uri="{FF2B5EF4-FFF2-40B4-BE49-F238E27FC236}">
                <a16:creationId xmlns:a16="http://schemas.microsoft.com/office/drawing/2014/main" id="{DAE6997C-F280-6E01-D65F-63ABBC0A49A6}"/>
              </a:ext>
            </a:extLst>
          </p:cNvPr>
          <p:cNvSpPr>
            <a:spLocks noGrp="1" noChangeArrowheads="1"/>
          </p:cNvSpPr>
          <p:nvPr>
            <p:ph type="sldNum" sz="quarter" idx="12"/>
          </p:nvPr>
        </p:nvSpPr>
        <p:spPr/>
        <p:txBody>
          <a:bodyPr/>
          <a:lstStyle>
            <a:lvl1pPr>
              <a:defRPr/>
            </a:lvl1pPr>
          </a:lstStyle>
          <a:p>
            <a:fld id="{E0853D66-9FC7-4FC7-9D14-7AB45715E712}" type="slidenum">
              <a:rPr lang="en-CA" altLang="LID4096"/>
              <a:pPr/>
              <a:t>‹#›</a:t>
            </a:fld>
            <a:endParaRPr lang="en-CA" altLang="LID4096"/>
          </a:p>
        </p:txBody>
      </p:sp>
    </p:spTree>
    <p:extLst>
      <p:ext uri="{BB962C8B-B14F-4D97-AF65-F5344CB8AC3E}">
        <p14:creationId xmlns:p14="http://schemas.microsoft.com/office/powerpoint/2010/main" val="1149396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Rectangle 17">
            <a:extLst>
              <a:ext uri="{FF2B5EF4-FFF2-40B4-BE49-F238E27FC236}">
                <a16:creationId xmlns:a16="http://schemas.microsoft.com/office/drawing/2014/main" id="{3085BD3D-1DC9-A23F-0355-49E17A988205}"/>
              </a:ext>
            </a:extLst>
          </p:cNvPr>
          <p:cNvSpPr>
            <a:spLocks noGrp="1" noChangeArrowheads="1"/>
          </p:cNvSpPr>
          <p:nvPr>
            <p:ph type="dt" sz="half" idx="10"/>
          </p:nvPr>
        </p:nvSpPr>
        <p:spPr>
          <a:ln/>
        </p:spPr>
        <p:txBody>
          <a:bodyPr/>
          <a:lstStyle>
            <a:lvl1pPr>
              <a:defRPr/>
            </a:lvl1pPr>
          </a:lstStyle>
          <a:p>
            <a:pPr>
              <a:defRPr/>
            </a:pPr>
            <a:endParaRPr lang="en-CA"/>
          </a:p>
        </p:txBody>
      </p:sp>
      <p:sp>
        <p:nvSpPr>
          <p:cNvPr id="5" name="Rectangle 18">
            <a:extLst>
              <a:ext uri="{FF2B5EF4-FFF2-40B4-BE49-F238E27FC236}">
                <a16:creationId xmlns:a16="http://schemas.microsoft.com/office/drawing/2014/main" id="{1549F2E9-1ED9-1850-7291-641BC655FD4F}"/>
              </a:ext>
            </a:extLst>
          </p:cNvPr>
          <p:cNvSpPr>
            <a:spLocks noGrp="1" noChangeArrowheads="1"/>
          </p:cNvSpPr>
          <p:nvPr>
            <p:ph type="ftr" sz="quarter" idx="11"/>
          </p:nvPr>
        </p:nvSpPr>
        <p:spPr>
          <a:ln/>
        </p:spPr>
        <p:txBody>
          <a:bodyPr/>
          <a:lstStyle>
            <a:lvl1pPr>
              <a:defRPr/>
            </a:lvl1pPr>
          </a:lstStyle>
          <a:p>
            <a:pPr>
              <a:defRPr/>
            </a:pPr>
            <a:endParaRPr lang="en-CA"/>
          </a:p>
        </p:txBody>
      </p:sp>
      <p:sp>
        <p:nvSpPr>
          <p:cNvPr id="6" name="Rectangle 19">
            <a:extLst>
              <a:ext uri="{FF2B5EF4-FFF2-40B4-BE49-F238E27FC236}">
                <a16:creationId xmlns:a16="http://schemas.microsoft.com/office/drawing/2014/main" id="{F44BB87C-4923-8FAD-D908-947D75C4EC98}"/>
              </a:ext>
            </a:extLst>
          </p:cNvPr>
          <p:cNvSpPr>
            <a:spLocks noGrp="1" noChangeArrowheads="1"/>
          </p:cNvSpPr>
          <p:nvPr>
            <p:ph type="sldNum" sz="quarter" idx="12"/>
          </p:nvPr>
        </p:nvSpPr>
        <p:spPr>
          <a:ln/>
        </p:spPr>
        <p:txBody>
          <a:bodyPr/>
          <a:lstStyle>
            <a:lvl1pPr>
              <a:defRPr/>
            </a:lvl1pPr>
          </a:lstStyle>
          <a:p>
            <a:fld id="{89C27A6D-61A8-4E91-BF6B-435574F7B154}" type="slidenum">
              <a:rPr lang="en-CA" altLang="LID4096"/>
              <a:pPr/>
              <a:t>‹#›</a:t>
            </a:fld>
            <a:endParaRPr lang="en-CA" altLang="LID4096"/>
          </a:p>
        </p:txBody>
      </p:sp>
    </p:spTree>
    <p:extLst>
      <p:ext uri="{BB962C8B-B14F-4D97-AF65-F5344CB8AC3E}">
        <p14:creationId xmlns:p14="http://schemas.microsoft.com/office/powerpoint/2010/main" val="587543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7">
            <a:extLst>
              <a:ext uri="{FF2B5EF4-FFF2-40B4-BE49-F238E27FC236}">
                <a16:creationId xmlns:a16="http://schemas.microsoft.com/office/drawing/2014/main" id="{4C639FF6-C22E-7977-4DB9-40FEDDC306E0}"/>
              </a:ext>
            </a:extLst>
          </p:cNvPr>
          <p:cNvSpPr>
            <a:spLocks noGrp="1" noChangeArrowheads="1"/>
          </p:cNvSpPr>
          <p:nvPr>
            <p:ph type="dt" sz="half" idx="10"/>
          </p:nvPr>
        </p:nvSpPr>
        <p:spPr>
          <a:ln/>
        </p:spPr>
        <p:txBody>
          <a:bodyPr/>
          <a:lstStyle>
            <a:lvl1pPr>
              <a:defRPr/>
            </a:lvl1pPr>
          </a:lstStyle>
          <a:p>
            <a:pPr>
              <a:defRPr/>
            </a:pPr>
            <a:endParaRPr lang="en-CA"/>
          </a:p>
        </p:txBody>
      </p:sp>
      <p:sp>
        <p:nvSpPr>
          <p:cNvPr id="5" name="Rectangle 18">
            <a:extLst>
              <a:ext uri="{FF2B5EF4-FFF2-40B4-BE49-F238E27FC236}">
                <a16:creationId xmlns:a16="http://schemas.microsoft.com/office/drawing/2014/main" id="{12C250A8-B3CB-FDE4-1BDE-10E131F11B21}"/>
              </a:ext>
            </a:extLst>
          </p:cNvPr>
          <p:cNvSpPr>
            <a:spLocks noGrp="1" noChangeArrowheads="1"/>
          </p:cNvSpPr>
          <p:nvPr>
            <p:ph type="ftr" sz="quarter" idx="11"/>
          </p:nvPr>
        </p:nvSpPr>
        <p:spPr>
          <a:ln/>
        </p:spPr>
        <p:txBody>
          <a:bodyPr/>
          <a:lstStyle>
            <a:lvl1pPr>
              <a:defRPr/>
            </a:lvl1pPr>
          </a:lstStyle>
          <a:p>
            <a:pPr>
              <a:defRPr/>
            </a:pPr>
            <a:endParaRPr lang="en-CA"/>
          </a:p>
        </p:txBody>
      </p:sp>
      <p:sp>
        <p:nvSpPr>
          <p:cNvPr id="6" name="Rectangle 19">
            <a:extLst>
              <a:ext uri="{FF2B5EF4-FFF2-40B4-BE49-F238E27FC236}">
                <a16:creationId xmlns:a16="http://schemas.microsoft.com/office/drawing/2014/main" id="{5128B896-D9C5-A755-8393-B42ADF32142C}"/>
              </a:ext>
            </a:extLst>
          </p:cNvPr>
          <p:cNvSpPr>
            <a:spLocks noGrp="1" noChangeArrowheads="1"/>
          </p:cNvSpPr>
          <p:nvPr>
            <p:ph type="sldNum" sz="quarter" idx="12"/>
          </p:nvPr>
        </p:nvSpPr>
        <p:spPr>
          <a:ln/>
        </p:spPr>
        <p:txBody>
          <a:bodyPr/>
          <a:lstStyle>
            <a:lvl1pPr>
              <a:defRPr/>
            </a:lvl1pPr>
          </a:lstStyle>
          <a:p>
            <a:fld id="{BB5213DD-DCEE-49A2-B133-09F761F41D7B}" type="slidenum">
              <a:rPr lang="en-CA" altLang="LID4096"/>
              <a:pPr/>
              <a:t>‹#›</a:t>
            </a:fld>
            <a:endParaRPr lang="en-CA" altLang="LID4096"/>
          </a:p>
        </p:txBody>
      </p:sp>
    </p:spTree>
    <p:extLst>
      <p:ext uri="{BB962C8B-B14F-4D97-AF65-F5344CB8AC3E}">
        <p14:creationId xmlns:p14="http://schemas.microsoft.com/office/powerpoint/2010/main" val="3394444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Rectangle 17">
            <a:extLst>
              <a:ext uri="{FF2B5EF4-FFF2-40B4-BE49-F238E27FC236}">
                <a16:creationId xmlns:a16="http://schemas.microsoft.com/office/drawing/2014/main" id="{43B36EF0-4D8A-7954-9102-634DA3DA5F0A}"/>
              </a:ext>
            </a:extLst>
          </p:cNvPr>
          <p:cNvSpPr>
            <a:spLocks noGrp="1" noChangeArrowheads="1"/>
          </p:cNvSpPr>
          <p:nvPr>
            <p:ph type="dt" sz="half" idx="10"/>
          </p:nvPr>
        </p:nvSpPr>
        <p:spPr>
          <a:ln/>
        </p:spPr>
        <p:txBody>
          <a:bodyPr/>
          <a:lstStyle>
            <a:lvl1pPr>
              <a:defRPr/>
            </a:lvl1pPr>
          </a:lstStyle>
          <a:p>
            <a:pPr>
              <a:defRPr/>
            </a:pPr>
            <a:endParaRPr lang="en-CA"/>
          </a:p>
        </p:txBody>
      </p:sp>
      <p:sp>
        <p:nvSpPr>
          <p:cNvPr id="6" name="Rectangle 18">
            <a:extLst>
              <a:ext uri="{FF2B5EF4-FFF2-40B4-BE49-F238E27FC236}">
                <a16:creationId xmlns:a16="http://schemas.microsoft.com/office/drawing/2014/main" id="{787DA005-E392-C0F0-063A-1E041BCB09F9}"/>
              </a:ext>
            </a:extLst>
          </p:cNvPr>
          <p:cNvSpPr>
            <a:spLocks noGrp="1" noChangeArrowheads="1"/>
          </p:cNvSpPr>
          <p:nvPr>
            <p:ph type="ftr" sz="quarter" idx="11"/>
          </p:nvPr>
        </p:nvSpPr>
        <p:spPr>
          <a:ln/>
        </p:spPr>
        <p:txBody>
          <a:bodyPr/>
          <a:lstStyle>
            <a:lvl1pPr>
              <a:defRPr/>
            </a:lvl1pPr>
          </a:lstStyle>
          <a:p>
            <a:pPr>
              <a:defRPr/>
            </a:pPr>
            <a:endParaRPr lang="en-CA"/>
          </a:p>
        </p:txBody>
      </p:sp>
      <p:sp>
        <p:nvSpPr>
          <p:cNvPr id="7" name="Rectangle 19">
            <a:extLst>
              <a:ext uri="{FF2B5EF4-FFF2-40B4-BE49-F238E27FC236}">
                <a16:creationId xmlns:a16="http://schemas.microsoft.com/office/drawing/2014/main" id="{F50503DD-C4D4-C661-7AF1-8F9547ACB044}"/>
              </a:ext>
            </a:extLst>
          </p:cNvPr>
          <p:cNvSpPr>
            <a:spLocks noGrp="1" noChangeArrowheads="1"/>
          </p:cNvSpPr>
          <p:nvPr>
            <p:ph type="sldNum" sz="quarter" idx="12"/>
          </p:nvPr>
        </p:nvSpPr>
        <p:spPr>
          <a:ln/>
        </p:spPr>
        <p:txBody>
          <a:bodyPr/>
          <a:lstStyle>
            <a:lvl1pPr>
              <a:defRPr/>
            </a:lvl1pPr>
          </a:lstStyle>
          <a:p>
            <a:fld id="{A9207A8C-80D9-40AA-A171-7886EBA9C356}" type="slidenum">
              <a:rPr lang="en-CA" altLang="LID4096"/>
              <a:pPr/>
              <a:t>‹#›</a:t>
            </a:fld>
            <a:endParaRPr lang="en-CA" altLang="LID4096"/>
          </a:p>
        </p:txBody>
      </p:sp>
    </p:spTree>
    <p:extLst>
      <p:ext uri="{BB962C8B-B14F-4D97-AF65-F5344CB8AC3E}">
        <p14:creationId xmlns:p14="http://schemas.microsoft.com/office/powerpoint/2010/main" val="3519687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Rectangle 17">
            <a:extLst>
              <a:ext uri="{FF2B5EF4-FFF2-40B4-BE49-F238E27FC236}">
                <a16:creationId xmlns:a16="http://schemas.microsoft.com/office/drawing/2014/main" id="{9C5320C8-CEFB-B398-71E5-5F8FD59D10BE}"/>
              </a:ext>
            </a:extLst>
          </p:cNvPr>
          <p:cNvSpPr>
            <a:spLocks noGrp="1" noChangeArrowheads="1"/>
          </p:cNvSpPr>
          <p:nvPr>
            <p:ph type="dt" sz="half" idx="10"/>
          </p:nvPr>
        </p:nvSpPr>
        <p:spPr>
          <a:ln/>
        </p:spPr>
        <p:txBody>
          <a:bodyPr/>
          <a:lstStyle>
            <a:lvl1pPr>
              <a:defRPr/>
            </a:lvl1pPr>
          </a:lstStyle>
          <a:p>
            <a:pPr>
              <a:defRPr/>
            </a:pPr>
            <a:endParaRPr lang="en-CA"/>
          </a:p>
        </p:txBody>
      </p:sp>
      <p:sp>
        <p:nvSpPr>
          <p:cNvPr id="8" name="Rectangle 18">
            <a:extLst>
              <a:ext uri="{FF2B5EF4-FFF2-40B4-BE49-F238E27FC236}">
                <a16:creationId xmlns:a16="http://schemas.microsoft.com/office/drawing/2014/main" id="{AA3955B8-D603-E7FC-4AE9-09A46BBB8455}"/>
              </a:ext>
            </a:extLst>
          </p:cNvPr>
          <p:cNvSpPr>
            <a:spLocks noGrp="1" noChangeArrowheads="1"/>
          </p:cNvSpPr>
          <p:nvPr>
            <p:ph type="ftr" sz="quarter" idx="11"/>
          </p:nvPr>
        </p:nvSpPr>
        <p:spPr>
          <a:ln/>
        </p:spPr>
        <p:txBody>
          <a:bodyPr/>
          <a:lstStyle>
            <a:lvl1pPr>
              <a:defRPr/>
            </a:lvl1pPr>
          </a:lstStyle>
          <a:p>
            <a:pPr>
              <a:defRPr/>
            </a:pPr>
            <a:endParaRPr lang="en-CA"/>
          </a:p>
        </p:txBody>
      </p:sp>
      <p:sp>
        <p:nvSpPr>
          <p:cNvPr id="9" name="Rectangle 19">
            <a:extLst>
              <a:ext uri="{FF2B5EF4-FFF2-40B4-BE49-F238E27FC236}">
                <a16:creationId xmlns:a16="http://schemas.microsoft.com/office/drawing/2014/main" id="{763D4CEA-450A-2862-023E-024C248FC782}"/>
              </a:ext>
            </a:extLst>
          </p:cNvPr>
          <p:cNvSpPr>
            <a:spLocks noGrp="1" noChangeArrowheads="1"/>
          </p:cNvSpPr>
          <p:nvPr>
            <p:ph type="sldNum" sz="quarter" idx="12"/>
          </p:nvPr>
        </p:nvSpPr>
        <p:spPr>
          <a:ln/>
        </p:spPr>
        <p:txBody>
          <a:bodyPr/>
          <a:lstStyle>
            <a:lvl1pPr>
              <a:defRPr/>
            </a:lvl1pPr>
          </a:lstStyle>
          <a:p>
            <a:fld id="{A811E0ED-6F1F-4806-8C84-C4963CB7EA55}" type="slidenum">
              <a:rPr lang="en-CA" altLang="LID4096"/>
              <a:pPr/>
              <a:t>‹#›</a:t>
            </a:fld>
            <a:endParaRPr lang="en-CA" altLang="LID4096"/>
          </a:p>
        </p:txBody>
      </p:sp>
    </p:spTree>
    <p:extLst>
      <p:ext uri="{BB962C8B-B14F-4D97-AF65-F5344CB8AC3E}">
        <p14:creationId xmlns:p14="http://schemas.microsoft.com/office/powerpoint/2010/main" val="466670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Rectangle 17">
            <a:extLst>
              <a:ext uri="{FF2B5EF4-FFF2-40B4-BE49-F238E27FC236}">
                <a16:creationId xmlns:a16="http://schemas.microsoft.com/office/drawing/2014/main" id="{592E7D06-F5E8-9D32-FB96-5056DFD2BE64}"/>
              </a:ext>
            </a:extLst>
          </p:cNvPr>
          <p:cNvSpPr>
            <a:spLocks noGrp="1" noChangeArrowheads="1"/>
          </p:cNvSpPr>
          <p:nvPr>
            <p:ph type="dt" sz="half" idx="10"/>
          </p:nvPr>
        </p:nvSpPr>
        <p:spPr>
          <a:ln/>
        </p:spPr>
        <p:txBody>
          <a:bodyPr/>
          <a:lstStyle>
            <a:lvl1pPr>
              <a:defRPr/>
            </a:lvl1pPr>
          </a:lstStyle>
          <a:p>
            <a:pPr>
              <a:defRPr/>
            </a:pPr>
            <a:endParaRPr lang="en-CA"/>
          </a:p>
        </p:txBody>
      </p:sp>
      <p:sp>
        <p:nvSpPr>
          <p:cNvPr id="4" name="Rectangle 18">
            <a:extLst>
              <a:ext uri="{FF2B5EF4-FFF2-40B4-BE49-F238E27FC236}">
                <a16:creationId xmlns:a16="http://schemas.microsoft.com/office/drawing/2014/main" id="{09AD82C8-14B2-635B-7CA2-3A7D2DAD77D5}"/>
              </a:ext>
            </a:extLst>
          </p:cNvPr>
          <p:cNvSpPr>
            <a:spLocks noGrp="1" noChangeArrowheads="1"/>
          </p:cNvSpPr>
          <p:nvPr>
            <p:ph type="ftr" sz="quarter" idx="11"/>
          </p:nvPr>
        </p:nvSpPr>
        <p:spPr>
          <a:ln/>
        </p:spPr>
        <p:txBody>
          <a:bodyPr/>
          <a:lstStyle>
            <a:lvl1pPr>
              <a:defRPr/>
            </a:lvl1pPr>
          </a:lstStyle>
          <a:p>
            <a:pPr>
              <a:defRPr/>
            </a:pPr>
            <a:endParaRPr lang="en-CA"/>
          </a:p>
        </p:txBody>
      </p:sp>
      <p:sp>
        <p:nvSpPr>
          <p:cNvPr id="5" name="Rectangle 19">
            <a:extLst>
              <a:ext uri="{FF2B5EF4-FFF2-40B4-BE49-F238E27FC236}">
                <a16:creationId xmlns:a16="http://schemas.microsoft.com/office/drawing/2014/main" id="{65EC22F8-60CC-015F-B8C0-47A1FD9C6508}"/>
              </a:ext>
            </a:extLst>
          </p:cNvPr>
          <p:cNvSpPr>
            <a:spLocks noGrp="1" noChangeArrowheads="1"/>
          </p:cNvSpPr>
          <p:nvPr>
            <p:ph type="sldNum" sz="quarter" idx="12"/>
          </p:nvPr>
        </p:nvSpPr>
        <p:spPr>
          <a:ln/>
        </p:spPr>
        <p:txBody>
          <a:bodyPr/>
          <a:lstStyle>
            <a:lvl1pPr>
              <a:defRPr/>
            </a:lvl1pPr>
          </a:lstStyle>
          <a:p>
            <a:fld id="{A4313CEA-107C-486D-83AE-B998B927D081}" type="slidenum">
              <a:rPr lang="en-CA" altLang="LID4096"/>
              <a:pPr/>
              <a:t>‹#›</a:t>
            </a:fld>
            <a:endParaRPr lang="en-CA" altLang="LID4096"/>
          </a:p>
        </p:txBody>
      </p:sp>
    </p:spTree>
    <p:extLst>
      <p:ext uri="{BB962C8B-B14F-4D97-AF65-F5344CB8AC3E}">
        <p14:creationId xmlns:p14="http://schemas.microsoft.com/office/powerpoint/2010/main" val="3996000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7">
            <a:extLst>
              <a:ext uri="{FF2B5EF4-FFF2-40B4-BE49-F238E27FC236}">
                <a16:creationId xmlns:a16="http://schemas.microsoft.com/office/drawing/2014/main" id="{A1134790-3093-9409-DC12-A8A16813B9BD}"/>
              </a:ext>
            </a:extLst>
          </p:cNvPr>
          <p:cNvSpPr>
            <a:spLocks noGrp="1" noChangeArrowheads="1"/>
          </p:cNvSpPr>
          <p:nvPr>
            <p:ph type="dt" sz="half" idx="10"/>
          </p:nvPr>
        </p:nvSpPr>
        <p:spPr>
          <a:ln/>
        </p:spPr>
        <p:txBody>
          <a:bodyPr/>
          <a:lstStyle>
            <a:lvl1pPr>
              <a:defRPr/>
            </a:lvl1pPr>
          </a:lstStyle>
          <a:p>
            <a:pPr>
              <a:defRPr/>
            </a:pPr>
            <a:endParaRPr lang="en-CA"/>
          </a:p>
        </p:txBody>
      </p:sp>
      <p:sp>
        <p:nvSpPr>
          <p:cNvPr id="3" name="Rectangle 18">
            <a:extLst>
              <a:ext uri="{FF2B5EF4-FFF2-40B4-BE49-F238E27FC236}">
                <a16:creationId xmlns:a16="http://schemas.microsoft.com/office/drawing/2014/main" id="{469E5C30-6180-03F2-9C9B-3B305B429FC7}"/>
              </a:ext>
            </a:extLst>
          </p:cNvPr>
          <p:cNvSpPr>
            <a:spLocks noGrp="1" noChangeArrowheads="1"/>
          </p:cNvSpPr>
          <p:nvPr>
            <p:ph type="ftr" sz="quarter" idx="11"/>
          </p:nvPr>
        </p:nvSpPr>
        <p:spPr>
          <a:ln/>
        </p:spPr>
        <p:txBody>
          <a:bodyPr/>
          <a:lstStyle>
            <a:lvl1pPr>
              <a:defRPr/>
            </a:lvl1pPr>
          </a:lstStyle>
          <a:p>
            <a:pPr>
              <a:defRPr/>
            </a:pPr>
            <a:endParaRPr lang="en-CA"/>
          </a:p>
        </p:txBody>
      </p:sp>
      <p:sp>
        <p:nvSpPr>
          <p:cNvPr id="4" name="Rectangle 19">
            <a:extLst>
              <a:ext uri="{FF2B5EF4-FFF2-40B4-BE49-F238E27FC236}">
                <a16:creationId xmlns:a16="http://schemas.microsoft.com/office/drawing/2014/main" id="{2410D10C-1CD6-047B-13D1-D8ADA2FF545F}"/>
              </a:ext>
            </a:extLst>
          </p:cNvPr>
          <p:cNvSpPr>
            <a:spLocks noGrp="1" noChangeArrowheads="1"/>
          </p:cNvSpPr>
          <p:nvPr>
            <p:ph type="sldNum" sz="quarter" idx="12"/>
          </p:nvPr>
        </p:nvSpPr>
        <p:spPr>
          <a:ln/>
        </p:spPr>
        <p:txBody>
          <a:bodyPr/>
          <a:lstStyle>
            <a:lvl1pPr>
              <a:defRPr/>
            </a:lvl1pPr>
          </a:lstStyle>
          <a:p>
            <a:fld id="{EC74C761-731F-462A-B0C9-B0124A41D466}" type="slidenum">
              <a:rPr lang="en-CA" altLang="LID4096"/>
              <a:pPr/>
              <a:t>‹#›</a:t>
            </a:fld>
            <a:endParaRPr lang="en-CA" altLang="LID4096"/>
          </a:p>
        </p:txBody>
      </p:sp>
    </p:spTree>
    <p:extLst>
      <p:ext uri="{BB962C8B-B14F-4D97-AF65-F5344CB8AC3E}">
        <p14:creationId xmlns:p14="http://schemas.microsoft.com/office/powerpoint/2010/main" val="1739517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a:extLst>
              <a:ext uri="{FF2B5EF4-FFF2-40B4-BE49-F238E27FC236}">
                <a16:creationId xmlns:a16="http://schemas.microsoft.com/office/drawing/2014/main" id="{E03DD9AB-8369-A55D-8042-78FC0354A61B}"/>
              </a:ext>
            </a:extLst>
          </p:cNvPr>
          <p:cNvSpPr>
            <a:spLocks noGrp="1" noChangeArrowheads="1"/>
          </p:cNvSpPr>
          <p:nvPr>
            <p:ph type="dt" sz="half" idx="10"/>
          </p:nvPr>
        </p:nvSpPr>
        <p:spPr>
          <a:ln/>
        </p:spPr>
        <p:txBody>
          <a:bodyPr/>
          <a:lstStyle>
            <a:lvl1pPr>
              <a:defRPr/>
            </a:lvl1pPr>
          </a:lstStyle>
          <a:p>
            <a:pPr>
              <a:defRPr/>
            </a:pPr>
            <a:endParaRPr lang="en-CA"/>
          </a:p>
        </p:txBody>
      </p:sp>
      <p:sp>
        <p:nvSpPr>
          <p:cNvPr id="6" name="Rectangle 18">
            <a:extLst>
              <a:ext uri="{FF2B5EF4-FFF2-40B4-BE49-F238E27FC236}">
                <a16:creationId xmlns:a16="http://schemas.microsoft.com/office/drawing/2014/main" id="{843DF5A0-022C-1B3F-3FFF-B88E7F2EF621}"/>
              </a:ext>
            </a:extLst>
          </p:cNvPr>
          <p:cNvSpPr>
            <a:spLocks noGrp="1" noChangeArrowheads="1"/>
          </p:cNvSpPr>
          <p:nvPr>
            <p:ph type="ftr" sz="quarter" idx="11"/>
          </p:nvPr>
        </p:nvSpPr>
        <p:spPr>
          <a:ln/>
        </p:spPr>
        <p:txBody>
          <a:bodyPr/>
          <a:lstStyle>
            <a:lvl1pPr>
              <a:defRPr/>
            </a:lvl1pPr>
          </a:lstStyle>
          <a:p>
            <a:pPr>
              <a:defRPr/>
            </a:pPr>
            <a:endParaRPr lang="en-CA"/>
          </a:p>
        </p:txBody>
      </p:sp>
      <p:sp>
        <p:nvSpPr>
          <p:cNvPr id="7" name="Rectangle 19">
            <a:extLst>
              <a:ext uri="{FF2B5EF4-FFF2-40B4-BE49-F238E27FC236}">
                <a16:creationId xmlns:a16="http://schemas.microsoft.com/office/drawing/2014/main" id="{B24A3BB7-06AF-D2DF-2958-FAC36CF479F8}"/>
              </a:ext>
            </a:extLst>
          </p:cNvPr>
          <p:cNvSpPr>
            <a:spLocks noGrp="1" noChangeArrowheads="1"/>
          </p:cNvSpPr>
          <p:nvPr>
            <p:ph type="sldNum" sz="quarter" idx="12"/>
          </p:nvPr>
        </p:nvSpPr>
        <p:spPr>
          <a:ln/>
        </p:spPr>
        <p:txBody>
          <a:bodyPr/>
          <a:lstStyle>
            <a:lvl1pPr>
              <a:defRPr/>
            </a:lvl1pPr>
          </a:lstStyle>
          <a:p>
            <a:fld id="{E1D61EC3-1D6E-4580-AC3F-1C791833E44D}" type="slidenum">
              <a:rPr lang="en-CA" altLang="LID4096"/>
              <a:pPr/>
              <a:t>‹#›</a:t>
            </a:fld>
            <a:endParaRPr lang="en-CA" altLang="LID4096"/>
          </a:p>
        </p:txBody>
      </p:sp>
    </p:spTree>
    <p:extLst>
      <p:ext uri="{BB962C8B-B14F-4D97-AF65-F5344CB8AC3E}">
        <p14:creationId xmlns:p14="http://schemas.microsoft.com/office/powerpoint/2010/main" val="2192005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a:extLst>
              <a:ext uri="{FF2B5EF4-FFF2-40B4-BE49-F238E27FC236}">
                <a16:creationId xmlns:a16="http://schemas.microsoft.com/office/drawing/2014/main" id="{B7054509-B5C3-94F9-9C60-2B9695BB8573}"/>
              </a:ext>
            </a:extLst>
          </p:cNvPr>
          <p:cNvSpPr>
            <a:spLocks noGrp="1" noChangeArrowheads="1"/>
          </p:cNvSpPr>
          <p:nvPr>
            <p:ph type="dt" sz="half" idx="10"/>
          </p:nvPr>
        </p:nvSpPr>
        <p:spPr>
          <a:ln/>
        </p:spPr>
        <p:txBody>
          <a:bodyPr/>
          <a:lstStyle>
            <a:lvl1pPr>
              <a:defRPr/>
            </a:lvl1pPr>
          </a:lstStyle>
          <a:p>
            <a:pPr>
              <a:defRPr/>
            </a:pPr>
            <a:endParaRPr lang="en-CA"/>
          </a:p>
        </p:txBody>
      </p:sp>
      <p:sp>
        <p:nvSpPr>
          <p:cNvPr id="6" name="Rectangle 18">
            <a:extLst>
              <a:ext uri="{FF2B5EF4-FFF2-40B4-BE49-F238E27FC236}">
                <a16:creationId xmlns:a16="http://schemas.microsoft.com/office/drawing/2014/main" id="{6E47EEEE-66A5-62A2-F6A7-793EEBA4CB7B}"/>
              </a:ext>
            </a:extLst>
          </p:cNvPr>
          <p:cNvSpPr>
            <a:spLocks noGrp="1" noChangeArrowheads="1"/>
          </p:cNvSpPr>
          <p:nvPr>
            <p:ph type="ftr" sz="quarter" idx="11"/>
          </p:nvPr>
        </p:nvSpPr>
        <p:spPr>
          <a:ln/>
        </p:spPr>
        <p:txBody>
          <a:bodyPr/>
          <a:lstStyle>
            <a:lvl1pPr>
              <a:defRPr/>
            </a:lvl1pPr>
          </a:lstStyle>
          <a:p>
            <a:pPr>
              <a:defRPr/>
            </a:pPr>
            <a:endParaRPr lang="en-CA"/>
          </a:p>
        </p:txBody>
      </p:sp>
      <p:sp>
        <p:nvSpPr>
          <p:cNvPr id="7" name="Rectangle 19">
            <a:extLst>
              <a:ext uri="{FF2B5EF4-FFF2-40B4-BE49-F238E27FC236}">
                <a16:creationId xmlns:a16="http://schemas.microsoft.com/office/drawing/2014/main" id="{97161D96-2AF8-D18D-44DF-2277A39E9B04}"/>
              </a:ext>
            </a:extLst>
          </p:cNvPr>
          <p:cNvSpPr>
            <a:spLocks noGrp="1" noChangeArrowheads="1"/>
          </p:cNvSpPr>
          <p:nvPr>
            <p:ph type="sldNum" sz="quarter" idx="12"/>
          </p:nvPr>
        </p:nvSpPr>
        <p:spPr>
          <a:ln/>
        </p:spPr>
        <p:txBody>
          <a:bodyPr/>
          <a:lstStyle>
            <a:lvl1pPr>
              <a:defRPr/>
            </a:lvl1pPr>
          </a:lstStyle>
          <a:p>
            <a:fld id="{8FE1BBC1-0941-4B28-A765-0DC5572F2BD0}" type="slidenum">
              <a:rPr lang="en-CA" altLang="LID4096"/>
              <a:pPr/>
              <a:t>‹#›</a:t>
            </a:fld>
            <a:endParaRPr lang="en-CA" altLang="LID4096"/>
          </a:p>
        </p:txBody>
      </p:sp>
    </p:spTree>
    <p:extLst>
      <p:ext uri="{BB962C8B-B14F-4D97-AF65-F5344CB8AC3E}">
        <p14:creationId xmlns:p14="http://schemas.microsoft.com/office/powerpoint/2010/main" val="2856936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Rectangle 17">
            <a:extLst>
              <a:ext uri="{FF2B5EF4-FFF2-40B4-BE49-F238E27FC236}">
                <a16:creationId xmlns:a16="http://schemas.microsoft.com/office/drawing/2014/main" id="{15C731E9-831B-26D0-AA2F-972294ED506F}"/>
              </a:ext>
            </a:extLst>
          </p:cNvPr>
          <p:cNvSpPr>
            <a:spLocks noGrp="1" noChangeArrowheads="1"/>
          </p:cNvSpPr>
          <p:nvPr>
            <p:ph type="dt" sz="half" idx="10"/>
          </p:nvPr>
        </p:nvSpPr>
        <p:spPr>
          <a:ln/>
        </p:spPr>
        <p:txBody>
          <a:bodyPr/>
          <a:lstStyle>
            <a:lvl1pPr>
              <a:defRPr/>
            </a:lvl1pPr>
          </a:lstStyle>
          <a:p>
            <a:pPr>
              <a:defRPr/>
            </a:pPr>
            <a:endParaRPr lang="en-CA"/>
          </a:p>
        </p:txBody>
      </p:sp>
      <p:sp>
        <p:nvSpPr>
          <p:cNvPr id="5" name="Rectangle 18">
            <a:extLst>
              <a:ext uri="{FF2B5EF4-FFF2-40B4-BE49-F238E27FC236}">
                <a16:creationId xmlns:a16="http://schemas.microsoft.com/office/drawing/2014/main" id="{3CEC6906-8593-F0A7-CB03-7531F62613FC}"/>
              </a:ext>
            </a:extLst>
          </p:cNvPr>
          <p:cNvSpPr>
            <a:spLocks noGrp="1" noChangeArrowheads="1"/>
          </p:cNvSpPr>
          <p:nvPr>
            <p:ph type="ftr" sz="quarter" idx="11"/>
          </p:nvPr>
        </p:nvSpPr>
        <p:spPr>
          <a:ln/>
        </p:spPr>
        <p:txBody>
          <a:bodyPr/>
          <a:lstStyle>
            <a:lvl1pPr>
              <a:defRPr/>
            </a:lvl1pPr>
          </a:lstStyle>
          <a:p>
            <a:pPr>
              <a:defRPr/>
            </a:pPr>
            <a:endParaRPr lang="en-CA"/>
          </a:p>
        </p:txBody>
      </p:sp>
      <p:sp>
        <p:nvSpPr>
          <p:cNvPr id="6" name="Rectangle 19">
            <a:extLst>
              <a:ext uri="{FF2B5EF4-FFF2-40B4-BE49-F238E27FC236}">
                <a16:creationId xmlns:a16="http://schemas.microsoft.com/office/drawing/2014/main" id="{CEBAE5E9-6BF4-7563-F97A-83BCDEC619A9}"/>
              </a:ext>
            </a:extLst>
          </p:cNvPr>
          <p:cNvSpPr>
            <a:spLocks noGrp="1" noChangeArrowheads="1"/>
          </p:cNvSpPr>
          <p:nvPr>
            <p:ph type="sldNum" sz="quarter" idx="12"/>
          </p:nvPr>
        </p:nvSpPr>
        <p:spPr>
          <a:ln/>
        </p:spPr>
        <p:txBody>
          <a:bodyPr/>
          <a:lstStyle>
            <a:lvl1pPr>
              <a:defRPr/>
            </a:lvl1pPr>
          </a:lstStyle>
          <a:p>
            <a:fld id="{D6DA305A-4A89-42F1-9190-238727C879B7}" type="slidenum">
              <a:rPr lang="en-CA" altLang="LID4096"/>
              <a:pPr/>
              <a:t>‹#›</a:t>
            </a:fld>
            <a:endParaRPr lang="en-CA" altLang="LID4096"/>
          </a:p>
        </p:txBody>
      </p:sp>
    </p:spTree>
    <p:extLst>
      <p:ext uri="{BB962C8B-B14F-4D97-AF65-F5344CB8AC3E}">
        <p14:creationId xmlns:p14="http://schemas.microsoft.com/office/powerpoint/2010/main" val="1715229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304800"/>
            <a:ext cx="1885950" cy="5791200"/>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1066800" y="304800"/>
            <a:ext cx="550545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Rectangle 17">
            <a:extLst>
              <a:ext uri="{FF2B5EF4-FFF2-40B4-BE49-F238E27FC236}">
                <a16:creationId xmlns:a16="http://schemas.microsoft.com/office/drawing/2014/main" id="{019EEC33-56AC-EE77-8C99-97A12E1529A5}"/>
              </a:ext>
            </a:extLst>
          </p:cNvPr>
          <p:cNvSpPr>
            <a:spLocks noGrp="1" noChangeArrowheads="1"/>
          </p:cNvSpPr>
          <p:nvPr>
            <p:ph type="dt" sz="half" idx="10"/>
          </p:nvPr>
        </p:nvSpPr>
        <p:spPr>
          <a:ln/>
        </p:spPr>
        <p:txBody>
          <a:bodyPr/>
          <a:lstStyle>
            <a:lvl1pPr>
              <a:defRPr/>
            </a:lvl1pPr>
          </a:lstStyle>
          <a:p>
            <a:pPr>
              <a:defRPr/>
            </a:pPr>
            <a:endParaRPr lang="en-CA"/>
          </a:p>
        </p:txBody>
      </p:sp>
      <p:sp>
        <p:nvSpPr>
          <p:cNvPr id="5" name="Rectangle 18">
            <a:extLst>
              <a:ext uri="{FF2B5EF4-FFF2-40B4-BE49-F238E27FC236}">
                <a16:creationId xmlns:a16="http://schemas.microsoft.com/office/drawing/2014/main" id="{16C6D379-C3A5-C88D-5820-3FD42002C8A1}"/>
              </a:ext>
            </a:extLst>
          </p:cNvPr>
          <p:cNvSpPr>
            <a:spLocks noGrp="1" noChangeArrowheads="1"/>
          </p:cNvSpPr>
          <p:nvPr>
            <p:ph type="ftr" sz="quarter" idx="11"/>
          </p:nvPr>
        </p:nvSpPr>
        <p:spPr>
          <a:ln/>
        </p:spPr>
        <p:txBody>
          <a:bodyPr/>
          <a:lstStyle>
            <a:lvl1pPr>
              <a:defRPr/>
            </a:lvl1pPr>
          </a:lstStyle>
          <a:p>
            <a:pPr>
              <a:defRPr/>
            </a:pPr>
            <a:endParaRPr lang="en-CA"/>
          </a:p>
        </p:txBody>
      </p:sp>
      <p:sp>
        <p:nvSpPr>
          <p:cNvPr id="6" name="Rectangle 19">
            <a:extLst>
              <a:ext uri="{FF2B5EF4-FFF2-40B4-BE49-F238E27FC236}">
                <a16:creationId xmlns:a16="http://schemas.microsoft.com/office/drawing/2014/main" id="{546CC61A-D971-3419-57DB-4A839E949860}"/>
              </a:ext>
            </a:extLst>
          </p:cNvPr>
          <p:cNvSpPr>
            <a:spLocks noGrp="1" noChangeArrowheads="1"/>
          </p:cNvSpPr>
          <p:nvPr>
            <p:ph type="sldNum" sz="quarter" idx="12"/>
          </p:nvPr>
        </p:nvSpPr>
        <p:spPr>
          <a:ln/>
        </p:spPr>
        <p:txBody>
          <a:bodyPr/>
          <a:lstStyle>
            <a:lvl1pPr>
              <a:defRPr/>
            </a:lvl1pPr>
          </a:lstStyle>
          <a:p>
            <a:fld id="{D9D13364-DC8A-4966-BEEB-AC536D17D118}" type="slidenum">
              <a:rPr lang="en-CA" altLang="LID4096"/>
              <a:pPr/>
              <a:t>‹#›</a:t>
            </a:fld>
            <a:endParaRPr lang="en-CA" altLang="LID4096"/>
          </a:p>
        </p:txBody>
      </p:sp>
    </p:spTree>
    <p:extLst>
      <p:ext uri="{BB962C8B-B14F-4D97-AF65-F5344CB8AC3E}">
        <p14:creationId xmlns:p14="http://schemas.microsoft.com/office/powerpoint/2010/main" val="3006128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57D19439-B2B7-A64B-9F81-7B482B2292F7}"/>
              </a:ext>
            </a:extLst>
          </p:cNvPr>
          <p:cNvGrpSpPr>
            <a:grpSpLocks/>
          </p:cNvGrpSpPr>
          <p:nvPr/>
        </p:nvGrpSpPr>
        <p:grpSpPr bwMode="auto">
          <a:xfrm>
            <a:off x="0" y="6350"/>
            <a:ext cx="9140825" cy="6851650"/>
            <a:chOff x="0" y="4"/>
            <a:chExt cx="5758" cy="4316"/>
          </a:xfrm>
        </p:grpSpPr>
        <p:sp>
          <p:nvSpPr>
            <p:cNvPr id="1032" name="Freeform 3">
              <a:extLst>
                <a:ext uri="{FF2B5EF4-FFF2-40B4-BE49-F238E27FC236}">
                  <a16:creationId xmlns:a16="http://schemas.microsoft.com/office/drawing/2014/main" id="{4F9E268B-5F6E-996D-D331-20BB34E71E81}"/>
                </a:ext>
              </a:extLst>
            </p:cNvPr>
            <p:cNvSpPr>
              <a:spLocks/>
            </p:cNvSpPr>
            <p:nvPr/>
          </p:nvSpPr>
          <p:spPr bwMode="hidden">
            <a:xfrm>
              <a:off x="558" y="1161"/>
              <a:ext cx="5200" cy="3159"/>
            </a:xfrm>
            <a:custGeom>
              <a:avLst/>
              <a:gdLst>
                <a:gd name="T0" fmla="*/ 0 w 5184"/>
                <a:gd name="T1" fmla="*/ 3159 h 3159"/>
                <a:gd name="T2" fmla="*/ 5184 w 5184"/>
                <a:gd name="T3" fmla="*/ 3159 h 3159"/>
                <a:gd name="T4" fmla="*/ 5184 w 5184"/>
                <a:gd name="T5" fmla="*/ 0 h 3159"/>
                <a:gd name="T6" fmla="*/ 0 w 5184"/>
                <a:gd name="T7" fmla="*/ 0 h 3159"/>
                <a:gd name="T8" fmla="*/ 0 w 5184"/>
                <a:gd name="T9" fmla="*/ 3159 h 3159"/>
                <a:gd name="T10" fmla="*/ 0 w 5184"/>
                <a:gd name="T11" fmla="*/ 3159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84" h="3159">
                  <a:moveTo>
                    <a:pt x="0" y="3159"/>
                  </a:moveTo>
                  <a:lnTo>
                    <a:pt x="5184" y="3159"/>
                  </a:lnTo>
                  <a:lnTo>
                    <a:pt x="5184" y="0"/>
                  </a:lnTo>
                  <a:lnTo>
                    <a:pt x="0" y="0"/>
                  </a:lnTo>
                  <a:lnTo>
                    <a:pt x="0" y="3159"/>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033" name="Freeform 4">
              <a:extLst>
                <a:ext uri="{FF2B5EF4-FFF2-40B4-BE49-F238E27FC236}">
                  <a16:creationId xmlns:a16="http://schemas.microsoft.com/office/drawing/2014/main" id="{021F3A98-D3BB-2786-B126-AB4B544BB47D}"/>
                </a:ext>
              </a:extLst>
            </p:cNvPr>
            <p:cNvSpPr>
              <a:spLocks/>
            </p:cNvSpPr>
            <p:nvPr/>
          </p:nvSpPr>
          <p:spPr bwMode="hidden">
            <a:xfrm>
              <a:off x="0" y="1161"/>
              <a:ext cx="558" cy="3159"/>
            </a:xfrm>
            <a:custGeom>
              <a:avLst/>
              <a:gdLst>
                <a:gd name="T0" fmla="*/ 0 w 556"/>
                <a:gd name="T1" fmla="*/ 0 h 3159"/>
                <a:gd name="T2" fmla="*/ 0 w 556"/>
                <a:gd name="T3" fmla="*/ 3159 h 3159"/>
                <a:gd name="T4" fmla="*/ 556 w 556"/>
                <a:gd name="T5" fmla="*/ 3159 h 3159"/>
                <a:gd name="T6" fmla="*/ 556 w 556"/>
                <a:gd name="T7" fmla="*/ 0 h 3159"/>
                <a:gd name="T8" fmla="*/ 0 w 556"/>
                <a:gd name="T9" fmla="*/ 0 h 3159"/>
                <a:gd name="T10" fmla="*/ 0 w 556"/>
                <a:gd name="T11" fmla="*/ 0 h 31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6" h="3159">
                  <a:moveTo>
                    <a:pt x="0" y="0"/>
                  </a:moveTo>
                  <a:lnTo>
                    <a:pt x="0" y="3159"/>
                  </a:lnTo>
                  <a:lnTo>
                    <a:pt x="556" y="3159"/>
                  </a:lnTo>
                  <a:lnTo>
                    <a:pt x="556"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nvGrpSpPr>
            <p:cNvPr id="1034" name="Group 5">
              <a:extLst>
                <a:ext uri="{FF2B5EF4-FFF2-40B4-BE49-F238E27FC236}">
                  <a16:creationId xmlns:a16="http://schemas.microsoft.com/office/drawing/2014/main" id="{91280F58-DC69-8F0D-345E-3A7C9D29BF04}"/>
                </a:ext>
              </a:extLst>
            </p:cNvPr>
            <p:cNvGrpSpPr>
              <a:grpSpLocks/>
            </p:cNvGrpSpPr>
            <p:nvPr userDrawn="1"/>
          </p:nvGrpSpPr>
          <p:grpSpPr bwMode="auto">
            <a:xfrm>
              <a:off x="0" y="4"/>
              <a:ext cx="5758" cy="4316"/>
              <a:chOff x="0" y="4"/>
              <a:chExt cx="5758" cy="4316"/>
            </a:xfrm>
          </p:grpSpPr>
          <p:sp>
            <p:nvSpPr>
              <p:cNvPr id="1035" name="Freeform 6">
                <a:extLst>
                  <a:ext uri="{FF2B5EF4-FFF2-40B4-BE49-F238E27FC236}">
                    <a16:creationId xmlns:a16="http://schemas.microsoft.com/office/drawing/2014/main" id="{C7C2B29E-B59D-F1D4-96B7-CAA3B46998B8}"/>
                  </a:ext>
                </a:extLst>
              </p:cNvPr>
              <p:cNvSpPr>
                <a:spLocks/>
              </p:cNvSpPr>
              <p:nvPr/>
            </p:nvSpPr>
            <p:spPr bwMode="ltGray">
              <a:xfrm>
                <a:off x="552" y="4"/>
                <a:ext cx="12" cy="695"/>
              </a:xfrm>
              <a:custGeom>
                <a:avLst/>
                <a:gdLst>
                  <a:gd name="T0" fmla="*/ 12 w 12"/>
                  <a:gd name="T1" fmla="*/ 0 h 695"/>
                  <a:gd name="T2" fmla="*/ 0 w 12"/>
                  <a:gd name="T3" fmla="*/ 0 h 695"/>
                  <a:gd name="T4" fmla="*/ 0 w 12"/>
                  <a:gd name="T5" fmla="*/ 695 h 695"/>
                  <a:gd name="T6" fmla="*/ 12 w 12"/>
                  <a:gd name="T7" fmla="*/ 695 h 695"/>
                  <a:gd name="T8" fmla="*/ 12 w 12"/>
                  <a:gd name="T9" fmla="*/ 0 h 695"/>
                  <a:gd name="T10" fmla="*/ 12 w 12"/>
                  <a:gd name="T11" fmla="*/ 0 h 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695">
                    <a:moveTo>
                      <a:pt x="12" y="0"/>
                    </a:moveTo>
                    <a:lnTo>
                      <a:pt x="0" y="0"/>
                    </a:lnTo>
                    <a:lnTo>
                      <a:pt x="0" y="695"/>
                    </a:lnTo>
                    <a:lnTo>
                      <a:pt x="12" y="695"/>
                    </a:lnTo>
                    <a:lnTo>
                      <a:pt x="12"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036" name="Freeform 7">
                <a:extLst>
                  <a:ext uri="{FF2B5EF4-FFF2-40B4-BE49-F238E27FC236}">
                    <a16:creationId xmlns:a16="http://schemas.microsoft.com/office/drawing/2014/main" id="{B332F653-70D7-062C-29EB-BE34CC1EF714}"/>
                  </a:ext>
                </a:extLst>
              </p:cNvPr>
              <p:cNvSpPr>
                <a:spLocks/>
              </p:cNvSpPr>
              <p:nvPr/>
            </p:nvSpPr>
            <p:spPr bwMode="ltGray">
              <a:xfrm>
                <a:off x="552" y="1623"/>
                <a:ext cx="12" cy="2697"/>
              </a:xfrm>
              <a:custGeom>
                <a:avLst/>
                <a:gdLst>
                  <a:gd name="T0" fmla="*/ 0 w 12"/>
                  <a:gd name="T1" fmla="*/ 2697 h 2697"/>
                  <a:gd name="T2" fmla="*/ 12 w 12"/>
                  <a:gd name="T3" fmla="*/ 2697 h 2697"/>
                  <a:gd name="T4" fmla="*/ 12 w 12"/>
                  <a:gd name="T5" fmla="*/ 0 h 2697"/>
                  <a:gd name="T6" fmla="*/ 0 w 12"/>
                  <a:gd name="T7" fmla="*/ 0 h 2697"/>
                  <a:gd name="T8" fmla="*/ 0 w 12"/>
                  <a:gd name="T9" fmla="*/ 2697 h 2697"/>
                  <a:gd name="T10" fmla="*/ 0 w 12"/>
                  <a:gd name="T11" fmla="*/ 2697 h 26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697">
                    <a:moveTo>
                      <a:pt x="0" y="2697"/>
                    </a:moveTo>
                    <a:lnTo>
                      <a:pt x="12" y="2697"/>
                    </a:lnTo>
                    <a:lnTo>
                      <a:pt x="12" y="0"/>
                    </a:lnTo>
                    <a:lnTo>
                      <a:pt x="0" y="0"/>
                    </a:lnTo>
                    <a:lnTo>
                      <a:pt x="0" y="2697"/>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037" name="Freeform 8">
                <a:extLst>
                  <a:ext uri="{FF2B5EF4-FFF2-40B4-BE49-F238E27FC236}">
                    <a16:creationId xmlns:a16="http://schemas.microsoft.com/office/drawing/2014/main" id="{EEAC50DA-35F5-3FF3-BAF3-064341034C39}"/>
                  </a:ext>
                </a:extLst>
              </p:cNvPr>
              <p:cNvSpPr>
                <a:spLocks/>
              </p:cNvSpPr>
              <p:nvPr/>
            </p:nvSpPr>
            <p:spPr bwMode="ltGray">
              <a:xfrm>
                <a:off x="1019" y="1155"/>
                <a:ext cx="4739" cy="12"/>
              </a:xfrm>
              <a:custGeom>
                <a:avLst/>
                <a:gdLst>
                  <a:gd name="T0" fmla="*/ 4724 w 4724"/>
                  <a:gd name="T1" fmla="*/ 0 h 12"/>
                  <a:gd name="T2" fmla="*/ 0 w 4724"/>
                  <a:gd name="T3" fmla="*/ 0 h 12"/>
                  <a:gd name="T4" fmla="*/ 0 w 4724"/>
                  <a:gd name="T5" fmla="*/ 12 h 12"/>
                  <a:gd name="T6" fmla="*/ 4724 w 4724"/>
                  <a:gd name="T7" fmla="*/ 12 h 12"/>
                  <a:gd name="T8" fmla="*/ 4724 w 4724"/>
                  <a:gd name="T9" fmla="*/ 0 h 12"/>
                  <a:gd name="T10" fmla="*/ 4724 w 4724"/>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4" h="12">
                    <a:moveTo>
                      <a:pt x="4724" y="0"/>
                    </a:moveTo>
                    <a:lnTo>
                      <a:pt x="0" y="0"/>
                    </a:lnTo>
                    <a:lnTo>
                      <a:pt x="0" y="12"/>
                    </a:lnTo>
                    <a:lnTo>
                      <a:pt x="4724" y="12"/>
                    </a:lnTo>
                    <a:lnTo>
                      <a:pt x="4724"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038" name="Freeform 9">
                <a:extLst>
                  <a:ext uri="{FF2B5EF4-FFF2-40B4-BE49-F238E27FC236}">
                    <a16:creationId xmlns:a16="http://schemas.microsoft.com/office/drawing/2014/main" id="{1D099D02-2156-BB62-8338-994EACFA80B2}"/>
                  </a:ext>
                </a:extLst>
              </p:cNvPr>
              <p:cNvSpPr>
                <a:spLocks/>
              </p:cNvSpPr>
              <p:nvPr/>
            </p:nvSpPr>
            <p:spPr bwMode="ltGray">
              <a:xfrm>
                <a:off x="552" y="1371"/>
                <a:ext cx="12" cy="252"/>
              </a:xfrm>
              <a:custGeom>
                <a:avLst/>
                <a:gdLst>
                  <a:gd name="T0" fmla="*/ 0 w 12"/>
                  <a:gd name="T1" fmla="*/ 252 h 252"/>
                  <a:gd name="T2" fmla="*/ 12 w 12"/>
                  <a:gd name="T3" fmla="*/ 252 h 252"/>
                  <a:gd name="T4" fmla="*/ 12 w 12"/>
                  <a:gd name="T5" fmla="*/ 0 h 252"/>
                  <a:gd name="T6" fmla="*/ 0 w 12"/>
                  <a:gd name="T7" fmla="*/ 0 h 252"/>
                  <a:gd name="T8" fmla="*/ 0 w 12"/>
                  <a:gd name="T9" fmla="*/ 252 h 252"/>
                  <a:gd name="T10" fmla="*/ 0 w 12"/>
                  <a:gd name="T11" fmla="*/ 252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0" y="252"/>
                    </a:moveTo>
                    <a:lnTo>
                      <a:pt x="12" y="252"/>
                    </a:lnTo>
                    <a:lnTo>
                      <a:pt x="12" y="0"/>
                    </a:lnTo>
                    <a:lnTo>
                      <a:pt x="0" y="0"/>
                    </a:lnTo>
                    <a:lnTo>
                      <a:pt x="0" y="252"/>
                    </a:ln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039" name="Freeform 10">
                <a:extLst>
                  <a:ext uri="{FF2B5EF4-FFF2-40B4-BE49-F238E27FC236}">
                    <a16:creationId xmlns:a16="http://schemas.microsoft.com/office/drawing/2014/main" id="{3BFC7F9C-B2B1-B103-1151-3229927CD41D}"/>
                  </a:ext>
                </a:extLst>
              </p:cNvPr>
              <p:cNvSpPr>
                <a:spLocks/>
              </p:cNvSpPr>
              <p:nvPr/>
            </p:nvSpPr>
            <p:spPr bwMode="ltGray">
              <a:xfrm>
                <a:off x="552" y="699"/>
                <a:ext cx="12" cy="252"/>
              </a:xfrm>
              <a:custGeom>
                <a:avLst/>
                <a:gdLst>
                  <a:gd name="T0" fmla="*/ 12 w 12"/>
                  <a:gd name="T1" fmla="*/ 0 h 252"/>
                  <a:gd name="T2" fmla="*/ 0 w 12"/>
                  <a:gd name="T3" fmla="*/ 0 h 252"/>
                  <a:gd name="T4" fmla="*/ 0 w 12"/>
                  <a:gd name="T5" fmla="*/ 252 h 252"/>
                  <a:gd name="T6" fmla="*/ 12 w 12"/>
                  <a:gd name="T7" fmla="*/ 252 h 252"/>
                  <a:gd name="T8" fmla="*/ 12 w 12"/>
                  <a:gd name="T9" fmla="*/ 0 h 252"/>
                  <a:gd name="T10" fmla="*/ 12 w 12"/>
                  <a:gd name="T11" fmla="*/ 0 h 2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252">
                    <a:moveTo>
                      <a:pt x="12" y="0"/>
                    </a:moveTo>
                    <a:lnTo>
                      <a:pt x="0" y="0"/>
                    </a:lnTo>
                    <a:lnTo>
                      <a:pt x="0" y="252"/>
                    </a:lnTo>
                    <a:lnTo>
                      <a:pt x="12" y="252"/>
                    </a:lnTo>
                    <a:lnTo>
                      <a:pt x="12" y="0"/>
                    </a:ln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1755" name="Freeform 11">
                <a:extLst>
                  <a:ext uri="{FF2B5EF4-FFF2-40B4-BE49-F238E27FC236}">
                    <a16:creationId xmlns:a16="http://schemas.microsoft.com/office/drawing/2014/main" id="{5AC0F439-6724-41D0-B833-4D1A6A1FCD00}"/>
                  </a:ext>
                </a:extLst>
              </p:cNvPr>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pPr>
                  <a:defRPr/>
                </a:pPr>
                <a:endParaRPr lang="en-CA">
                  <a:latin typeface="Tahoma" charset="0"/>
                  <a:cs typeface="Arial" charset="0"/>
                </a:endParaRPr>
              </a:p>
            </p:txBody>
          </p:sp>
          <p:sp>
            <p:nvSpPr>
              <p:cNvPr id="1041" name="Freeform 12">
                <a:extLst>
                  <a:ext uri="{FF2B5EF4-FFF2-40B4-BE49-F238E27FC236}">
                    <a16:creationId xmlns:a16="http://schemas.microsoft.com/office/drawing/2014/main" id="{213B6451-B242-B6FD-D03E-3E237339D234}"/>
                  </a:ext>
                </a:extLst>
              </p:cNvPr>
              <p:cNvSpPr>
                <a:spLocks/>
              </p:cNvSpPr>
              <p:nvPr/>
            </p:nvSpPr>
            <p:spPr bwMode="ltGray">
              <a:xfrm>
                <a:off x="0" y="1155"/>
                <a:ext cx="351" cy="12"/>
              </a:xfrm>
              <a:custGeom>
                <a:avLst/>
                <a:gdLst>
                  <a:gd name="T0" fmla="*/ 0 w 251"/>
                  <a:gd name="T1" fmla="*/ 0 h 12"/>
                  <a:gd name="T2" fmla="*/ 0 w 251"/>
                  <a:gd name="T3" fmla="*/ 12 h 12"/>
                  <a:gd name="T4" fmla="*/ 251 w 251"/>
                  <a:gd name="T5" fmla="*/ 12 h 12"/>
                  <a:gd name="T6" fmla="*/ 251 w 251"/>
                  <a:gd name="T7" fmla="*/ 0 h 12"/>
                  <a:gd name="T8" fmla="*/ 0 w 251"/>
                  <a:gd name="T9" fmla="*/ 0 h 12"/>
                  <a:gd name="T10" fmla="*/ 0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0" y="0"/>
                    </a:moveTo>
                    <a:lnTo>
                      <a:pt x="0" y="12"/>
                    </a:lnTo>
                    <a:lnTo>
                      <a:pt x="251" y="12"/>
                    </a:lnTo>
                    <a:lnTo>
                      <a:pt x="251" y="0"/>
                    </a:lnTo>
                    <a:lnTo>
                      <a:pt x="0" y="0"/>
                    </a:ln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042" name="Freeform 13">
                <a:extLst>
                  <a:ext uri="{FF2B5EF4-FFF2-40B4-BE49-F238E27FC236}">
                    <a16:creationId xmlns:a16="http://schemas.microsoft.com/office/drawing/2014/main" id="{2D237E94-B58B-3E8C-1D63-E644986504B6}"/>
                  </a:ext>
                </a:extLst>
              </p:cNvPr>
              <p:cNvSpPr>
                <a:spLocks/>
              </p:cNvSpPr>
              <p:nvPr/>
            </p:nvSpPr>
            <p:spPr bwMode="ltGray">
              <a:xfrm>
                <a:off x="767" y="1155"/>
                <a:ext cx="252" cy="12"/>
              </a:xfrm>
              <a:custGeom>
                <a:avLst/>
                <a:gdLst>
                  <a:gd name="T0" fmla="*/ 251 w 251"/>
                  <a:gd name="T1" fmla="*/ 0 h 12"/>
                  <a:gd name="T2" fmla="*/ 0 w 251"/>
                  <a:gd name="T3" fmla="*/ 0 h 12"/>
                  <a:gd name="T4" fmla="*/ 0 w 251"/>
                  <a:gd name="T5" fmla="*/ 12 h 12"/>
                  <a:gd name="T6" fmla="*/ 251 w 251"/>
                  <a:gd name="T7" fmla="*/ 12 h 12"/>
                  <a:gd name="T8" fmla="*/ 251 w 251"/>
                  <a:gd name="T9" fmla="*/ 0 h 12"/>
                  <a:gd name="T10" fmla="*/ 251 w 251"/>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 h="12">
                    <a:moveTo>
                      <a:pt x="251" y="0"/>
                    </a:moveTo>
                    <a:lnTo>
                      <a:pt x="0" y="0"/>
                    </a:lnTo>
                    <a:lnTo>
                      <a:pt x="0" y="12"/>
                    </a:lnTo>
                    <a:lnTo>
                      <a:pt x="251" y="12"/>
                    </a:lnTo>
                    <a:lnTo>
                      <a:pt x="251" y="0"/>
                    </a:ln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1758" name="Freeform 14">
                <a:extLst>
                  <a:ext uri="{FF2B5EF4-FFF2-40B4-BE49-F238E27FC236}">
                    <a16:creationId xmlns:a16="http://schemas.microsoft.com/office/drawing/2014/main" id="{B85852FE-560E-F713-6BD6-A164FF1FD605}"/>
                  </a:ext>
                </a:extLst>
              </p:cNvPr>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pPr>
                  <a:defRPr/>
                </a:pPr>
                <a:endParaRPr lang="en-CA">
                  <a:latin typeface="Tahoma" charset="0"/>
                  <a:cs typeface="Arial" charset="0"/>
                </a:endParaRPr>
              </a:p>
            </p:txBody>
          </p:sp>
        </p:grpSp>
      </p:grpSp>
      <p:sp>
        <p:nvSpPr>
          <p:cNvPr id="31759" name="Rectangle 15">
            <a:extLst>
              <a:ext uri="{FF2B5EF4-FFF2-40B4-BE49-F238E27FC236}">
                <a16:creationId xmlns:a16="http://schemas.microsoft.com/office/drawing/2014/main" id="{C051A4C5-0EBF-88BB-2DA6-DAA1E2695E68}"/>
              </a:ext>
            </a:extLst>
          </p:cNvPr>
          <p:cNvSpPr>
            <a:spLocks noGrp="1" noChangeArrowheads="1"/>
          </p:cNvSpPr>
          <p:nvPr>
            <p:ph type="title"/>
          </p:nvPr>
        </p:nvSpPr>
        <p:spPr bwMode="auto">
          <a:xfrm>
            <a:off x="1066800" y="304800"/>
            <a:ext cx="75438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CA"/>
              <a:t>Click to edit Master title style</a:t>
            </a:r>
          </a:p>
        </p:txBody>
      </p:sp>
      <p:sp>
        <p:nvSpPr>
          <p:cNvPr id="31760" name="Rectangle 16">
            <a:extLst>
              <a:ext uri="{FF2B5EF4-FFF2-40B4-BE49-F238E27FC236}">
                <a16:creationId xmlns:a16="http://schemas.microsoft.com/office/drawing/2014/main" id="{4A7DA507-97E8-DA79-E308-59B0859C6FC0}"/>
              </a:ext>
            </a:extLst>
          </p:cNvPr>
          <p:cNvSpPr>
            <a:spLocks noGrp="1" noChangeArrowheads="1"/>
          </p:cNvSpPr>
          <p:nvPr>
            <p:ph type="body" idx="1"/>
          </p:nvPr>
        </p:nvSpPr>
        <p:spPr bwMode="auto">
          <a:xfrm>
            <a:off x="1066800" y="1981200"/>
            <a:ext cx="7543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31761" name="Rectangle 17">
            <a:extLst>
              <a:ext uri="{FF2B5EF4-FFF2-40B4-BE49-F238E27FC236}">
                <a16:creationId xmlns:a16="http://schemas.microsoft.com/office/drawing/2014/main" id="{1158A639-2676-EAE6-BD05-4345E8DD1B18}"/>
              </a:ext>
            </a:extLst>
          </p:cNvPr>
          <p:cNvSpPr>
            <a:spLocks noGrp="1" noChangeArrowheads="1"/>
          </p:cNvSpPr>
          <p:nvPr>
            <p:ph type="dt" sz="half" idx="2"/>
          </p:nvPr>
        </p:nvSpPr>
        <p:spPr bwMode="auto">
          <a:xfrm>
            <a:off x="1066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latin typeface="Tahoma" charset="0"/>
                <a:cs typeface="Arial" charset="0"/>
              </a:defRPr>
            </a:lvl1pPr>
          </a:lstStyle>
          <a:p>
            <a:pPr>
              <a:defRPr/>
            </a:pPr>
            <a:endParaRPr lang="en-CA"/>
          </a:p>
        </p:txBody>
      </p:sp>
      <p:sp>
        <p:nvSpPr>
          <p:cNvPr id="31762" name="Rectangle 18">
            <a:extLst>
              <a:ext uri="{FF2B5EF4-FFF2-40B4-BE49-F238E27FC236}">
                <a16:creationId xmlns:a16="http://schemas.microsoft.com/office/drawing/2014/main" id="{0BF1D6CE-A7AA-5364-18D1-CC008ED9B26E}"/>
              </a:ext>
            </a:extLst>
          </p:cNvPr>
          <p:cNvSpPr>
            <a:spLocks noGrp="1" noChangeArrowheads="1"/>
          </p:cNvSpPr>
          <p:nvPr>
            <p:ph type="ftr" sz="quarter" idx="3"/>
          </p:nvPr>
        </p:nvSpPr>
        <p:spPr bwMode="auto">
          <a:xfrm>
            <a:off x="34290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latin typeface="Tahoma" charset="0"/>
                <a:cs typeface="Arial" charset="0"/>
              </a:defRPr>
            </a:lvl1pPr>
          </a:lstStyle>
          <a:p>
            <a:pPr>
              <a:defRPr/>
            </a:pPr>
            <a:endParaRPr lang="en-CA"/>
          </a:p>
        </p:txBody>
      </p:sp>
      <p:sp>
        <p:nvSpPr>
          <p:cNvPr id="31763" name="Rectangle 19">
            <a:extLst>
              <a:ext uri="{FF2B5EF4-FFF2-40B4-BE49-F238E27FC236}">
                <a16:creationId xmlns:a16="http://schemas.microsoft.com/office/drawing/2014/main" id="{D46C5D8B-B8D2-350A-732A-1AB08AAB5175}"/>
              </a:ext>
            </a:extLst>
          </p:cNvPr>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fld id="{8158D387-A82F-4217-9B39-9DAF89249F42}" type="slidenum">
              <a:rPr lang="en-CA" altLang="LID4096"/>
              <a:pPr/>
              <a:t>‹#›</a:t>
            </a:fld>
            <a:endParaRPr lang="en-CA" altLang="LID4096"/>
          </a:p>
        </p:txBody>
      </p:sp>
    </p:spTree>
  </p:cSld>
  <p:clrMap bg1="dk2" tx1="lt1" bg2="dk1" tx2="lt2" accent1="accent1" accent2="accent2" accent3="accent3" accent4="accent4" accent5="accent5" accent6="accent6" hlink="hlink" folHlink="folHlink"/>
  <p:sldLayoutIdLst>
    <p:sldLayoutId id="2147483698"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charset="0"/>
          <a:cs typeface="Arial"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charset="0"/>
          <a:cs typeface="Arial"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charset="0"/>
          <a:cs typeface="Arial"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charset="0"/>
          <a:cs typeface="Arial"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charset="0"/>
          <a:cs typeface="Arial"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charset="0"/>
          <a:cs typeface="Arial"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charset="0"/>
          <a:cs typeface="Arial"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charset="0"/>
          <a:cs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Applications/Basic%20Application/bin/Debug/Basic%20Application.ex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Applications/paperBasicWidget/paperBasicWidgetApp/bin/Debug/paperBasicWidgetApp.ex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file:///C:\Edward\Grouplab\SDGT\widgets\downloads\SDGWidgetDemo\bin\Debug\SDGWidgetDemo.ex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file:///C:\Edward\AUIC\Applications\SdgFlowMenu\bin\Debug\SdgPieMenu.ex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8.png"/><Relationship Id="rId4"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3" Type="http://schemas.openxmlformats.org/officeDocument/2006/relationships/hyperlink" Target="file:///C:\Edward\AUIC\Applications\ToolGlassTesterWithED\bin\Debug\ToolGlassTesterWithED.ex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0.png"/><Relationship Id="rId4"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23EF555-70C7-5B26-0AF5-CEB8F5FF8D74}"/>
              </a:ext>
            </a:extLst>
          </p:cNvPr>
          <p:cNvSpPr>
            <a:spLocks noGrp="1" noChangeArrowheads="1"/>
          </p:cNvSpPr>
          <p:nvPr>
            <p:ph type="ctrTitle"/>
          </p:nvPr>
        </p:nvSpPr>
        <p:spPr/>
        <p:txBody>
          <a:bodyPr/>
          <a:lstStyle/>
          <a:p>
            <a:pPr eaLnBrk="1" hangingPunct="1">
              <a:defRPr/>
            </a:pPr>
            <a:r>
              <a:rPr lang="en-CA"/>
              <a:t>The SDG Toolkit</a:t>
            </a:r>
          </a:p>
        </p:txBody>
      </p:sp>
      <p:sp>
        <p:nvSpPr>
          <p:cNvPr id="2051" name="Rectangle 3">
            <a:extLst>
              <a:ext uri="{FF2B5EF4-FFF2-40B4-BE49-F238E27FC236}">
                <a16:creationId xmlns:a16="http://schemas.microsoft.com/office/drawing/2014/main" id="{BE10DCAF-71F3-8AEE-ABA1-84DA3A513984}"/>
              </a:ext>
            </a:extLst>
          </p:cNvPr>
          <p:cNvSpPr>
            <a:spLocks noGrp="1" noChangeArrowheads="1"/>
          </p:cNvSpPr>
          <p:nvPr>
            <p:ph type="subTitle" idx="1"/>
          </p:nvPr>
        </p:nvSpPr>
        <p:spPr/>
        <p:txBody>
          <a:bodyPr/>
          <a:lstStyle/>
          <a:p>
            <a:pPr eaLnBrk="1" hangingPunct="1">
              <a:defRPr/>
            </a:pPr>
            <a:r>
              <a:rPr lang="en-CA"/>
              <a:t>Edward Tse and Saul Greenberg</a:t>
            </a:r>
          </a:p>
          <a:p>
            <a:pPr eaLnBrk="1" hangingPunct="1">
              <a:defRPr/>
            </a:pPr>
            <a:r>
              <a:rPr lang="en-CA"/>
              <a:t>University of Calgary, Alberta</a:t>
            </a:r>
          </a:p>
          <a:p>
            <a:pPr eaLnBrk="1" hangingPunct="1">
              <a:defRPr/>
            </a:pPr>
            <a:r>
              <a:rPr lang="en-CA"/>
              <a:t>Canada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A2F534C5-449F-D3ED-8C73-3BE0C2C8AD93}"/>
              </a:ext>
            </a:extLst>
          </p:cNvPr>
          <p:cNvSpPr>
            <a:spLocks noGrp="1" noChangeArrowheads="1"/>
          </p:cNvSpPr>
          <p:nvPr>
            <p:ph type="title"/>
          </p:nvPr>
        </p:nvSpPr>
        <p:spPr/>
        <p:txBody>
          <a:bodyPr/>
          <a:lstStyle/>
          <a:p>
            <a:pPr eaLnBrk="1" hangingPunct="1">
              <a:defRPr/>
            </a:pPr>
            <a:r>
              <a:rPr lang="en-US"/>
              <a:t>Single Display Groupware (SDG)</a:t>
            </a:r>
            <a:endParaRPr lang="en-CA"/>
          </a:p>
        </p:txBody>
      </p:sp>
      <p:pic>
        <p:nvPicPr>
          <p:cNvPr id="4099" name="Picture 3" descr="table1">
            <a:extLst>
              <a:ext uri="{FF2B5EF4-FFF2-40B4-BE49-F238E27FC236}">
                <a16:creationId xmlns:a16="http://schemas.microsoft.com/office/drawing/2014/main" id="{BFB94C08-C2DE-59D6-42DF-0BE62761E348}"/>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066800" y="2663825"/>
            <a:ext cx="3702050" cy="2749550"/>
          </a:xfrm>
          <a:noFill/>
          <a:extLst>
            <a:ext uri="{909E8E84-426E-40DD-AFC4-6F175D3DCCD1}">
              <a14:hiddenFill xmlns:a14="http://schemas.microsoft.com/office/drawing/2010/main">
                <a:solidFill>
                  <a:srgbClr val="FFFFFF"/>
                </a:solidFill>
              </a14:hiddenFill>
            </a:ext>
          </a:extLst>
        </p:spPr>
      </p:pic>
      <p:pic>
        <p:nvPicPr>
          <p:cNvPr id="4100" name="Picture 4" descr="sdgupright">
            <a:extLst>
              <a:ext uri="{FF2B5EF4-FFF2-40B4-BE49-F238E27FC236}">
                <a16:creationId xmlns:a16="http://schemas.microsoft.com/office/drawing/2014/main" id="{8D039CF9-3C51-BF87-4E60-766A59568E3D}"/>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908550" y="2663825"/>
            <a:ext cx="3702050" cy="27495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8E60F9D2-290C-A4F4-4E3E-C3BE758A63D5}"/>
              </a:ext>
            </a:extLst>
          </p:cNvPr>
          <p:cNvSpPr>
            <a:spLocks noGrp="1" noChangeArrowheads="1"/>
          </p:cNvSpPr>
          <p:nvPr>
            <p:ph type="title"/>
          </p:nvPr>
        </p:nvSpPr>
        <p:spPr/>
        <p:txBody>
          <a:bodyPr/>
          <a:lstStyle/>
          <a:p>
            <a:pPr eaLnBrk="1" hangingPunct="1">
              <a:defRPr/>
            </a:pPr>
            <a:r>
              <a:rPr lang="en-CA"/>
              <a:t>Problems</a:t>
            </a:r>
          </a:p>
        </p:txBody>
      </p:sp>
      <p:pic>
        <p:nvPicPr>
          <p:cNvPr id="5123" name="Picture 4" descr="Mice combined streams">
            <a:extLst>
              <a:ext uri="{FF2B5EF4-FFF2-40B4-BE49-F238E27FC236}">
                <a16:creationId xmlns:a16="http://schemas.microsoft.com/office/drawing/2014/main" id="{36F0ACD6-E569-9176-7612-43A0C1A016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92375"/>
            <a:ext cx="91440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5" descr="dymozoi_[1]">
            <a:extLst>
              <a:ext uri="{FF2B5EF4-FFF2-40B4-BE49-F238E27FC236}">
                <a16:creationId xmlns:a16="http://schemas.microsoft.com/office/drawing/2014/main" id="{4164B0BC-AA4C-21ED-13CC-71CF48FD21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1484313"/>
            <a:ext cx="1144588" cy="188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Line 7">
            <a:extLst>
              <a:ext uri="{FF2B5EF4-FFF2-40B4-BE49-F238E27FC236}">
                <a16:creationId xmlns:a16="http://schemas.microsoft.com/office/drawing/2014/main" id="{27E8F9C9-AA09-20E0-BE7D-9EEAC0D821E8}"/>
              </a:ext>
            </a:extLst>
          </p:cNvPr>
          <p:cNvSpPr>
            <a:spLocks noChangeShapeType="1"/>
          </p:cNvSpPr>
          <p:nvPr/>
        </p:nvSpPr>
        <p:spPr bwMode="auto">
          <a:xfrm flipH="1" flipV="1">
            <a:off x="3132138" y="2420938"/>
            <a:ext cx="863600" cy="287337"/>
          </a:xfrm>
          <a:prstGeom prst="line">
            <a:avLst/>
          </a:prstGeom>
          <a:noFill/>
          <a:ln w="50800">
            <a:solidFill>
              <a:srgbClr val="5F5F5F"/>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5126" name="Freeform 8">
            <a:extLst>
              <a:ext uri="{FF2B5EF4-FFF2-40B4-BE49-F238E27FC236}">
                <a16:creationId xmlns:a16="http://schemas.microsoft.com/office/drawing/2014/main" id="{02C4A2DA-5824-4626-F31C-539779E857C0}"/>
              </a:ext>
            </a:extLst>
          </p:cNvPr>
          <p:cNvSpPr>
            <a:spLocks/>
          </p:cNvSpPr>
          <p:nvPr/>
        </p:nvSpPr>
        <p:spPr bwMode="auto">
          <a:xfrm>
            <a:off x="1031875" y="2352675"/>
            <a:ext cx="1196975" cy="1500188"/>
          </a:xfrm>
          <a:custGeom>
            <a:avLst/>
            <a:gdLst>
              <a:gd name="T0" fmla="*/ 711200 w 754"/>
              <a:gd name="T1" fmla="*/ 1500188 h 945"/>
              <a:gd name="T2" fmla="*/ 80963 w 754"/>
              <a:gd name="T3" fmla="*/ 887413 h 945"/>
              <a:gd name="T4" fmla="*/ 1196975 w 754"/>
              <a:gd name="T5" fmla="*/ 0 h 945"/>
              <a:gd name="T6" fmla="*/ 0 60000 65536"/>
              <a:gd name="T7" fmla="*/ 0 60000 65536"/>
              <a:gd name="T8" fmla="*/ 0 60000 65536"/>
              <a:gd name="T9" fmla="*/ 0 w 754"/>
              <a:gd name="T10" fmla="*/ 0 h 945"/>
              <a:gd name="T11" fmla="*/ 754 w 754"/>
              <a:gd name="T12" fmla="*/ 945 h 945"/>
            </a:gdLst>
            <a:ahLst/>
            <a:cxnLst>
              <a:cxn ang="T6">
                <a:pos x="T0" y="T1"/>
              </a:cxn>
              <a:cxn ang="T7">
                <a:pos x="T2" y="T3"/>
              </a:cxn>
              <a:cxn ang="T8">
                <a:pos x="T4" y="T5"/>
              </a:cxn>
            </a:cxnLst>
            <a:rect l="T9" t="T10" r="T11" b="T12"/>
            <a:pathLst>
              <a:path w="754" h="945">
                <a:moveTo>
                  <a:pt x="448" y="945"/>
                </a:moveTo>
                <a:cubicBezTo>
                  <a:pt x="382" y="881"/>
                  <a:pt x="0" y="716"/>
                  <a:pt x="51" y="559"/>
                </a:cubicBezTo>
                <a:cubicBezTo>
                  <a:pt x="111" y="400"/>
                  <a:pt x="608" y="116"/>
                  <a:pt x="754" y="0"/>
                </a:cubicBezTo>
              </a:path>
            </a:pathLst>
          </a:custGeom>
          <a:noFill/>
          <a:ln w="50800">
            <a:solidFill>
              <a:srgbClr val="5F5F5F"/>
            </a:solidFill>
            <a:round/>
            <a:headEnd/>
            <a:tailEnd/>
          </a:ln>
          <a:extLst>
            <a:ext uri="{909E8E84-426E-40DD-AFC4-6F175D3DCCD1}">
              <a14:hiddenFill xmlns:a14="http://schemas.microsoft.com/office/drawing/2010/main">
                <a:solidFill>
                  <a:srgbClr val="FFFFFF"/>
                </a:solidFill>
              </a14:hiddenFill>
            </a:ext>
          </a:extLst>
        </p:spPr>
        <p:txBody>
          <a:bodyPr/>
          <a:lstStyle/>
          <a:p>
            <a:endParaRPr lang="LID4096"/>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2826F611-0010-6714-D0CE-015AEFA00D3D}"/>
              </a:ext>
            </a:extLst>
          </p:cNvPr>
          <p:cNvSpPr>
            <a:spLocks noGrp="1" noChangeArrowheads="1"/>
          </p:cNvSpPr>
          <p:nvPr>
            <p:ph type="title"/>
          </p:nvPr>
        </p:nvSpPr>
        <p:spPr/>
        <p:txBody>
          <a:bodyPr/>
          <a:lstStyle/>
          <a:p>
            <a:pPr eaLnBrk="1" hangingPunct="1">
              <a:defRPr/>
            </a:pPr>
            <a:r>
              <a:rPr lang="en-US"/>
              <a:t>Message</a:t>
            </a:r>
          </a:p>
        </p:txBody>
      </p:sp>
      <p:sp>
        <p:nvSpPr>
          <p:cNvPr id="77831" name="Rectangle 7">
            <a:extLst>
              <a:ext uri="{FF2B5EF4-FFF2-40B4-BE49-F238E27FC236}">
                <a16:creationId xmlns:a16="http://schemas.microsoft.com/office/drawing/2014/main" id="{863A2859-1F8E-F66D-6B75-F8C2032B5042}"/>
              </a:ext>
            </a:extLst>
          </p:cNvPr>
          <p:cNvSpPr>
            <a:spLocks noGrp="1" noChangeArrowheads="1"/>
          </p:cNvSpPr>
          <p:nvPr>
            <p:ph type="body" idx="1"/>
          </p:nvPr>
        </p:nvSpPr>
        <p:spPr>
          <a:xfrm>
            <a:off x="1066800" y="1981200"/>
            <a:ext cx="8077200" cy="4114800"/>
          </a:xfrm>
        </p:spPr>
        <p:txBody>
          <a:bodyPr/>
          <a:lstStyle/>
          <a:p>
            <a:pPr eaLnBrk="1" hangingPunct="1">
              <a:buFont typeface="Wingdings" panose="05000000000000000000" pitchFamily="2" charset="2"/>
              <a:buNone/>
              <a:defRPr/>
            </a:pPr>
            <a:r>
              <a:rPr lang="en-US"/>
              <a:t>With the SDG Toolkit, </a:t>
            </a:r>
          </a:p>
          <a:p>
            <a:pPr eaLnBrk="1" hangingPunct="1">
              <a:buFont typeface="Wingdings" panose="05000000000000000000" pitchFamily="2" charset="2"/>
              <a:buNone/>
              <a:defRPr/>
            </a:pPr>
            <a:r>
              <a:rPr lang="en-US"/>
              <a:t>programmers can achieve rapid prototyping </a:t>
            </a:r>
          </a:p>
          <a:p>
            <a:pPr eaLnBrk="1" hangingPunct="1">
              <a:buFont typeface="Wingdings" panose="05000000000000000000" pitchFamily="2" charset="2"/>
              <a:buNone/>
              <a:defRPr/>
            </a:pPr>
            <a:r>
              <a:rPr lang="en-US"/>
              <a:t>of SDG applications by easily implementing</a:t>
            </a:r>
          </a:p>
          <a:p>
            <a:pPr eaLnBrk="1" hangingPunct="1">
              <a:buFont typeface="Wingdings" panose="05000000000000000000" pitchFamily="2" charset="2"/>
              <a:buNone/>
              <a:defRPr/>
            </a:pPr>
            <a:r>
              <a:rPr lang="en-US"/>
              <a:t>core SDG functionalities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B2A932EE-1AB5-7B57-30BA-2FFBC2559FED}"/>
              </a:ext>
            </a:extLst>
          </p:cNvPr>
          <p:cNvSpPr>
            <a:spLocks noGrp="1" noChangeArrowheads="1"/>
          </p:cNvSpPr>
          <p:nvPr>
            <p:ph type="title"/>
          </p:nvPr>
        </p:nvSpPr>
        <p:spPr>
          <a:xfrm>
            <a:off x="1066800" y="304800"/>
            <a:ext cx="8077200" cy="1431925"/>
          </a:xfrm>
        </p:spPr>
        <p:txBody>
          <a:bodyPr/>
          <a:lstStyle/>
          <a:p>
            <a:pPr eaLnBrk="1" hangingPunct="1">
              <a:defRPr/>
            </a:pPr>
            <a:r>
              <a:rPr lang="en-US"/>
              <a:t>First Experiences with SDG</a:t>
            </a:r>
          </a:p>
        </p:txBody>
      </p:sp>
      <p:pic>
        <p:nvPicPr>
          <p:cNvPr id="7171" name="Picture 4">
            <a:extLst>
              <a:ext uri="{FF2B5EF4-FFF2-40B4-BE49-F238E27FC236}">
                <a16:creationId xmlns:a16="http://schemas.microsoft.com/office/drawing/2014/main" id="{0E735C6A-F314-3AF4-DE6F-E23CB74EBB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13" y="2679700"/>
            <a:ext cx="2705100"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9" name="Picture 5">
            <a:extLst>
              <a:ext uri="{FF2B5EF4-FFF2-40B4-BE49-F238E27FC236}">
                <a16:creationId xmlns:a16="http://schemas.microsoft.com/office/drawing/2014/main" id="{597A19EA-5C83-50D8-AAD4-F66362FC05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6738" y="2571750"/>
            <a:ext cx="2163762"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0" name="Picture 6" descr="Marmot">
            <a:extLst>
              <a:ext uri="{FF2B5EF4-FFF2-40B4-BE49-F238E27FC236}">
                <a16:creationId xmlns:a16="http://schemas.microsoft.com/office/drawing/2014/main" id="{544F7F86-AB63-4898-7DE3-FA77CD96AB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9900" y="2760663"/>
            <a:ext cx="3530600"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Text Box 7">
            <a:extLst>
              <a:ext uri="{FF2B5EF4-FFF2-40B4-BE49-F238E27FC236}">
                <a16:creationId xmlns:a16="http://schemas.microsoft.com/office/drawing/2014/main" id="{C13F2C69-203F-3035-0DB0-ABF8E12F0B00}"/>
              </a:ext>
            </a:extLst>
          </p:cNvPr>
          <p:cNvSpPr txBox="1">
            <a:spLocks noChangeArrowheads="1"/>
          </p:cNvSpPr>
          <p:nvPr/>
        </p:nvSpPr>
        <p:spPr bwMode="auto">
          <a:xfrm>
            <a:off x="206375" y="6069013"/>
            <a:ext cx="23590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pPr>
            <a:r>
              <a:rPr lang="en-US" altLang="LID4096" sz="1600"/>
              <a:t>Zanella and Greenberg, 2001</a:t>
            </a:r>
          </a:p>
        </p:txBody>
      </p:sp>
      <p:sp>
        <p:nvSpPr>
          <p:cNvPr id="93192" name="Text Box 8">
            <a:extLst>
              <a:ext uri="{FF2B5EF4-FFF2-40B4-BE49-F238E27FC236}">
                <a16:creationId xmlns:a16="http://schemas.microsoft.com/office/drawing/2014/main" id="{C381DA38-8F31-7703-5F3E-6039FA415AFC}"/>
              </a:ext>
            </a:extLst>
          </p:cNvPr>
          <p:cNvSpPr txBox="1">
            <a:spLocks noChangeArrowheads="1"/>
          </p:cNvSpPr>
          <p:nvPr/>
        </p:nvSpPr>
        <p:spPr bwMode="auto">
          <a:xfrm>
            <a:off x="2794000" y="6086475"/>
            <a:ext cx="28257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pPr>
            <a:r>
              <a:rPr lang="en-US" altLang="LID4096" sz="1600"/>
              <a:t>Greenberg, Boyle, LaBerge, 1999</a:t>
            </a:r>
          </a:p>
        </p:txBody>
      </p:sp>
      <p:sp>
        <p:nvSpPr>
          <p:cNvPr id="93193" name="Text Box 9">
            <a:extLst>
              <a:ext uri="{FF2B5EF4-FFF2-40B4-BE49-F238E27FC236}">
                <a16:creationId xmlns:a16="http://schemas.microsoft.com/office/drawing/2014/main" id="{2CB2416B-AFD8-D89A-E74C-AAEA3270D36E}"/>
              </a:ext>
            </a:extLst>
          </p:cNvPr>
          <p:cNvSpPr txBox="1">
            <a:spLocks noChangeArrowheads="1"/>
          </p:cNvSpPr>
          <p:nvPr/>
        </p:nvSpPr>
        <p:spPr bwMode="auto">
          <a:xfrm>
            <a:off x="6186488" y="6129338"/>
            <a:ext cx="237648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pPr>
            <a:r>
              <a:rPr lang="en-US" altLang="LID4096" sz="1600"/>
              <a:t>Greenberg and Fitchett, 2001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3189"/>
                                        </p:tgtEl>
                                        <p:attrNameLst>
                                          <p:attrName>style.visibility</p:attrName>
                                        </p:attrNameLst>
                                      </p:cBhvr>
                                      <p:to>
                                        <p:strVal val="visible"/>
                                      </p:to>
                                    </p:set>
                                    <p:animEffect transition="in" filter="fade">
                                      <p:cBhvr>
                                        <p:cTn id="7" dur="500"/>
                                        <p:tgtEl>
                                          <p:spTgt spid="9318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3192"/>
                                        </p:tgtEl>
                                        <p:attrNameLst>
                                          <p:attrName>style.visibility</p:attrName>
                                        </p:attrNameLst>
                                      </p:cBhvr>
                                      <p:to>
                                        <p:strVal val="visible"/>
                                      </p:to>
                                    </p:set>
                                    <p:animEffect transition="in" filter="fade">
                                      <p:cBhvr>
                                        <p:cTn id="10" dur="500"/>
                                        <p:tgtEl>
                                          <p:spTgt spid="9319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93190"/>
                                        </p:tgtEl>
                                        <p:attrNameLst>
                                          <p:attrName>style.visibility</p:attrName>
                                        </p:attrNameLst>
                                      </p:cBhvr>
                                      <p:to>
                                        <p:strVal val="visible"/>
                                      </p:to>
                                    </p:set>
                                    <p:animEffect transition="in" filter="fade">
                                      <p:cBhvr>
                                        <p:cTn id="15" dur="500"/>
                                        <p:tgtEl>
                                          <p:spTgt spid="9319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3193"/>
                                        </p:tgtEl>
                                        <p:attrNameLst>
                                          <p:attrName>style.visibility</p:attrName>
                                        </p:attrNameLst>
                                      </p:cBhvr>
                                      <p:to>
                                        <p:strVal val="visible"/>
                                      </p:to>
                                    </p:set>
                                    <p:animEffect transition="in" filter="fade">
                                      <p:cBhvr>
                                        <p:cTn id="18" dur="500"/>
                                        <p:tgtEl>
                                          <p:spTgt spid="93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2" grpId="0"/>
      <p:bldP spid="9319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FF2C41F-3B87-AA19-F1F9-F38155604E49}"/>
              </a:ext>
            </a:extLst>
          </p:cNvPr>
          <p:cNvSpPr>
            <a:spLocks noGrp="1" noChangeArrowheads="1"/>
          </p:cNvSpPr>
          <p:nvPr>
            <p:ph type="title"/>
          </p:nvPr>
        </p:nvSpPr>
        <p:spPr>
          <a:xfrm>
            <a:off x="1066800" y="304800"/>
            <a:ext cx="8077200" cy="1431925"/>
          </a:xfrm>
        </p:spPr>
        <p:txBody>
          <a:bodyPr/>
          <a:lstStyle/>
          <a:p>
            <a:pPr eaLnBrk="1" hangingPunct="1">
              <a:defRPr/>
            </a:pPr>
            <a:r>
              <a:rPr lang="en-US"/>
              <a:t>Related Work</a:t>
            </a:r>
          </a:p>
        </p:txBody>
      </p:sp>
      <p:pic>
        <p:nvPicPr>
          <p:cNvPr id="8195" name="Picture 3">
            <a:extLst>
              <a:ext uri="{FF2B5EF4-FFF2-40B4-BE49-F238E27FC236}">
                <a16:creationId xmlns:a16="http://schemas.microsoft.com/office/drawing/2014/main" id="{716A072D-29EB-E587-D3C9-2962C91A54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13" y="2679700"/>
            <a:ext cx="2705100"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4">
            <a:extLst>
              <a:ext uri="{FF2B5EF4-FFF2-40B4-BE49-F238E27FC236}">
                <a16:creationId xmlns:a16="http://schemas.microsoft.com/office/drawing/2014/main" id="{6224F1B2-609D-0214-40C4-04B4E07500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6738" y="2571750"/>
            <a:ext cx="2163762"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5" descr="Marmot">
            <a:extLst>
              <a:ext uri="{FF2B5EF4-FFF2-40B4-BE49-F238E27FC236}">
                <a16:creationId xmlns:a16="http://schemas.microsoft.com/office/drawing/2014/main" id="{A55C2B57-D24C-EA53-4B96-CC3E00EBE8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9900" y="2760663"/>
            <a:ext cx="3530600"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Text Box 6">
            <a:extLst>
              <a:ext uri="{FF2B5EF4-FFF2-40B4-BE49-F238E27FC236}">
                <a16:creationId xmlns:a16="http://schemas.microsoft.com/office/drawing/2014/main" id="{D005087D-930A-CD7B-6BDB-87AADAE9A980}"/>
              </a:ext>
            </a:extLst>
          </p:cNvPr>
          <p:cNvSpPr txBox="1">
            <a:spLocks noChangeArrowheads="1"/>
          </p:cNvSpPr>
          <p:nvPr/>
        </p:nvSpPr>
        <p:spPr bwMode="auto">
          <a:xfrm>
            <a:off x="206375" y="6069013"/>
            <a:ext cx="23590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pPr>
            <a:r>
              <a:rPr lang="en-US" altLang="LID4096" sz="1600"/>
              <a:t>Bederson, et al., 1999</a:t>
            </a:r>
          </a:p>
        </p:txBody>
      </p:sp>
      <p:sp>
        <p:nvSpPr>
          <p:cNvPr id="8199" name="Text Box 7">
            <a:extLst>
              <a:ext uri="{FF2B5EF4-FFF2-40B4-BE49-F238E27FC236}">
                <a16:creationId xmlns:a16="http://schemas.microsoft.com/office/drawing/2014/main" id="{0B5ED936-E9A1-61D2-5422-34206FEA7D97}"/>
              </a:ext>
            </a:extLst>
          </p:cNvPr>
          <p:cNvSpPr txBox="1">
            <a:spLocks noChangeArrowheads="1"/>
          </p:cNvSpPr>
          <p:nvPr/>
        </p:nvSpPr>
        <p:spPr bwMode="auto">
          <a:xfrm>
            <a:off x="2794000" y="6086475"/>
            <a:ext cx="282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pPr>
            <a:r>
              <a:rPr lang="en-US" altLang="LID4096" sz="1600"/>
              <a:t>Myers, et al., 1998</a:t>
            </a:r>
          </a:p>
        </p:txBody>
      </p:sp>
      <p:sp>
        <p:nvSpPr>
          <p:cNvPr id="8200" name="Text Box 8">
            <a:extLst>
              <a:ext uri="{FF2B5EF4-FFF2-40B4-BE49-F238E27FC236}">
                <a16:creationId xmlns:a16="http://schemas.microsoft.com/office/drawing/2014/main" id="{337BD929-0824-5827-DBCC-B9BA15E2C887}"/>
              </a:ext>
            </a:extLst>
          </p:cNvPr>
          <p:cNvSpPr txBox="1">
            <a:spLocks noChangeArrowheads="1"/>
          </p:cNvSpPr>
          <p:nvPr/>
        </p:nvSpPr>
        <p:spPr bwMode="auto">
          <a:xfrm>
            <a:off x="6186488" y="6129338"/>
            <a:ext cx="237648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pPr>
            <a:r>
              <a:rPr lang="en-US" altLang="LID4096" sz="1600"/>
              <a:t>Greenberg and Fitchett, 2001</a:t>
            </a:r>
          </a:p>
        </p:txBody>
      </p:sp>
      <p:sp>
        <p:nvSpPr>
          <p:cNvPr id="8201" name="Text Box 9">
            <a:extLst>
              <a:ext uri="{FF2B5EF4-FFF2-40B4-BE49-F238E27FC236}">
                <a16:creationId xmlns:a16="http://schemas.microsoft.com/office/drawing/2014/main" id="{C0F37B34-E64D-DA7E-ED73-64C325B1F38A}"/>
              </a:ext>
            </a:extLst>
          </p:cNvPr>
          <p:cNvSpPr txBox="1">
            <a:spLocks noChangeArrowheads="1"/>
          </p:cNvSpPr>
          <p:nvPr/>
        </p:nvSpPr>
        <p:spPr bwMode="auto">
          <a:xfrm>
            <a:off x="549275" y="2016125"/>
            <a:ext cx="15795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pPr>
            <a:r>
              <a:rPr lang="en-US" altLang="LID4096" sz="2800"/>
              <a:t>MID</a:t>
            </a:r>
          </a:p>
        </p:txBody>
      </p:sp>
      <p:sp>
        <p:nvSpPr>
          <p:cNvPr id="8202" name="Text Box 10">
            <a:extLst>
              <a:ext uri="{FF2B5EF4-FFF2-40B4-BE49-F238E27FC236}">
                <a16:creationId xmlns:a16="http://schemas.microsoft.com/office/drawing/2014/main" id="{C4730D5F-2C2B-CC70-75EA-9B479FE0E1EB}"/>
              </a:ext>
            </a:extLst>
          </p:cNvPr>
          <p:cNvSpPr txBox="1">
            <a:spLocks noChangeArrowheads="1"/>
          </p:cNvSpPr>
          <p:nvPr/>
        </p:nvSpPr>
        <p:spPr bwMode="auto">
          <a:xfrm>
            <a:off x="3340100" y="2022475"/>
            <a:ext cx="16462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pPr>
            <a:r>
              <a:rPr lang="en-US" altLang="LID4096" sz="2800"/>
              <a:t>Pebbles</a:t>
            </a:r>
          </a:p>
        </p:txBody>
      </p:sp>
      <p:sp>
        <p:nvSpPr>
          <p:cNvPr id="8203" name="Text Box 11">
            <a:extLst>
              <a:ext uri="{FF2B5EF4-FFF2-40B4-BE49-F238E27FC236}">
                <a16:creationId xmlns:a16="http://schemas.microsoft.com/office/drawing/2014/main" id="{2CDFF9EC-98EA-7D17-A472-15E1BC3C035E}"/>
              </a:ext>
            </a:extLst>
          </p:cNvPr>
          <p:cNvSpPr txBox="1">
            <a:spLocks noChangeArrowheads="1"/>
          </p:cNvSpPr>
          <p:nvPr/>
        </p:nvSpPr>
        <p:spPr bwMode="auto">
          <a:xfrm>
            <a:off x="6394450" y="2006600"/>
            <a:ext cx="16462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pPr>
            <a:r>
              <a:rPr lang="en-US" altLang="LID4096" sz="2800"/>
              <a:t>Phidgets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BA285E3E-13A7-512A-E535-23E6B47D4B94}"/>
              </a:ext>
            </a:extLst>
          </p:cNvPr>
          <p:cNvSpPr>
            <a:spLocks noGrp="1" noChangeArrowheads="1"/>
          </p:cNvSpPr>
          <p:nvPr>
            <p:ph type="title"/>
          </p:nvPr>
        </p:nvSpPr>
        <p:spPr/>
        <p:txBody>
          <a:bodyPr/>
          <a:lstStyle/>
          <a:p>
            <a:pPr eaLnBrk="1" hangingPunct="1">
              <a:defRPr/>
            </a:pPr>
            <a:r>
              <a:rPr lang="en-CA"/>
              <a:t>SDG Toolkit</a:t>
            </a:r>
          </a:p>
        </p:txBody>
      </p:sp>
      <p:pic>
        <p:nvPicPr>
          <p:cNvPr id="9219" name="Picture 6" descr="IMG_2943">
            <a:extLst>
              <a:ext uri="{FF2B5EF4-FFF2-40B4-BE49-F238E27FC236}">
                <a16:creationId xmlns:a16="http://schemas.microsoft.com/office/drawing/2014/main" id="{9E1F2D36-0DD2-40D6-F154-ED9064292F9A}"/>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331913" y="1844675"/>
            <a:ext cx="6696075" cy="50228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A6A2231D-61B2-607C-D994-1B94341EB2A9}"/>
              </a:ext>
            </a:extLst>
          </p:cNvPr>
          <p:cNvSpPr>
            <a:spLocks noGrp="1" noChangeArrowheads="1"/>
          </p:cNvSpPr>
          <p:nvPr>
            <p:ph type="title"/>
          </p:nvPr>
        </p:nvSpPr>
        <p:spPr/>
        <p:txBody>
          <a:bodyPr/>
          <a:lstStyle/>
          <a:p>
            <a:pPr eaLnBrk="1" hangingPunct="1">
              <a:defRPr/>
            </a:pPr>
            <a:r>
              <a:rPr lang="en-US"/>
              <a:t>Core SDG Functionalities</a:t>
            </a:r>
          </a:p>
        </p:txBody>
      </p:sp>
      <p:sp>
        <p:nvSpPr>
          <p:cNvPr id="10243" name="Rectangle 3">
            <a:extLst>
              <a:ext uri="{FF2B5EF4-FFF2-40B4-BE49-F238E27FC236}">
                <a16:creationId xmlns:a16="http://schemas.microsoft.com/office/drawing/2014/main" id="{7F0C9232-2DDC-954E-12DD-0A2E463D5BFC}"/>
              </a:ext>
            </a:extLst>
          </p:cNvPr>
          <p:cNvSpPr>
            <a:spLocks noGrp="1" noChangeArrowheads="1"/>
          </p:cNvSpPr>
          <p:nvPr>
            <p:ph type="body" idx="1"/>
          </p:nvPr>
        </p:nvSpPr>
        <p:spPr>
          <a:xfrm>
            <a:off x="1066800" y="1981200"/>
            <a:ext cx="7734300" cy="4114800"/>
          </a:xfrm>
        </p:spPr>
        <p:txBody>
          <a:bodyPr/>
          <a:lstStyle/>
          <a:p>
            <a:pPr eaLnBrk="1" hangingPunct="1"/>
            <a:r>
              <a:rPr lang="en-AU" altLang="LID4096">
                <a:effectLst/>
              </a:rPr>
              <a:t>Obtaining Input </a:t>
            </a:r>
          </a:p>
          <a:p>
            <a:pPr eaLnBrk="1" hangingPunct="1"/>
            <a:r>
              <a:rPr lang="en-AU" altLang="LID4096">
                <a:effectLst/>
              </a:rPr>
              <a:t>Supporting Tables and Vertical Displays</a:t>
            </a:r>
          </a:p>
          <a:p>
            <a:pPr eaLnBrk="1" hangingPunct="1"/>
            <a:r>
              <a:rPr lang="en-AU" altLang="LID4096">
                <a:effectLst/>
              </a:rPr>
              <a:t>Multiple cursors</a:t>
            </a:r>
          </a:p>
          <a:p>
            <a:pPr eaLnBrk="1" hangingPunct="1"/>
            <a:r>
              <a:rPr lang="en-AU" altLang="LID4096">
                <a:effectLst/>
              </a:rPr>
              <a:t>Widget Layer</a:t>
            </a:r>
          </a:p>
          <a:p>
            <a:pPr eaLnBrk="1" hangingPunct="1"/>
            <a:endParaRPr lang="en-AU" altLang="LID4096">
              <a:effectLst/>
            </a:endParaRPr>
          </a:p>
          <a:p>
            <a:pPr eaLnBrk="1" hangingPunct="1"/>
            <a:endParaRPr lang="en-US" altLang="LID4096">
              <a:effectLs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74194BC1-2D5C-F364-A1BE-72487FBD7D4A}"/>
              </a:ext>
            </a:extLst>
          </p:cNvPr>
          <p:cNvSpPr>
            <a:spLocks noGrp="1" noChangeArrowheads="1"/>
          </p:cNvSpPr>
          <p:nvPr>
            <p:ph type="title"/>
          </p:nvPr>
        </p:nvSpPr>
        <p:spPr/>
        <p:txBody>
          <a:bodyPr/>
          <a:lstStyle/>
          <a:p>
            <a:pPr eaLnBrk="1" hangingPunct="1">
              <a:defRPr/>
            </a:pPr>
            <a:r>
              <a:rPr lang="en-US"/>
              <a:t>Obtaining Input</a:t>
            </a:r>
          </a:p>
        </p:txBody>
      </p:sp>
      <p:pic>
        <p:nvPicPr>
          <p:cNvPr id="11267" name="Picture 88">
            <a:extLst>
              <a:ext uri="{FF2B5EF4-FFF2-40B4-BE49-F238E27FC236}">
                <a16:creationId xmlns:a16="http://schemas.microsoft.com/office/drawing/2014/main" id="{0E90EAFF-E875-41B9-D414-5441C26CBD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14575"/>
            <a:ext cx="9140825"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90">
            <a:extLst>
              <a:ext uri="{FF2B5EF4-FFF2-40B4-BE49-F238E27FC236}">
                <a16:creationId xmlns:a16="http://schemas.microsoft.com/office/drawing/2014/main" id="{77AAA0DA-015C-5E78-AE05-ED96C649A2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1577975"/>
            <a:ext cx="914082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74" name="Line 94">
            <a:extLst>
              <a:ext uri="{FF2B5EF4-FFF2-40B4-BE49-F238E27FC236}">
                <a16:creationId xmlns:a16="http://schemas.microsoft.com/office/drawing/2014/main" id="{1537249F-2BE9-EF89-585B-EFD601F2DBBE}"/>
              </a:ext>
            </a:extLst>
          </p:cNvPr>
          <p:cNvSpPr>
            <a:spLocks noChangeShapeType="1"/>
          </p:cNvSpPr>
          <p:nvPr/>
        </p:nvSpPr>
        <p:spPr bwMode="auto">
          <a:xfrm>
            <a:off x="1963738" y="5956300"/>
            <a:ext cx="698500" cy="0"/>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97375" name="Rectangle 95">
            <a:extLst>
              <a:ext uri="{FF2B5EF4-FFF2-40B4-BE49-F238E27FC236}">
                <a16:creationId xmlns:a16="http://schemas.microsoft.com/office/drawing/2014/main" id="{8FDCAF8C-34C0-1D0B-CA67-6BBF56817D41}"/>
              </a:ext>
            </a:extLst>
          </p:cNvPr>
          <p:cNvSpPr>
            <a:spLocks noChangeArrowheads="1"/>
          </p:cNvSpPr>
          <p:nvPr/>
        </p:nvSpPr>
        <p:spPr bwMode="auto">
          <a:xfrm>
            <a:off x="7269163" y="5703888"/>
            <a:ext cx="1844675" cy="614362"/>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
        <p:nvSpPr>
          <p:cNvPr id="97376" name="Rectangle 96">
            <a:extLst>
              <a:ext uri="{FF2B5EF4-FFF2-40B4-BE49-F238E27FC236}">
                <a16:creationId xmlns:a16="http://schemas.microsoft.com/office/drawing/2014/main" id="{F580B207-6875-6B05-D3CE-194EAA0584D7}"/>
              </a:ext>
            </a:extLst>
          </p:cNvPr>
          <p:cNvSpPr>
            <a:spLocks noChangeArrowheads="1"/>
          </p:cNvSpPr>
          <p:nvPr/>
        </p:nvSpPr>
        <p:spPr bwMode="auto">
          <a:xfrm>
            <a:off x="6202363" y="3078163"/>
            <a:ext cx="2709862" cy="1065212"/>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
        <p:nvSpPr>
          <p:cNvPr id="97377" name="Rectangle 97">
            <a:extLst>
              <a:ext uri="{FF2B5EF4-FFF2-40B4-BE49-F238E27FC236}">
                <a16:creationId xmlns:a16="http://schemas.microsoft.com/office/drawing/2014/main" id="{E55941D9-495F-87DD-F0A8-67ABE127126D}"/>
              </a:ext>
            </a:extLst>
          </p:cNvPr>
          <p:cNvSpPr>
            <a:spLocks noChangeArrowheads="1"/>
          </p:cNvSpPr>
          <p:nvPr/>
        </p:nvSpPr>
        <p:spPr bwMode="auto">
          <a:xfrm>
            <a:off x="5435600" y="1604963"/>
            <a:ext cx="3408363" cy="781050"/>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
        <p:nvSpPr>
          <p:cNvPr id="97378" name="Line 98">
            <a:extLst>
              <a:ext uri="{FF2B5EF4-FFF2-40B4-BE49-F238E27FC236}">
                <a16:creationId xmlns:a16="http://schemas.microsoft.com/office/drawing/2014/main" id="{B750694F-491E-5CEA-C280-BA4B0EF54577}"/>
              </a:ext>
            </a:extLst>
          </p:cNvPr>
          <p:cNvSpPr>
            <a:spLocks noChangeShapeType="1"/>
          </p:cNvSpPr>
          <p:nvPr/>
        </p:nvSpPr>
        <p:spPr bwMode="auto">
          <a:xfrm flipV="1">
            <a:off x="2943225" y="5510213"/>
            <a:ext cx="0" cy="398462"/>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97379" name="Line 99">
            <a:extLst>
              <a:ext uri="{FF2B5EF4-FFF2-40B4-BE49-F238E27FC236}">
                <a16:creationId xmlns:a16="http://schemas.microsoft.com/office/drawing/2014/main" id="{C1C2DBF6-D162-72AE-1F6A-FF70F6C9366F}"/>
              </a:ext>
            </a:extLst>
          </p:cNvPr>
          <p:cNvSpPr>
            <a:spLocks noChangeShapeType="1"/>
          </p:cNvSpPr>
          <p:nvPr/>
        </p:nvSpPr>
        <p:spPr bwMode="auto">
          <a:xfrm flipV="1">
            <a:off x="2943225" y="4046538"/>
            <a:ext cx="0" cy="979487"/>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97380" name="Line 100">
            <a:extLst>
              <a:ext uri="{FF2B5EF4-FFF2-40B4-BE49-F238E27FC236}">
                <a16:creationId xmlns:a16="http://schemas.microsoft.com/office/drawing/2014/main" id="{E6C7910E-3F9A-5D2F-6BBB-C2D9750E5AB1}"/>
              </a:ext>
            </a:extLst>
          </p:cNvPr>
          <p:cNvSpPr>
            <a:spLocks noChangeShapeType="1"/>
          </p:cNvSpPr>
          <p:nvPr/>
        </p:nvSpPr>
        <p:spPr bwMode="auto">
          <a:xfrm flipH="1" flipV="1">
            <a:off x="2941638" y="2998788"/>
            <a:ext cx="1587" cy="339725"/>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97381" name="Line 101">
            <a:extLst>
              <a:ext uri="{FF2B5EF4-FFF2-40B4-BE49-F238E27FC236}">
                <a16:creationId xmlns:a16="http://schemas.microsoft.com/office/drawing/2014/main" id="{668CBBE8-B446-4B07-3BC7-F6EA54733C6C}"/>
              </a:ext>
            </a:extLst>
          </p:cNvPr>
          <p:cNvSpPr>
            <a:spLocks noChangeShapeType="1"/>
          </p:cNvSpPr>
          <p:nvPr/>
        </p:nvSpPr>
        <p:spPr bwMode="auto">
          <a:xfrm flipV="1">
            <a:off x="2952750" y="2235200"/>
            <a:ext cx="14288" cy="255588"/>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97384" name="Freeform 104">
            <a:extLst>
              <a:ext uri="{FF2B5EF4-FFF2-40B4-BE49-F238E27FC236}">
                <a16:creationId xmlns:a16="http://schemas.microsoft.com/office/drawing/2014/main" id="{71FB7570-B1F1-2993-98F9-2CF384B44041}"/>
              </a:ext>
            </a:extLst>
          </p:cNvPr>
          <p:cNvSpPr>
            <a:spLocks/>
          </p:cNvSpPr>
          <p:nvPr/>
        </p:nvSpPr>
        <p:spPr bwMode="auto">
          <a:xfrm>
            <a:off x="406400" y="5668963"/>
            <a:ext cx="1552575" cy="739775"/>
          </a:xfrm>
          <a:custGeom>
            <a:avLst/>
            <a:gdLst>
              <a:gd name="T0" fmla="*/ 1206500 w 978"/>
              <a:gd name="T1" fmla="*/ 0 h 466"/>
              <a:gd name="T2" fmla="*/ 241300 w 978"/>
              <a:gd name="T3" fmla="*/ 182563 h 466"/>
              <a:gd name="T4" fmla="*/ 25400 w 978"/>
              <a:gd name="T5" fmla="*/ 549275 h 466"/>
              <a:gd name="T6" fmla="*/ 392113 w 978"/>
              <a:gd name="T7" fmla="*/ 682625 h 466"/>
              <a:gd name="T8" fmla="*/ 1355725 w 978"/>
              <a:gd name="T9" fmla="*/ 698500 h 466"/>
              <a:gd name="T10" fmla="*/ 1504950 w 978"/>
              <a:gd name="T11" fmla="*/ 431800 h 466"/>
              <a:gd name="T12" fmla="*/ 1073150 w 978"/>
              <a:gd name="T13" fmla="*/ 133350 h 466"/>
              <a:gd name="T14" fmla="*/ 341313 w 978"/>
              <a:gd name="T15" fmla="*/ 50800 h 466"/>
              <a:gd name="T16" fmla="*/ 76200 w 978"/>
              <a:gd name="T17" fmla="*/ 66675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8"/>
              <a:gd name="T28" fmla="*/ 0 h 466"/>
              <a:gd name="T29" fmla="*/ 978 w 978"/>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8" h="466">
                <a:moveTo>
                  <a:pt x="760" y="0"/>
                </a:moveTo>
                <a:cubicBezTo>
                  <a:pt x="661" y="19"/>
                  <a:pt x="276" y="57"/>
                  <a:pt x="152" y="115"/>
                </a:cubicBezTo>
                <a:cubicBezTo>
                  <a:pt x="28" y="173"/>
                  <a:pt x="0" y="294"/>
                  <a:pt x="16" y="346"/>
                </a:cubicBezTo>
                <a:cubicBezTo>
                  <a:pt x="32" y="398"/>
                  <a:pt x="107" y="414"/>
                  <a:pt x="247" y="430"/>
                </a:cubicBezTo>
                <a:cubicBezTo>
                  <a:pt x="387" y="446"/>
                  <a:pt x="737" y="466"/>
                  <a:pt x="854" y="440"/>
                </a:cubicBezTo>
                <a:cubicBezTo>
                  <a:pt x="971" y="414"/>
                  <a:pt x="978" y="331"/>
                  <a:pt x="948" y="272"/>
                </a:cubicBezTo>
                <a:cubicBezTo>
                  <a:pt x="918" y="213"/>
                  <a:pt x="798" y="124"/>
                  <a:pt x="676" y="84"/>
                </a:cubicBezTo>
                <a:cubicBezTo>
                  <a:pt x="554" y="44"/>
                  <a:pt x="320" y="39"/>
                  <a:pt x="215" y="32"/>
                </a:cubicBezTo>
                <a:cubicBezTo>
                  <a:pt x="110" y="25"/>
                  <a:pt x="79" y="33"/>
                  <a:pt x="48" y="42"/>
                </a:cubicBez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LID4096"/>
          </a:p>
        </p:txBody>
      </p:sp>
      <p:sp>
        <p:nvSpPr>
          <p:cNvPr id="97385" name="Freeform 105">
            <a:extLst>
              <a:ext uri="{FF2B5EF4-FFF2-40B4-BE49-F238E27FC236}">
                <a16:creationId xmlns:a16="http://schemas.microsoft.com/office/drawing/2014/main" id="{59EA6B03-6762-27C7-6A7A-0C9A59C2A59A}"/>
              </a:ext>
            </a:extLst>
          </p:cNvPr>
          <p:cNvSpPr>
            <a:spLocks/>
          </p:cNvSpPr>
          <p:nvPr/>
        </p:nvSpPr>
        <p:spPr bwMode="auto">
          <a:xfrm flipV="1">
            <a:off x="7272338" y="5713413"/>
            <a:ext cx="1801812" cy="738187"/>
          </a:xfrm>
          <a:custGeom>
            <a:avLst/>
            <a:gdLst>
              <a:gd name="T0" fmla="*/ 1400181 w 978"/>
              <a:gd name="T1" fmla="*/ 0 h 466"/>
              <a:gd name="T2" fmla="*/ 280036 w 978"/>
              <a:gd name="T3" fmla="*/ 182171 h 466"/>
              <a:gd name="T4" fmla="*/ 29477 w 978"/>
              <a:gd name="T5" fmla="*/ 548096 h 466"/>
              <a:gd name="T6" fmla="*/ 455059 w 978"/>
              <a:gd name="T7" fmla="*/ 681160 h 466"/>
              <a:gd name="T8" fmla="*/ 1573361 w 978"/>
              <a:gd name="T9" fmla="*/ 697001 h 466"/>
              <a:gd name="T10" fmla="*/ 1746542 w 978"/>
              <a:gd name="T11" fmla="*/ 430873 h 466"/>
              <a:gd name="T12" fmla="*/ 1245424 w 978"/>
              <a:gd name="T13" fmla="*/ 133064 h 466"/>
              <a:gd name="T14" fmla="*/ 396104 w 978"/>
              <a:gd name="T15" fmla="*/ 50691 h 466"/>
              <a:gd name="T16" fmla="*/ 88432 w 978"/>
              <a:gd name="T17" fmla="*/ 66532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8"/>
              <a:gd name="T28" fmla="*/ 0 h 466"/>
              <a:gd name="T29" fmla="*/ 978 w 978"/>
              <a:gd name="T30" fmla="*/ 466 h 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8" h="466">
                <a:moveTo>
                  <a:pt x="760" y="0"/>
                </a:moveTo>
                <a:cubicBezTo>
                  <a:pt x="661" y="19"/>
                  <a:pt x="276" y="57"/>
                  <a:pt x="152" y="115"/>
                </a:cubicBezTo>
                <a:cubicBezTo>
                  <a:pt x="28" y="173"/>
                  <a:pt x="0" y="294"/>
                  <a:pt x="16" y="346"/>
                </a:cubicBezTo>
                <a:cubicBezTo>
                  <a:pt x="32" y="398"/>
                  <a:pt x="107" y="414"/>
                  <a:pt x="247" y="430"/>
                </a:cubicBezTo>
                <a:cubicBezTo>
                  <a:pt x="387" y="446"/>
                  <a:pt x="737" y="466"/>
                  <a:pt x="854" y="440"/>
                </a:cubicBezTo>
                <a:cubicBezTo>
                  <a:pt x="971" y="414"/>
                  <a:pt x="978" y="331"/>
                  <a:pt x="948" y="272"/>
                </a:cubicBezTo>
                <a:cubicBezTo>
                  <a:pt x="918" y="213"/>
                  <a:pt x="798" y="124"/>
                  <a:pt x="676" y="84"/>
                </a:cubicBezTo>
                <a:cubicBezTo>
                  <a:pt x="554" y="44"/>
                  <a:pt x="320" y="39"/>
                  <a:pt x="215" y="32"/>
                </a:cubicBezTo>
                <a:cubicBezTo>
                  <a:pt x="110" y="25"/>
                  <a:pt x="79" y="33"/>
                  <a:pt x="48" y="42"/>
                </a:cubicBez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LID4096"/>
          </a:p>
        </p:txBody>
      </p:sp>
      <p:sp>
        <p:nvSpPr>
          <p:cNvPr id="97386" name="Line 106">
            <a:extLst>
              <a:ext uri="{FF2B5EF4-FFF2-40B4-BE49-F238E27FC236}">
                <a16:creationId xmlns:a16="http://schemas.microsoft.com/office/drawing/2014/main" id="{63510A9E-A91C-B122-0D80-53B8964D7818}"/>
              </a:ext>
            </a:extLst>
          </p:cNvPr>
          <p:cNvSpPr>
            <a:spLocks noChangeShapeType="1"/>
          </p:cNvSpPr>
          <p:nvPr/>
        </p:nvSpPr>
        <p:spPr bwMode="auto">
          <a:xfrm flipH="1">
            <a:off x="6834188" y="5973763"/>
            <a:ext cx="614362" cy="0"/>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97387" name="Line 107">
            <a:extLst>
              <a:ext uri="{FF2B5EF4-FFF2-40B4-BE49-F238E27FC236}">
                <a16:creationId xmlns:a16="http://schemas.microsoft.com/office/drawing/2014/main" id="{A6089B1C-D63D-D1AB-006B-5BF50FD25FA5}"/>
              </a:ext>
            </a:extLst>
          </p:cNvPr>
          <p:cNvSpPr>
            <a:spLocks noChangeShapeType="1"/>
          </p:cNvSpPr>
          <p:nvPr/>
        </p:nvSpPr>
        <p:spPr bwMode="auto">
          <a:xfrm flipV="1">
            <a:off x="6710363" y="5502275"/>
            <a:ext cx="7937" cy="357188"/>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97388" name="Line 108">
            <a:extLst>
              <a:ext uri="{FF2B5EF4-FFF2-40B4-BE49-F238E27FC236}">
                <a16:creationId xmlns:a16="http://schemas.microsoft.com/office/drawing/2014/main" id="{80AC6538-14B5-1D7D-8FD9-C8196AF36740}"/>
              </a:ext>
            </a:extLst>
          </p:cNvPr>
          <p:cNvSpPr>
            <a:spLocks noChangeShapeType="1"/>
          </p:cNvSpPr>
          <p:nvPr/>
        </p:nvSpPr>
        <p:spPr bwMode="auto">
          <a:xfrm flipV="1">
            <a:off x="6727825" y="4049713"/>
            <a:ext cx="0" cy="974725"/>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97389" name="Line 109">
            <a:extLst>
              <a:ext uri="{FF2B5EF4-FFF2-40B4-BE49-F238E27FC236}">
                <a16:creationId xmlns:a16="http://schemas.microsoft.com/office/drawing/2014/main" id="{EC8462E1-7403-54D0-5CFC-8B4EF6CFA64A}"/>
              </a:ext>
            </a:extLst>
          </p:cNvPr>
          <p:cNvSpPr>
            <a:spLocks noChangeShapeType="1"/>
          </p:cNvSpPr>
          <p:nvPr/>
        </p:nvSpPr>
        <p:spPr bwMode="auto">
          <a:xfrm flipV="1">
            <a:off x="6700838" y="2249488"/>
            <a:ext cx="0" cy="249237"/>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11283" name="Rectangle 110">
            <a:extLst>
              <a:ext uri="{FF2B5EF4-FFF2-40B4-BE49-F238E27FC236}">
                <a16:creationId xmlns:a16="http://schemas.microsoft.com/office/drawing/2014/main" id="{1D7FE0A7-E2AA-2D1E-7634-CB55E8510E12}"/>
              </a:ext>
            </a:extLst>
          </p:cNvPr>
          <p:cNvSpPr>
            <a:spLocks noChangeArrowheads="1"/>
          </p:cNvSpPr>
          <p:nvPr/>
        </p:nvSpPr>
        <p:spPr bwMode="auto">
          <a:xfrm>
            <a:off x="1514475" y="3409950"/>
            <a:ext cx="400050" cy="69850"/>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
        <p:nvSpPr>
          <p:cNvPr id="11284" name="Rectangle 111">
            <a:extLst>
              <a:ext uri="{FF2B5EF4-FFF2-40B4-BE49-F238E27FC236}">
                <a16:creationId xmlns:a16="http://schemas.microsoft.com/office/drawing/2014/main" id="{BA514919-FC8D-5110-4BFA-A1FCBF2DC45A}"/>
              </a:ext>
            </a:extLst>
          </p:cNvPr>
          <p:cNvSpPr>
            <a:spLocks noChangeArrowheads="1"/>
          </p:cNvSpPr>
          <p:nvPr/>
        </p:nvSpPr>
        <p:spPr bwMode="auto">
          <a:xfrm>
            <a:off x="7772400" y="3438525"/>
            <a:ext cx="285750" cy="42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
        <p:nvSpPr>
          <p:cNvPr id="97392" name="Rectangle 112">
            <a:extLst>
              <a:ext uri="{FF2B5EF4-FFF2-40B4-BE49-F238E27FC236}">
                <a16:creationId xmlns:a16="http://schemas.microsoft.com/office/drawing/2014/main" id="{EFB25120-F4BE-F77C-D6F8-50B6DBB4612C}"/>
              </a:ext>
            </a:extLst>
          </p:cNvPr>
          <p:cNvSpPr>
            <a:spLocks noChangeArrowheads="1"/>
          </p:cNvSpPr>
          <p:nvPr/>
        </p:nvSpPr>
        <p:spPr bwMode="auto">
          <a:xfrm>
            <a:off x="157163" y="4964113"/>
            <a:ext cx="4067175" cy="617537"/>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
        <p:nvSpPr>
          <p:cNvPr id="97393" name="Rectangle 113">
            <a:extLst>
              <a:ext uri="{FF2B5EF4-FFF2-40B4-BE49-F238E27FC236}">
                <a16:creationId xmlns:a16="http://schemas.microsoft.com/office/drawing/2014/main" id="{E3679175-5966-74B2-86D3-001E0C3380FB}"/>
              </a:ext>
            </a:extLst>
          </p:cNvPr>
          <p:cNvSpPr>
            <a:spLocks noChangeArrowheads="1"/>
          </p:cNvSpPr>
          <p:nvPr/>
        </p:nvSpPr>
        <p:spPr bwMode="auto">
          <a:xfrm>
            <a:off x="112713" y="3205163"/>
            <a:ext cx="6008687" cy="931862"/>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
        <p:nvSpPr>
          <p:cNvPr id="97394" name="Rectangle 114">
            <a:extLst>
              <a:ext uri="{FF2B5EF4-FFF2-40B4-BE49-F238E27FC236}">
                <a16:creationId xmlns:a16="http://schemas.microsoft.com/office/drawing/2014/main" id="{4E2B6096-08C7-6130-9F84-732B8E3EA360}"/>
              </a:ext>
            </a:extLst>
          </p:cNvPr>
          <p:cNvSpPr>
            <a:spLocks noChangeArrowheads="1"/>
          </p:cNvSpPr>
          <p:nvPr/>
        </p:nvSpPr>
        <p:spPr bwMode="auto">
          <a:xfrm>
            <a:off x="2063750" y="2725738"/>
            <a:ext cx="2420938" cy="330200"/>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
        <p:nvSpPr>
          <p:cNvPr id="97395" name="Rectangle 115">
            <a:extLst>
              <a:ext uri="{FF2B5EF4-FFF2-40B4-BE49-F238E27FC236}">
                <a16:creationId xmlns:a16="http://schemas.microsoft.com/office/drawing/2014/main" id="{C7514F4D-FDE6-5EB1-7660-38ED42719433}"/>
              </a:ext>
            </a:extLst>
          </p:cNvPr>
          <p:cNvSpPr>
            <a:spLocks noChangeArrowheads="1"/>
          </p:cNvSpPr>
          <p:nvPr/>
        </p:nvSpPr>
        <p:spPr bwMode="auto">
          <a:xfrm>
            <a:off x="130175" y="1593850"/>
            <a:ext cx="3667125" cy="687388"/>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
        <p:nvSpPr>
          <p:cNvPr id="97396" name="Rectangle 116">
            <a:extLst>
              <a:ext uri="{FF2B5EF4-FFF2-40B4-BE49-F238E27FC236}">
                <a16:creationId xmlns:a16="http://schemas.microsoft.com/office/drawing/2014/main" id="{11E2B5E2-579E-C041-B173-25C9C4800280}"/>
              </a:ext>
            </a:extLst>
          </p:cNvPr>
          <p:cNvSpPr>
            <a:spLocks noChangeArrowheads="1"/>
          </p:cNvSpPr>
          <p:nvPr/>
        </p:nvSpPr>
        <p:spPr bwMode="auto">
          <a:xfrm>
            <a:off x="6183313" y="4964113"/>
            <a:ext cx="2786062" cy="592137"/>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7384"/>
                                        </p:tgtEl>
                                        <p:attrNameLst>
                                          <p:attrName>style.visibility</p:attrName>
                                        </p:attrNameLst>
                                      </p:cBhvr>
                                      <p:to>
                                        <p:strVal val="visible"/>
                                      </p:to>
                                    </p:set>
                                    <p:animEffect transition="in" filter="fade">
                                      <p:cBhvr>
                                        <p:cTn id="7" dur="500"/>
                                        <p:tgtEl>
                                          <p:spTgt spid="973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7374"/>
                                        </p:tgtEl>
                                        <p:attrNameLst>
                                          <p:attrName>style.visibility</p:attrName>
                                        </p:attrNameLst>
                                      </p:cBhvr>
                                      <p:to>
                                        <p:strVal val="visible"/>
                                      </p:to>
                                    </p:set>
                                    <p:animEffect transition="in" filter="fade">
                                      <p:cBhvr>
                                        <p:cTn id="12" dur="500"/>
                                        <p:tgtEl>
                                          <p:spTgt spid="973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97378"/>
                                        </p:tgtEl>
                                        <p:attrNameLst>
                                          <p:attrName>style.visibility</p:attrName>
                                        </p:attrNameLst>
                                      </p:cBhvr>
                                      <p:to>
                                        <p:strVal val="visible"/>
                                      </p:to>
                                    </p:set>
                                    <p:animEffect transition="in" filter="fade">
                                      <p:cBhvr>
                                        <p:cTn id="17" dur="500"/>
                                        <p:tgtEl>
                                          <p:spTgt spid="97378"/>
                                        </p:tgtEl>
                                      </p:cBhvr>
                                    </p:animEffect>
                                  </p:childTnLst>
                                </p:cTn>
                              </p:par>
                              <p:par>
                                <p:cTn id="18" presetID="10" presetClass="exit" presetSubtype="0" fill="hold" grpId="0" nodeType="withEffect">
                                  <p:stCondLst>
                                    <p:cond delay="0"/>
                                  </p:stCondLst>
                                  <p:childTnLst>
                                    <p:animEffect transition="out" filter="fade">
                                      <p:cBhvr>
                                        <p:cTn id="19" dur="500"/>
                                        <p:tgtEl>
                                          <p:spTgt spid="97392"/>
                                        </p:tgtEl>
                                      </p:cBhvr>
                                    </p:animEffect>
                                    <p:set>
                                      <p:cBhvr>
                                        <p:cTn id="20" dur="1" fill="hold">
                                          <p:stCondLst>
                                            <p:cond delay="499"/>
                                          </p:stCondLst>
                                        </p:cTn>
                                        <p:tgtEl>
                                          <p:spTgt spid="97392"/>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97379"/>
                                        </p:tgtEl>
                                        <p:attrNameLst>
                                          <p:attrName>style.visibility</p:attrName>
                                        </p:attrNameLst>
                                      </p:cBhvr>
                                      <p:to>
                                        <p:strVal val="visible"/>
                                      </p:to>
                                    </p:set>
                                    <p:animEffect transition="in" filter="fade">
                                      <p:cBhvr>
                                        <p:cTn id="25" dur="500"/>
                                        <p:tgtEl>
                                          <p:spTgt spid="97379"/>
                                        </p:tgtEl>
                                      </p:cBhvr>
                                    </p:animEffect>
                                  </p:childTnLst>
                                </p:cTn>
                              </p:par>
                              <p:par>
                                <p:cTn id="26" presetID="10" presetClass="exit" presetSubtype="0" fill="hold" grpId="0" nodeType="withEffect">
                                  <p:stCondLst>
                                    <p:cond delay="0"/>
                                  </p:stCondLst>
                                  <p:childTnLst>
                                    <p:animEffect transition="out" filter="fade">
                                      <p:cBhvr>
                                        <p:cTn id="27" dur="500"/>
                                        <p:tgtEl>
                                          <p:spTgt spid="97393"/>
                                        </p:tgtEl>
                                      </p:cBhvr>
                                    </p:animEffect>
                                    <p:set>
                                      <p:cBhvr>
                                        <p:cTn id="28" dur="1" fill="hold">
                                          <p:stCondLst>
                                            <p:cond delay="499"/>
                                          </p:stCondLst>
                                        </p:cTn>
                                        <p:tgtEl>
                                          <p:spTgt spid="97393"/>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97380"/>
                                        </p:tgtEl>
                                        <p:attrNameLst>
                                          <p:attrName>style.visibility</p:attrName>
                                        </p:attrNameLst>
                                      </p:cBhvr>
                                      <p:to>
                                        <p:strVal val="visible"/>
                                      </p:to>
                                    </p:set>
                                    <p:animEffect transition="in" filter="fade">
                                      <p:cBhvr>
                                        <p:cTn id="33" dur="500"/>
                                        <p:tgtEl>
                                          <p:spTgt spid="97380"/>
                                        </p:tgtEl>
                                      </p:cBhvr>
                                    </p:animEffect>
                                  </p:childTnLst>
                                </p:cTn>
                              </p:par>
                              <p:par>
                                <p:cTn id="34" presetID="10" presetClass="exit" presetSubtype="0" fill="hold" grpId="0" nodeType="withEffect">
                                  <p:stCondLst>
                                    <p:cond delay="0"/>
                                  </p:stCondLst>
                                  <p:childTnLst>
                                    <p:animEffect transition="out" filter="fade">
                                      <p:cBhvr>
                                        <p:cTn id="35" dur="500"/>
                                        <p:tgtEl>
                                          <p:spTgt spid="97394"/>
                                        </p:tgtEl>
                                      </p:cBhvr>
                                    </p:animEffect>
                                    <p:set>
                                      <p:cBhvr>
                                        <p:cTn id="36" dur="1" fill="hold">
                                          <p:stCondLst>
                                            <p:cond delay="499"/>
                                          </p:stCondLst>
                                        </p:cTn>
                                        <p:tgtEl>
                                          <p:spTgt spid="97394"/>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nodeType="clickEffect">
                                  <p:stCondLst>
                                    <p:cond delay="0"/>
                                  </p:stCondLst>
                                  <p:childTnLst>
                                    <p:set>
                                      <p:cBhvr>
                                        <p:cTn id="40" dur="1" fill="hold">
                                          <p:stCondLst>
                                            <p:cond delay="0"/>
                                          </p:stCondLst>
                                        </p:cTn>
                                        <p:tgtEl>
                                          <p:spTgt spid="97381"/>
                                        </p:tgtEl>
                                        <p:attrNameLst>
                                          <p:attrName>style.visibility</p:attrName>
                                        </p:attrNameLst>
                                      </p:cBhvr>
                                      <p:to>
                                        <p:strVal val="visible"/>
                                      </p:to>
                                    </p:set>
                                    <p:animEffect transition="in" filter="fade">
                                      <p:cBhvr>
                                        <p:cTn id="41" dur="500"/>
                                        <p:tgtEl>
                                          <p:spTgt spid="97381"/>
                                        </p:tgtEl>
                                      </p:cBhvr>
                                    </p:animEffect>
                                  </p:childTnLst>
                                </p:cTn>
                              </p:par>
                              <p:par>
                                <p:cTn id="42" presetID="10" presetClass="exit" presetSubtype="0" fill="hold" grpId="0" nodeType="withEffect">
                                  <p:stCondLst>
                                    <p:cond delay="0"/>
                                  </p:stCondLst>
                                  <p:childTnLst>
                                    <p:animEffect transition="out" filter="fade">
                                      <p:cBhvr>
                                        <p:cTn id="43" dur="500"/>
                                        <p:tgtEl>
                                          <p:spTgt spid="97395"/>
                                        </p:tgtEl>
                                      </p:cBhvr>
                                    </p:animEffect>
                                    <p:set>
                                      <p:cBhvr>
                                        <p:cTn id="44" dur="1" fill="hold">
                                          <p:stCondLst>
                                            <p:cond delay="499"/>
                                          </p:stCondLst>
                                        </p:cTn>
                                        <p:tgtEl>
                                          <p:spTgt spid="97395"/>
                                        </p:tgtEl>
                                        <p:attrNameLst>
                                          <p:attrName>style.visibility</p:attrName>
                                        </p:attrNameLst>
                                      </p:cBhvr>
                                      <p:to>
                                        <p:strVal val="hidden"/>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xit" presetSubtype="0" fill="hold" grpId="0" nodeType="clickEffect">
                                  <p:stCondLst>
                                    <p:cond delay="0"/>
                                  </p:stCondLst>
                                  <p:childTnLst>
                                    <p:animEffect transition="out" filter="fade">
                                      <p:cBhvr>
                                        <p:cTn id="48" dur="500"/>
                                        <p:tgtEl>
                                          <p:spTgt spid="97375"/>
                                        </p:tgtEl>
                                      </p:cBhvr>
                                    </p:animEffect>
                                    <p:set>
                                      <p:cBhvr>
                                        <p:cTn id="49" dur="1" fill="hold">
                                          <p:stCondLst>
                                            <p:cond delay="499"/>
                                          </p:stCondLst>
                                        </p:cTn>
                                        <p:tgtEl>
                                          <p:spTgt spid="97375"/>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97384"/>
                                        </p:tgtEl>
                                      </p:cBhvr>
                                    </p:animEffect>
                                    <p:set>
                                      <p:cBhvr>
                                        <p:cTn id="52" dur="1" fill="hold">
                                          <p:stCondLst>
                                            <p:cond delay="499"/>
                                          </p:stCondLst>
                                        </p:cTn>
                                        <p:tgtEl>
                                          <p:spTgt spid="97384"/>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97385"/>
                                        </p:tgtEl>
                                        <p:attrNameLst>
                                          <p:attrName>style.visibility</p:attrName>
                                        </p:attrNameLst>
                                      </p:cBhvr>
                                      <p:to>
                                        <p:strVal val="visible"/>
                                      </p:to>
                                    </p:set>
                                    <p:animEffect transition="in" filter="fade">
                                      <p:cBhvr>
                                        <p:cTn id="57" dur="500"/>
                                        <p:tgtEl>
                                          <p:spTgt spid="97385"/>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97386"/>
                                        </p:tgtEl>
                                        <p:attrNameLst>
                                          <p:attrName>style.visibility</p:attrName>
                                        </p:attrNameLst>
                                      </p:cBhvr>
                                      <p:to>
                                        <p:strVal val="visible"/>
                                      </p:to>
                                    </p:set>
                                    <p:animEffect transition="in" filter="fade">
                                      <p:cBhvr>
                                        <p:cTn id="62" dur="500"/>
                                        <p:tgtEl>
                                          <p:spTgt spid="97386"/>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nodeType="clickEffect">
                                  <p:stCondLst>
                                    <p:cond delay="0"/>
                                  </p:stCondLst>
                                  <p:childTnLst>
                                    <p:set>
                                      <p:cBhvr>
                                        <p:cTn id="66" dur="1" fill="hold">
                                          <p:stCondLst>
                                            <p:cond delay="0"/>
                                          </p:stCondLst>
                                        </p:cTn>
                                        <p:tgtEl>
                                          <p:spTgt spid="97387"/>
                                        </p:tgtEl>
                                        <p:attrNameLst>
                                          <p:attrName>style.visibility</p:attrName>
                                        </p:attrNameLst>
                                      </p:cBhvr>
                                      <p:to>
                                        <p:strVal val="visible"/>
                                      </p:to>
                                    </p:set>
                                    <p:animEffect transition="in" filter="fade">
                                      <p:cBhvr>
                                        <p:cTn id="67" dur="500"/>
                                        <p:tgtEl>
                                          <p:spTgt spid="97387"/>
                                        </p:tgtEl>
                                      </p:cBhvr>
                                    </p:animEffect>
                                  </p:childTnLst>
                                </p:cTn>
                              </p:par>
                              <p:par>
                                <p:cTn id="68" presetID="10" presetClass="exit" presetSubtype="0" fill="hold" grpId="0" nodeType="withEffect">
                                  <p:stCondLst>
                                    <p:cond delay="0"/>
                                  </p:stCondLst>
                                  <p:childTnLst>
                                    <p:animEffect transition="out" filter="fade">
                                      <p:cBhvr>
                                        <p:cTn id="69" dur="500"/>
                                        <p:tgtEl>
                                          <p:spTgt spid="97396"/>
                                        </p:tgtEl>
                                      </p:cBhvr>
                                    </p:animEffect>
                                    <p:set>
                                      <p:cBhvr>
                                        <p:cTn id="70" dur="1" fill="hold">
                                          <p:stCondLst>
                                            <p:cond delay="499"/>
                                          </p:stCondLst>
                                        </p:cTn>
                                        <p:tgtEl>
                                          <p:spTgt spid="97396"/>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0" presetClass="entr" presetSubtype="0" fill="hold" nodeType="clickEffect">
                                  <p:stCondLst>
                                    <p:cond delay="0"/>
                                  </p:stCondLst>
                                  <p:childTnLst>
                                    <p:set>
                                      <p:cBhvr>
                                        <p:cTn id="74" dur="1" fill="hold">
                                          <p:stCondLst>
                                            <p:cond delay="0"/>
                                          </p:stCondLst>
                                        </p:cTn>
                                        <p:tgtEl>
                                          <p:spTgt spid="97388"/>
                                        </p:tgtEl>
                                        <p:attrNameLst>
                                          <p:attrName>style.visibility</p:attrName>
                                        </p:attrNameLst>
                                      </p:cBhvr>
                                      <p:to>
                                        <p:strVal val="visible"/>
                                      </p:to>
                                    </p:set>
                                    <p:animEffect transition="in" filter="fade">
                                      <p:cBhvr>
                                        <p:cTn id="75" dur="500"/>
                                        <p:tgtEl>
                                          <p:spTgt spid="97388"/>
                                        </p:tgtEl>
                                      </p:cBhvr>
                                    </p:animEffect>
                                  </p:childTnLst>
                                </p:cTn>
                              </p:par>
                              <p:par>
                                <p:cTn id="76" presetID="10" presetClass="exit" presetSubtype="0" fill="hold" grpId="0" nodeType="withEffect">
                                  <p:stCondLst>
                                    <p:cond delay="0"/>
                                  </p:stCondLst>
                                  <p:childTnLst>
                                    <p:animEffect transition="out" filter="fade">
                                      <p:cBhvr>
                                        <p:cTn id="77" dur="500"/>
                                        <p:tgtEl>
                                          <p:spTgt spid="97376"/>
                                        </p:tgtEl>
                                      </p:cBhvr>
                                    </p:animEffect>
                                    <p:set>
                                      <p:cBhvr>
                                        <p:cTn id="78" dur="1" fill="hold">
                                          <p:stCondLst>
                                            <p:cond delay="499"/>
                                          </p:stCondLst>
                                        </p:cTn>
                                        <p:tgtEl>
                                          <p:spTgt spid="97376"/>
                                        </p:tgtEl>
                                        <p:attrNameLst>
                                          <p:attrName>style.visibility</p:attrName>
                                        </p:attrNameLst>
                                      </p:cBhvr>
                                      <p:to>
                                        <p:strVal val="hidden"/>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0" presetClass="entr" presetSubtype="0" fill="hold" nodeType="clickEffect">
                                  <p:stCondLst>
                                    <p:cond delay="0"/>
                                  </p:stCondLst>
                                  <p:childTnLst>
                                    <p:set>
                                      <p:cBhvr>
                                        <p:cTn id="82" dur="1" fill="hold">
                                          <p:stCondLst>
                                            <p:cond delay="0"/>
                                          </p:stCondLst>
                                        </p:cTn>
                                        <p:tgtEl>
                                          <p:spTgt spid="97389"/>
                                        </p:tgtEl>
                                        <p:attrNameLst>
                                          <p:attrName>style.visibility</p:attrName>
                                        </p:attrNameLst>
                                      </p:cBhvr>
                                      <p:to>
                                        <p:strVal val="visible"/>
                                      </p:to>
                                    </p:set>
                                    <p:animEffect transition="in" filter="fade">
                                      <p:cBhvr>
                                        <p:cTn id="83" dur="500"/>
                                        <p:tgtEl>
                                          <p:spTgt spid="97389"/>
                                        </p:tgtEl>
                                      </p:cBhvr>
                                    </p:animEffect>
                                  </p:childTnLst>
                                </p:cTn>
                              </p:par>
                              <p:par>
                                <p:cTn id="84" presetID="10" presetClass="exit" presetSubtype="0" fill="hold" grpId="0" nodeType="withEffect">
                                  <p:stCondLst>
                                    <p:cond delay="0"/>
                                  </p:stCondLst>
                                  <p:childTnLst>
                                    <p:animEffect transition="out" filter="fade">
                                      <p:cBhvr>
                                        <p:cTn id="85" dur="500"/>
                                        <p:tgtEl>
                                          <p:spTgt spid="97377"/>
                                        </p:tgtEl>
                                      </p:cBhvr>
                                    </p:animEffect>
                                    <p:set>
                                      <p:cBhvr>
                                        <p:cTn id="86" dur="1" fill="hold">
                                          <p:stCondLst>
                                            <p:cond delay="499"/>
                                          </p:stCondLst>
                                        </p:cTn>
                                        <p:tgtEl>
                                          <p:spTgt spid="973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75" grpId="0" animBg="1"/>
      <p:bldP spid="97376" grpId="0" animBg="1"/>
      <p:bldP spid="97377" grpId="0" animBg="1"/>
      <p:bldP spid="97392" grpId="0" animBg="1"/>
      <p:bldP spid="97393" grpId="0" animBg="1"/>
      <p:bldP spid="97394" grpId="0" animBg="1"/>
      <p:bldP spid="97395" grpId="0" animBg="1"/>
      <p:bldP spid="9739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a:extLst>
              <a:ext uri="{FF2B5EF4-FFF2-40B4-BE49-F238E27FC236}">
                <a16:creationId xmlns:a16="http://schemas.microsoft.com/office/drawing/2014/main" id="{8CE38EC7-A1A6-3856-746A-7BB92CEBBA28}"/>
              </a:ext>
            </a:extLst>
          </p:cNvPr>
          <p:cNvSpPr>
            <a:spLocks noChangeArrowheads="1"/>
          </p:cNvSpPr>
          <p:nvPr/>
        </p:nvSpPr>
        <p:spPr bwMode="auto">
          <a:xfrm>
            <a:off x="0" y="1773238"/>
            <a:ext cx="9144000" cy="5084762"/>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
        <p:nvSpPr>
          <p:cNvPr id="81922" name="Rectangle 2">
            <a:extLst>
              <a:ext uri="{FF2B5EF4-FFF2-40B4-BE49-F238E27FC236}">
                <a16:creationId xmlns:a16="http://schemas.microsoft.com/office/drawing/2014/main" id="{6CF7C7F5-2B62-3058-069A-39247A6B6408}"/>
              </a:ext>
            </a:extLst>
          </p:cNvPr>
          <p:cNvSpPr>
            <a:spLocks noGrp="1" noChangeArrowheads="1"/>
          </p:cNvSpPr>
          <p:nvPr>
            <p:ph type="title"/>
          </p:nvPr>
        </p:nvSpPr>
        <p:spPr/>
        <p:txBody>
          <a:bodyPr/>
          <a:lstStyle/>
          <a:p>
            <a:pPr eaLnBrk="1" hangingPunct="1">
              <a:defRPr/>
            </a:pPr>
            <a:r>
              <a:rPr lang="en-US"/>
              <a:t>Supporting Tables and Vertical Displays</a:t>
            </a:r>
          </a:p>
        </p:txBody>
      </p:sp>
      <p:pic>
        <p:nvPicPr>
          <p:cNvPr id="12292" name="Picture 4" descr="Table Orientation v2">
            <a:extLst>
              <a:ext uri="{FF2B5EF4-FFF2-40B4-BE49-F238E27FC236}">
                <a16:creationId xmlns:a16="http://schemas.microsoft.com/office/drawing/2014/main" id="{4C2ECCD4-3BB4-8348-19F7-8F53CC7A0C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139" t="4819" r="6335" b="3807"/>
          <a:stretch>
            <a:fillRect/>
          </a:stretch>
        </p:blipFill>
        <p:spPr bwMode="auto">
          <a:xfrm>
            <a:off x="1331913" y="1814513"/>
            <a:ext cx="6516687"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8" name="Freeform 8">
            <a:extLst>
              <a:ext uri="{FF2B5EF4-FFF2-40B4-BE49-F238E27FC236}">
                <a16:creationId xmlns:a16="http://schemas.microsoft.com/office/drawing/2014/main" id="{F3626B8B-D0DC-54CC-8E78-726B1A8C80C4}"/>
              </a:ext>
            </a:extLst>
          </p:cNvPr>
          <p:cNvSpPr>
            <a:spLocks/>
          </p:cNvSpPr>
          <p:nvPr/>
        </p:nvSpPr>
        <p:spPr bwMode="auto">
          <a:xfrm>
            <a:off x="4572000" y="2057400"/>
            <a:ext cx="1800225" cy="2163763"/>
          </a:xfrm>
          <a:custGeom>
            <a:avLst/>
            <a:gdLst>
              <a:gd name="T0" fmla="*/ 1800225 w 1134"/>
              <a:gd name="T1" fmla="*/ 2092325 h 1363"/>
              <a:gd name="T2" fmla="*/ 1800225 w 1134"/>
              <a:gd name="T3" fmla="*/ 292100 h 1363"/>
              <a:gd name="T4" fmla="*/ 1458913 w 1134"/>
              <a:gd name="T5" fmla="*/ 0 h 1363"/>
              <a:gd name="T6" fmla="*/ 504825 w 1134"/>
              <a:gd name="T7" fmla="*/ 147638 h 1363"/>
              <a:gd name="T8" fmla="*/ 431800 w 1134"/>
              <a:gd name="T9" fmla="*/ 219075 h 1363"/>
              <a:gd name="T10" fmla="*/ 360363 w 1134"/>
              <a:gd name="T11" fmla="*/ 363538 h 1363"/>
              <a:gd name="T12" fmla="*/ 0 w 1134"/>
              <a:gd name="T13" fmla="*/ 795338 h 1363"/>
              <a:gd name="T14" fmla="*/ 0 w 1134"/>
              <a:gd name="T15" fmla="*/ 2163763 h 1363"/>
              <a:gd name="T16" fmla="*/ 1439863 w 1134"/>
              <a:gd name="T17" fmla="*/ 2092325 h 13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
              <a:gd name="T28" fmla="*/ 0 h 1363"/>
              <a:gd name="T29" fmla="*/ 1134 w 1134"/>
              <a:gd name="T30" fmla="*/ 1363 h 13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 h="1363">
                <a:moveTo>
                  <a:pt x="1134" y="1318"/>
                </a:moveTo>
                <a:lnTo>
                  <a:pt x="1134" y="184"/>
                </a:lnTo>
                <a:lnTo>
                  <a:pt x="919" y="0"/>
                </a:lnTo>
                <a:lnTo>
                  <a:pt x="318" y="93"/>
                </a:lnTo>
                <a:lnTo>
                  <a:pt x="272" y="138"/>
                </a:lnTo>
                <a:lnTo>
                  <a:pt x="227" y="229"/>
                </a:lnTo>
                <a:lnTo>
                  <a:pt x="0" y="501"/>
                </a:lnTo>
                <a:lnTo>
                  <a:pt x="0" y="1363"/>
                </a:lnTo>
                <a:lnTo>
                  <a:pt x="907" y="1318"/>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81931" name="Freeform 11">
            <a:extLst>
              <a:ext uri="{FF2B5EF4-FFF2-40B4-BE49-F238E27FC236}">
                <a16:creationId xmlns:a16="http://schemas.microsoft.com/office/drawing/2014/main" id="{C466F4BC-1C25-9FDC-A461-29B84F79DD56}"/>
              </a:ext>
            </a:extLst>
          </p:cNvPr>
          <p:cNvSpPr>
            <a:spLocks/>
          </p:cNvSpPr>
          <p:nvPr/>
        </p:nvSpPr>
        <p:spPr bwMode="auto">
          <a:xfrm>
            <a:off x="4211638" y="1773238"/>
            <a:ext cx="865187" cy="719137"/>
          </a:xfrm>
          <a:custGeom>
            <a:avLst/>
            <a:gdLst>
              <a:gd name="T0" fmla="*/ 0 w 545"/>
              <a:gd name="T1" fmla="*/ 503237 h 453"/>
              <a:gd name="T2" fmla="*/ 360362 w 545"/>
              <a:gd name="T3" fmla="*/ 503237 h 453"/>
              <a:gd name="T4" fmla="*/ 647700 w 545"/>
              <a:gd name="T5" fmla="*/ 719137 h 453"/>
              <a:gd name="T6" fmla="*/ 865187 w 545"/>
              <a:gd name="T7" fmla="*/ 360362 h 453"/>
              <a:gd name="T8" fmla="*/ 576262 w 545"/>
              <a:gd name="T9" fmla="*/ 0 h 453"/>
              <a:gd name="T10" fmla="*/ 0 w 545"/>
              <a:gd name="T11" fmla="*/ 71437 h 453"/>
              <a:gd name="T12" fmla="*/ 0 w 545"/>
              <a:gd name="T13" fmla="*/ 360362 h 453"/>
              <a:gd name="T14" fmla="*/ 0 60000 65536"/>
              <a:gd name="T15" fmla="*/ 0 60000 65536"/>
              <a:gd name="T16" fmla="*/ 0 60000 65536"/>
              <a:gd name="T17" fmla="*/ 0 60000 65536"/>
              <a:gd name="T18" fmla="*/ 0 60000 65536"/>
              <a:gd name="T19" fmla="*/ 0 60000 65536"/>
              <a:gd name="T20" fmla="*/ 0 60000 65536"/>
              <a:gd name="T21" fmla="*/ 0 w 545"/>
              <a:gd name="T22" fmla="*/ 0 h 453"/>
              <a:gd name="T23" fmla="*/ 545 w 545"/>
              <a:gd name="T24" fmla="*/ 453 h 4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5" h="453">
                <a:moveTo>
                  <a:pt x="0" y="317"/>
                </a:moveTo>
                <a:lnTo>
                  <a:pt x="227" y="317"/>
                </a:lnTo>
                <a:lnTo>
                  <a:pt x="408" y="453"/>
                </a:lnTo>
                <a:lnTo>
                  <a:pt x="545" y="227"/>
                </a:lnTo>
                <a:lnTo>
                  <a:pt x="363" y="0"/>
                </a:lnTo>
                <a:lnTo>
                  <a:pt x="0" y="45"/>
                </a:lnTo>
                <a:lnTo>
                  <a:pt x="0" y="227"/>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81932" name="Freeform 12">
            <a:extLst>
              <a:ext uri="{FF2B5EF4-FFF2-40B4-BE49-F238E27FC236}">
                <a16:creationId xmlns:a16="http://schemas.microsoft.com/office/drawing/2014/main" id="{1112BE24-FA0C-2558-4C65-7ED7714C9944}"/>
              </a:ext>
            </a:extLst>
          </p:cNvPr>
          <p:cNvSpPr>
            <a:spLocks/>
          </p:cNvSpPr>
          <p:nvPr/>
        </p:nvSpPr>
        <p:spPr bwMode="auto">
          <a:xfrm>
            <a:off x="827088" y="4149725"/>
            <a:ext cx="7416800" cy="2735263"/>
          </a:xfrm>
          <a:custGeom>
            <a:avLst/>
            <a:gdLst>
              <a:gd name="T0" fmla="*/ 215900 w 4672"/>
              <a:gd name="T1" fmla="*/ 0 h 1723"/>
              <a:gd name="T2" fmla="*/ 7416800 w 4672"/>
              <a:gd name="T3" fmla="*/ 71438 h 1723"/>
              <a:gd name="T4" fmla="*/ 6985000 w 4672"/>
              <a:gd name="T5" fmla="*/ 287338 h 1723"/>
              <a:gd name="T6" fmla="*/ 4465638 w 4672"/>
              <a:gd name="T7" fmla="*/ 431800 h 1723"/>
              <a:gd name="T8" fmla="*/ 4176713 w 4672"/>
              <a:gd name="T9" fmla="*/ 1439863 h 1723"/>
              <a:gd name="T10" fmla="*/ 4249738 w 4672"/>
              <a:gd name="T11" fmla="*/ 2663825 h 1723"/>
              <a:gd name="T12" fmla="*/ 4032250 w 4672"/>
              <a:gd name="T13" fmla="*/ 2735263 h 1723"/>
              <a:gd name="T14" fmla="*/ 144463 w 4672"/>
              <a:gd name="T15" fmla="*/ 2663825 h 1723"/>
              <a:gd name="T16" fmla="*/ 0 w 4672"/>
              <a:gd name="T17" fmla="*/ 503238 h 17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72"/>
              <a:gd name="T28" fmla="*/ 0 h 1723"/>
              <a:gd name="T29" fmla="*/ 4672 w 4672"/>
              <a:gd name="T30" fmla="*/ 1723 h 17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72" h="1723">
                <a:moveTo>
                  <a:pt x="136" y="0"/>
                </a:moveTo>
                <a:lnTo>
                  <a:pt x="4672" y="45"/>
                </a:lnTo>
                <a:lnTo>
                  <a:pt x="4400" y="181"/>
                </a:lnTo>
                <a:lnTo>
                  <a:pt x="2813" y="272"/>
                </a:lnTo>
                <a:lnTo>
                  <a:pt x="2631" y="907"/>
                </a:lnTo>
                <a:lnTo>
                  <a:pt x="2677" y="1678"/>
                </a:lnTo>
                <a:lnTo>
                  <a:pt x="2540" y="1723"/>
                </a:lnTo>
                <a:lnTo>
                  <a:pt x="91" y="1678"/>
                </a:lnTo>
                <a:lnTo>
                  <a:pt x="0" y="317"/>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6" name="AutoShape 14">
            <a:extLst>
              <a:ext uri="{FF2B5EF4-FFF2-40B4-BE49-F238E27FC236}">
                <a16:creationId xmlns:a16="http://schemas.microsoft.com/office/drawing/2014/main" id="{7EF1AD1A-E447-B6A8-290C-945709854848}"/>
              </a:ext>
            </a:extLst>
          </p:cNvPr>
          <p:cNvSpPr>
            <a:spLocks noChangeArrowheads="1"/>
          </p:cNvSpPr>
          <p:nvPr/>
        </p:nvSpPr>
        <p:spPr bwMode="auto">
          <a:xfrm>
            <a:off x="6737350" y="5635625"/>
            <a:ext cx="1336675" cy="703263"/>
          </a:xfrm>
          <a:prstGeom prst="wedgeRoundRectCallout">
            <a:avLst>
              <a:gd name="adj1" fmla="val 48931"/>
              <a:gd name="adj2" fmla="val 76634"/>
              <a:gd name="adj3" fmla="val 16667"/>
            </a:avLst>
          </a:prstGeom>
          <a:solidFill>
            <a:srgbClr val="CCFFFF"/>
          </a:solidFill>
          <a:ln w="38100">
            <a:solidFill>
              <a:srgbClr val="000000"/>
            </a:solidFill>
            <a:miter lim="800000"/>
            <a:headEnd/>
            <a:tailEnd/>
          </a:ln>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r>
              <a:rPr lang="en-US" altLang="LID4096">
                <a:solidFill>
                  <a:srgbClr val="000000"/>
                </a:solidFill>
              </a:rPr>
              <a:t>What is going on?</a:t>
            </a:r>
          </a:p>
        </p:txBody>
      </p:sp>
      <p:sp>
        <p:nvSpPr>
          <p:cNvPr id="81933" name="Rectangle 13">
            <a:extLst>
              <a:ext uri="{FF2B5EF4-FFF2-40B4-BE49-F238E27FC236}">
                <a16:creationId xmlns:a16="http://schemas.microsoft.com/office/drawing/2014/main" id="{2ED0715E-4838-FE8E-15E4-D6B9FFA94F47}"/>
              </a:ext>
            </a:extLst>
          </p:cNvPr>
          <p:cNvSpPr>
            <a:spLocks noChangeArrowheads="1"/>
          </p:cNvSpPr>
          <p:nvPr/>
        </p:nvSpPr>
        <p:spPr bwMode="auto">
          <a:xfrm>
            <a:off x="5060950" y="4437063"/>
            <a:ext cx="3095625" cy="2420937"/>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pic>
        <p:nvPicPr>
          <p:cNvPr id="12298" name="Picture 15" descr="table1">
            <a:extLst>
              <a:ext uri="{FF2B5EF4-FFF2-40B4-BE49-F238E27FC236}">
                <a16:creationId xmlns:a16="http://schemas.microsoft.com/office/drawing/2014/main" id="{8D3176F9-DFF8-EFB8-F625-4ACEE133D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225" y="2206625"/>
            <a:ext cx="2551113"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6" name="Freeform 16">
            <a:extLst>
              <a:ext uri="{FF2B5EF4-FFF2-40B4-BE49-F238E27FC236}">
                <a16:creationId xmlns:a16="http://schemas.microsoft.com/office/drawing/2014/main" id="{F2993608-F755-7FF6-C1BD-6C084BADD978}"/>
              </a:ext>
            </a:extLst>
          </p:cNvPr>
          <p:cNvSpPr>
            <a:spLocks/>
          </p:cNvSpPr>
          <p:nvPr/>
        </p:nvSpPr>
        <p:spPr bwMode="auto">
          <a:xfrm>
            <a:off x="2727325" y="2211388"/>
            <a:ext cx="1728788" cy="1962150"/>
          </a:xfrm>
          <a:custGeom>
            <a:avLst/>
            <a:gdLst>
              <a:gd name="T0" fmla="*/ 49213 w 1089"/>
              <a:gd name="T1" fmla="*/ 0 h 1236"/>
              <a:gd name="T2" fmla="*/ 0 w 1089"/>
              <a:gd name="T3" fmla="*/ 1962150 h 1236"/>
              <a:gd name="T4" fmla="*/ 1728788 w 1089"/>
              <a:gd name="T5" fmla="*/ 1944688 h 1236"/>
              <a:gd name="T6" fmla="*/ 1711325 w 1089"/>
              <a:gd name="T7" fmla="*/ 1114425 h 1236"/>
              <a:gd name="T8" fmla="*/ 1728788 w 1089"/>
              <a:gd name="T9" fmla="*/ 0 h 1236"/>
              <a:gd name="T10" fmla="*/ 49213 w 1089"/>
              <a:gd name="T11" fmla="*/ 0 h 1236"/>
              <a:gd name="T12" fmla="*/ 0 60000 65536"/>
              <a:gd name="T13" fmla="*/ 0 60000 65536"/>
              <a:gd name="T14" fmla="*/ 0 60000 65536"/>
              <a:gd name="T15" fmla="*/ 0 60000 65536"/>
              <a:gd name="T16" fmla="*/ 0 60000 65536"/>
              <a:gd name="T17" fmla="*/ 0 60000 65536"/>
              <a:gd name="T18" fmla="*/ 0 w 1089"/>
              <a:gd name="T19" fmla="*/ 0 h 1236"/>
              <a:gd name="T20" fmla="*/ 1089 w 1089"/>
              <a:gd name="T21" fmla="*/ 1236 h 1236"/>
            </a:gdLst>
            <a:ahLst/>
            <a:cxnLst>
              <a:cxn ang="T12">
                <a:pos x="T0" y="T1"/>
              </a:cxn>
              <a:cxn ang="T13">
                <a:pos x="T2" y="T3"/>
              </a:cxn>
              <a:cxn ang="T14">
                <a:pos x="T4" y="T5"/>
              </a:cxn>
              <a:cxn ang="T15">
                <a:pos x="T6" y="T7"/>
              </a:cxn>
              <a:cxn ang="T16">
                <a:pos x="T8" y="T9"/>
              </a:cxn>
              <a:cxn ang="T17">
                <a:pos x="T10" y="T11"/>
              </a:cxn>
            </a:cxnLst>
            <a:rect l="T18" t="T19" r="T20" b="T21"/>
            <a:pathLst>
              <a:path w="1089" h="1236">
                <a:moveTo>
                  <a:pt x="31" y="0"/>
                </a:moveTo>
                <a:lnTo>
                  <a:pt x="0" y="1236"/>
                </a:lnTo>
                <a:lnTo>
                  <a:pt x="1089" y="1225"/>
                </a:lnTo>
                <a:lnTo>
                  <a:pt x="1078" y="702"/>
                </a:lnTo>
                <a:lnTo>
                  <a:pt x="1089" y="0"/>
                </a:lnTo>
                <a:lnTo>
                  <a:pt x="31" y="0"/>
                </a:lnTo>
                <a:close/>
              </a:path>
            </a:pathLst>
          </a:custGeom>
          <a:solidFill>
            <a:schemeClr val="tx1"/>
          </a:solidFill>
          <a:ln w="9525">
            <a:solidFill>
              <a:schemeClr val="tx1"/>
            </a:solidFill>
            <a:round/>
            <a:headEnd/>
            <a:tailEnd/>
          </a:ln>
        </p:spPr>
        <p:txBody>
          <a:bodyPr/>
          <a:lstStyle/>
          <a:p>
            <a:endParaRPr lang="LID4096"/>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81936"/>
                                        </p:tgtEl>
                                      </p:cBhvr>
                                    </p:animEffect>
                                    <p:set>
                                      <p:cBhvr>
                                        <p:cTn id="7" dur="1" fill="hold">
                                          <p:stCondLst>
                                            <p:cond delay="499"/>
                                          </p:stCondLst>
                                        </p:cTn>
                                        <p:tgtEl>
                                          <p:spTgt spid="81936"/>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500"/>
                                        <p:tgtEl>
                                          <p:spTgt spid="81931"/>
                                        </p:tgtEl>
                                      </p:cBhvr>
                                    </p:animEffect>
                                    <p:set>
                                      <p:cBhvr>
                                        <p:cTn id="12" dur="1" fill="hold">
                                          <p:stCondLst>
                                            <p:cond delay="499"/>
                                          </p:stCondLst>
                                        </p:cTn>
                                        <p:tgtEl>
                                          <p:spTgt spid="81931"/>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nodeType="clickEffect">
                                  <p:stCondLst>
                                    <p:cond delay="0"/>
                                  </p:stCondLst>
                                  <p:childTnLst>
                                    <p:animEffect transition="out" filter="fade">
                                      <p:cBhvr>
                                        <p:cTn id="16" dur="500"/>
                                        <p:tgtEl>
                                          <p:spTgt spid="81928"/>
                                        </p:tgtEl>
                                      </p:cBhvr>
                                    </p:animEffect>
                                    <p:set>
                                      <p:cBhvr>
                                        <p:cTn id="17" dur="1" fill="hold">
                                          <p:stCondLst>
                                            <p:cond delay="499"/>
                                          </p:stCondLst>
                                        </p:cTn>
                                        <p:tgtEl>
                                          <p:spTgt spid="81928"/>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nodeType="clickEffect">
                                  <p:stCondLst>
                                    <p:cond delay="0"/>
                                  </p:stCondLst>
                                  <p:childTnLst>
                                    <p:animEffect transition="out" filter="fade">
                                      <p:cBhvr>
                                        <p:cTn id="21" dur="500"/>
                                        <p:tgtEl>
                                          <p:spTgt spid="81932"/>
                                        </p:tgtEl>
                                      </p:cBhvr>
                                    </p:animEffect>
                                    <p:set>
                                      <p:cBhvr>
                                        <p:cTn id="22" dur="1" fill="hold">
                                          <p:stCondLst>
                                            <p:cond delay="499"/>
                                          </p:stCondLst>
                                        </p:cTn>
                                        <p:tgtEl>
                                          <p:spTgt spid="8193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0" nodeType="clickEffect">
                                  <p:stCondLst>
                                    <p:cond delay="0"/>
                                  </p:stCondLst>
                                  <p:childTnLst>
                                    <p:animEffect transition="out" filter="fade">
                                      <p:cBhvr>
                                        <p:cTn id="26" dur="500"/>
                                        <p:tgtEl>
                                          <p:spTgt spid="81933"/>
                                        </p:tgtEl>
                                      </p:cBhvr>
                                    </p:animEffect>
                                    <p:set>
                                      <p:cBhvr>
                                        <p:cTn id="27" dur="1" fill="hold">
                                          <p:stCondLst>
                                            <p:cond delay="499"/>
                                          </p:stCondLst>
                                        </p:cTn>
                                        <p:tgtEl>
                                          <p:spTgt spid="819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8AC6B79D-5289-72EF-CDDF-2845D4F1CCB1}"/>
              </a:ext>
            </a:extLst>
          </p:cNvPr>
          <p:cNvSpPr>
            <a:spLocks noGrp="1" noChangeArrowheads="1"/>
          </p:cNvSpPr>
          <p:nvPr>
            <p:ph type="title"/>
          </p:nvPr>
        </p:nvSpPr>
        <p:spPr/>
        <p:txBody>
          <a:bodyPr/>
          <a:lstStyle/>
          <a:p>
            <a:pPr eaLnBrk="1" hangingPunct="1">
              <a:defRPr/>
            </a:pPr>
            <a:r>
              <a:rPr lang="en-US"/>
              <a:t>Obtaining Input</a:t>
            </a:r>
          </a:p>
        </p:txBody>
      </p:sp>
      <p:pic>
        <p:nvPicPr>
          <p:cNvPr id="13315" name="Picture 3">
            <a:extLst>
              <a:ext uri="{FF2B5EF4-FFF2-40B4-BE49-F238E27FC236}">
                <a16:creationId xmlns:a16="http://schemas.microsoft.com/office/drawing/2014/main" id="{0E0E27C2-5D46-5F67-A2D3-B83118A9DB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30450"/>
            <a:ext cx="9140825"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4">
            <a:extLst>
              <a:ext uri="{FF2B5EF4-FFF2-40B4-BE49-F238E27FC236}">
                <a16:creationId xmlns:a16="http://schemas.microsoft.com/office/drawing/2014/main" id="{2F1C9161-9055-668E-5981-88BACF5D11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1577975"/>
            <a:ext cx="914082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Line 5">
            <a:extLst>
              <a:ext uri="{FF2B5EF4-FFF2-40B4-BE49-F238E27FC236}">
                <a16:creationId xmlns:a16="http://schemas.microsoft.com/office/drawing/2014/main" id="{DD3B8678-4BB8-F9D8-4611-7236EC991C36}"/>
              </a:ext>
            </a:extLst>
          </p:cNvPr>
          <p:cNvSpPr>
            <a:spLocks noChangeShapeType="1"/>
          </p:cNvSpPr>
          <p:nvPr/>
        </p:nvSpPr>
        <p:spPr bwMode="auto">
          <a:xfrm>
            <a:off x="1963738" y="5956300"/>
            <a:ext cx="698500" cy="0"/>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13318" name="Line 9">
            <a:extLst>
              <a:ext uri="{FF2B5EF4-FFF2-40B4-BE49-F238E27FC236}">
                <a16:creationId xmlns:a16="http://schemas.microsoft.com/office/drawing/2014/main" id="{BE5D67E5-EA11-0BEA-B0E7-31DCC6E5B929}"/>
              </a:ext>
            </a:extLst>
          </p:cNvPr>
          <p:cNvSpPr>
            <a:spLocks noChangeShapeType="1"/>
          </p:cNvSpPr>
          <p:nvPr/>
        </p:nvSpPr>
        <p:spPr bwMode="auto">
          <a:xfrm flipV="1">
            <a:off x="2943225" y="5510213"/>
            <a:ext cx="0" cy="398462"/>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13319" name="Line 10">
            <a:extLst>
              <a:ext uri="{FF2B5EF4-FFF2-40B4-BE49-F238E27FC236}">
                <a16:creationId xmlns:a16="http://schemas.microsoft.com/office/drawing/2014/main" id="{3DA73C5E-BA9A-72D6-0153-CDCAC78882A3}"/>
              </a:ext>
            </a:extLst>
          </p:cNvPr>
          <p:cNvSpPr>
            <a:spLocks noChangeShapeType="1"/>
          </p:cNvSpPr>
          <p:nvPr/>
        </p:nvSpPr>
        <p:spPr bwMode="auto">
          <a:xfrm flipV="1">
            <a:off x="2943225" y="4046538"/>
            <a:ext cx="0" cy="979487"/>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13320" name="Line 11">
            <a:extLst>
              <a:ext uri="{FF2B5EF4-FFF2-40B4-BE49-F238E27FC236}">
                <a16:creationId xmlns:a16="http://schemas.microsoft.com/office/drawing/2014/main" id="{AB952818-260D-397C-CEAB-4886925112EE}"/>
              </a:ext>
            </a:extLst>
          </p:cNvPr>
          <p:cNvSpPr>
            <a:spLocks noChangeShapeType="1"/>
          </p:cNvSpPr>
          <p:nvPr/>
        </p:nvSpPr>
        <p:spPr bwMode="auto">
          <a:xfrm flipH="1" flipV="1">
            <a:off x="2941638" y="2998788"/>
            <a:ext cx="1587" cy="339725"/>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13321" name="Line 12">
            <a:extLst>
              <a:ext uri="{FF2B5EF4-FFF2-40B4-BE49-F238E27FC236}">
                <a16:creationId xmlns:a16="http://schemas.microsoft.com/office/drawing/2014/main" id="{96F67F9F-F7F7-B6F3-65D0-D068C6A2D628}"/>
              </a:ext>
            </a:extLst>
          </p:cNvPr>
          <p:cNvSpPr>
            <a:spLocks noChangeShapeType="1"/>
          </p:cNvSpPr>
          <p:nvPr/>
        </p:nvSpPr>
        <p:spPr bwMode="auto">
          <a:xfrm flipV="1">
            <a:off x="2952750" y="2235200"/>
            <a:ext cx="14288" cy="255588"/>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13322" name="Line 15">
            <a:extLst>
              <a:ext uri="{FF2B5EF4-FFF2-40B4-BE49-F238E27FC236}">
                <a16:creationId xmlns:a16="http://schemas.microsoft.com/office/drawing/2014/main" id="{DF4BC480-BF32-A615-D8BF-7C50557864DA}"/>
              </a:ext>
            </a:extLst>
          </p:cNvPr>
          <p:cNvSpPr>
            <a:spLocks noChangeShapeType="1"/>
          </p:cNvSpPr>
          <p:nvPr/>
        </p:nvSpPr>
        <p:spPr bwMode="auto">
          <a:xfrm flipH="1">
            <a:off x="6834188" y="5973763"/>
            <a:ext cx="614362" cy="0"/>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13323" name="Line 16">
            <a:extLst>
              <a:ext uri="{FF2B5EF4-FFF2-40B4-BE49-F238E27FC236}">
                <a16:creationId xmlns:a16="http://schemas.microsoft.com/office/drawing/2014/main" id="{6FAFAD36-36BE-D6C4-6167-EBEEC15CAB84}"/>
              </a:ext>
            </a:extLst>
          </p:cNvPr>
          <p:cNvSpPr>
            <a:spLocks noChangeShapeType="1"/>
          </p:cNvSpPr>
          <p:nvPr/>
        </p:nvSpPr>
        <p:spPr bwMode="auto">
          <a:xfrm flipV="1">
            <a:off x="6718300" y="5453063"/>
            <a:ext cx="0" cy="331787"/>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13324" name="Line 17">
            <a:extLst>
              <a:ext uri="{FF2B5EF4-FFF2-40B4-BE49-F238E27FC236}">
                <a16:creationId xmlns:a16="http://schemas.microsoft.com/office/drawing/2014/main" id="{14512C6B-77CE-59B6-5F87-62D45E0F55E9}"/>
              </a:ext>
            </a:extLst>
          </p:cNvPr>
          <p:cNvSpPr>
            <a:spLocks noChangeShapeType="1"/>
          </p:cNvSpPr>
          <p:nvPr/>
        </p:nvSpPr>
        <p:spPr bwMode="auto">
          <a:xfrm flipV="1">
            <a:off x="6727825" y="4086225"/>
            <a:ext cx="0" cy="930275"/>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13325" name="Line 18">
            <a:extLst>
              <a:ext uri="{FF2B5EF4-FFF2-40B4-BE49-F238E27FC236}">
                <a16:creationId xmlns:a16="http://schemas.microsoft.com/office/drawing/2014/main" id="{88ECACC8-F2C5-4B04-553E-616281FE239C}"/>
              </a:ext>
            </a:extLst>
          </p:cNvPr>
          <p:cNvSpPr>
            <a:spLocks noChangeShapeType="1"/>
          </p:cNvSpPr>
          <p:nvPr/>
        </p:nvSpPr>
        <p:spPr bwMode="auto">
          <a:xfrm flipV="1">
            <a:off x="6700838" y="2225675"/>
            <a:ext cx="0" cy="249238"/>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98323" name="AutoShape 19">
            <a:extLst>
              <a:ext uri="{FF2B5EF4-FFF2-40B4-BE49-F238E27FC236}">
                <a16:creationId xmlns:a16="http://schemas.microsoft.com/office/drawing/2014/main" id="{70C9AD68-47A8-795B-847B-21EDAFA81C92}"/>
              </a:ext>
            </a:extLst>
          </p:cNvPr>
          <p:cNvSpPr>
            <a:spLocks noChangeArrowheads="1"/>
          </p:cNvSpPr>
          <p:nvPr/>
        </p:nvSpPr>
        <p:spPr bwMode="auto">
          <a:xfrm>
            <a:off x="1828800" y="4405313"/>
            <a:ext cx="2193925" cy="449262"/>
          </a:xfrm>
          <a:prstGeom prst="roundRect">
            <a:avLst>
              <a:gd name="adj" fmla="val 16667"/>
            </a:avLst>
          </a:prstGeom>
          <a:solidFill>
            <a:srgbClr val="99CCFF"/>
          </a:solidFill>
          <a:ln w="38100">
            <a:solidFill>
              <a:srgbClr val="000000"/>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r>
              <a:rPr lang="en-US" altLang="LID4096" sz="2400">
                <a:solidFill>
                  <a:srgbClr val="000000"/>
                </a:solidFill>
              </a:rPr>
              <a:t>Rotation Matrix</a:t>
            </a:r>
          </a:p>
        </p:txBody>
      </p:sp>
      <p:sp>
        <p:nvSpPr>
          <p:cNvPr id="13327" name="Rectangle 20">
            <a:extLst>
              <a:ext uri="{FF2B5EF4-FFF2-40B4-BE49-F238E27FC236}">
                <a16:creationId xmlns:a16="http://schemas.microsoft.com/office/drawing/2014/main" id="{D6742FB6-D5DC-6D37-8E6F-6433288AFBDF}"/>
              </a:ext>
            </a:extLst>
          </p:cNvPr>
          <p:cNvSpPr>
            <a:spLocks noChangeArrowheads="1"/>
          </p:cNvSpPr>
          <p:nvPr/>
        </p:nvSpPr>
        <p:spPr bwMode="auto">
          <a:xfrm>
            <a:off x="1514475" y="3409950"/>
            <a:ext cx="400050" cy="69850"/>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
        <p:nvSpPr>
          <p:cNvPr id="13328" name="Rectangle 21">
            <a:extLst>
              <a:ext uri="{FF2B5EF4-FFF2-40B4-BE49-F238E27FC236}">
                <a16:creationId xmlns:a16="http://schemas.microsoft.com/office/drawing/2014/main" id="{B8A79F4F-4EA7-C25C-97CB-1CF375F9F7AC}"/>
              </a:ext>
            </a:extLst>
          </p:cNvPr>
          <p:cNvSpPr>
            <a:spLocks noChangeArrowheads="1"/>
          </p:cNvSpPr>
          <p:nvPr/>
        </p:nvSpPr>
        <p:spPr bwMode="auto">
          <a:xfrm>
            <a:off x="7772400" y="3438525"/>
            <a:ext cx="285750" cy="42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8323"/>
                                        </p:tgtEl>
                                        <p:attrNameLst>
                                          <p:attrName>style.visibility</p:attrName>
                                        </p:attrNameLst>
                                      </p:cBhvr>
                                      <p:to>
                                        <p:strVal val="visible"/>
                                      </p:to>
                                    </p:set>
                                    <p:animEffect transition="in" filter="fade">
                                      <p:cBhvr>
                                        <p:cTn id="7" dur="500"/>
                                        <p:tgtEl>
                                          <p:spTgt spid="98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B687FF92-5B16-D2FA-5BC4-2B01B08BFB11}"/>
              </a:ext>
            </a:extLst>
          </p:cNvPr>
          <p:cNvSpPr>
            <a:spLocks noGrp="1" noChangeArrowheads="1"/>
          </p:cNvSpPr>
          <p:nvPr>
            <p:ph type="title"/>
          </p:nvPr>
        </p:nvSpPr>
        <p:spPr/>
        <p:txBody>
          <a:bodyPr/>
          <a:lstStyle/>
          <a:p>
            <a:pPr eaLnBrk="1" hangingPunct="1">
              <a:defRPr/>
            </a:pPr>
            <a:r>
              <a:rPr lang="en-CA"/>
              <a:t>Multiple Cursors</a:t>
            </a:r>
          </a:p>
        </p:txBody>
      </p:sp>
      <p:pic>
        <p:nvPicPr>
          <p:cNvPr id="14339" name="Picture 5" descr="Exampl3">
            <a:hlinkClick r:id="rId3" action="ppaction://hlinkfile"/>
            <a:extLst>
              <a:ext uri="{FF2B5EF4-FFF2-40B4-BE49-F238E27FC236}">
                <a16:creationId xmlns:a16="http://schemas.microsoft.com/office/drawing/2014/main" id="{5EEAE8AB-4199-FE38-6764-A85E8E7991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0"/>
            <a:ext cx="3203575"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Rectangle 6">
            <a:extLst>
              <a:ext uri="{FF2B5EF4-FFF2-40B4-BE49-F238E27FC236}">
                <a16:creationId xmlns:a16="http://schemas.microsoft.com/office/drawing/2014/main" id="{9E0E8554-80C0-DDFC-C808-D62AA0DDA44B}"/>
              </a:ext>
            </a:extLst>
          </p:cNvPr>
          <p:cNvSpPr>
            <a:spLocks noChangeArrowheads="1"/>
          </p:cNvSpPr>
          <p:nvPr/>
        </p:nvSpPr>
        <p:spPr bwMode="auto">
          <a:xfrm>
            <a:off x="900113" y="3330575"/>
            <a:ext cx="8243887"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LID4096" sz="2000"/>
              <a:t>Cursor[] sdgCursors = {Cursors.Arrow, Cursors.Hand};</a:t>
            </a:r>
          </a:p>
          <a:p>
            <a:pPr eaLnBrk="1" hangingPunct="1"/>
            <a:r>
              <a:rPr lang="en-US" altLang="LID4096" sz="2000"/>
              <a:t>String[] sdgText = {"Edward", "Saul"};</a:t>
            </a:r>
          </a:p>
          <a:p>
            <a:pPr eaLnBrk="1" hangingPunct="1"/>
            <a:r>
              <a:rPr lang="en-US" altLang="LID4096" sz="2000"/>
              <a:t>int[] sdgDegreeRotations = {-90, 0};</a:t>
            </a:r>
          </a:p>
          <a:p>
            <a:pPr eaLnBrk="1" hangingPunct="1"/>
            <a:r>
              <a:rPr lang="en-US" altLang="LID4096" sz="2000"/>
              <a:t>for (int i=0; i &lt; sdgManager1.Mice.Count &amp;&amp; i &lt; 2; ++i)</a:t>
            </a:r>
          </a:p>
          <a:p>
            <a:pPr eaLnBrk="1" hangingPunct="1"/>
            <a:r>
              <a:rPr lang="en-US" altLang="LID4096" sz="2000"/>
              <a:t>{</a:t>
            </a:r>
          </a:p>
          <a:p>
            <a:pPr lvl="1" eaLnBrk="1" hangingPunct="1"/>
            <a:r>
              <a:rPr lang="en-US" altLang="LID4096" sz="2000"/>
              <a:t>sdgManager1.Mice[i].Cursor = sdgCursors[i];</a:t>
            </a:r>
          </a:p>
          <a:p>
            <a:pPr lvl="1" eaLnBrk="1" hangingPunct="1"/>
            <a:r>
              <a:rPr lang="en-US" altLang="LID4096" sz="2000"/>
              <a:t>sdgManager1.Mice[i].Text = sdgText[i];</a:t>
            </a:r>
          </a:p>
          <a:p>
            <a:pPr lvl="1" eaLnBrk="1" hangingPunct="1"/>
            <a:r>
              <a:rPr lang="en-US" altLang="LID4096" sz="2000"/>
              <a:t>sdgManager1.Mice[i].DegreeRotation = sdgDegreeRotations[i];</a:t>
            </a:r>
          </a:p>
          <a:p>
            <a:pPr eaLnBrk="1" hangingPunct="1"/>
            <a:r>
              <a:rPr lang="en-US" altLang="LID4096" sz="2000"/>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a:extLst>
              <a:ext uri="{FF2B5EF4-FFF2-40B4-BE49-F238E27FC236}">
                <a16:creationId xmlns:a16="http://schemas.microsoft.com/office/drawing/2014/main" id="{AD3B234A-7337-EAED-2110-440C890E61C8}"/>
              </a:ext>
            </a:extLst>
          </p:cNvPr>
          <p:cNvSpPr>
            <a:spLocks noChangeArrowheads="1"/>
          </p:cNvSpPr>
          <p:nvPr/>
        </p:nvSpPr>
        <p:spPr bwMode="auto">
          <a:xfrm>
            <a:off x="0" y="1844675"/>
            <a:ext cx="9144000" cy="5013325"/>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LID4096"/>
          </a:p>
        </p:txBody>
      </p:sp>
      <p:sp>
        <p:nvSpPr>
          <p:cNvPr id="82946" name="Rectangle 2">
            <a:extLst>
              <a:ext uri="{FF2B5EF4-FFF2-40B4-BE49-F238E27FC236}">
                <a16:creationId xmlns:a16="http://schemas.microsoft.com/office/drawing/2014/main" id="{43586215-9752-E5A2-A4E7-1F183261DE72}"/>
              </a:ext>
            </a:extLst>
          </p:cNvPr>
          <p:cNvSpPr>
            <a:spLocks noGrp="1" noChangeArrowheads="1"/>
          </p:cNvSpPr>
          <p:nvPr>
            <p:ph type="title"/>
          </p:nvPr>
        </p:nvSpPr>
        <p:spPr/>
        <p:txBody>
          <a:bodyPr/>
          <a:lstStyle/>
          <a:p>
            <a:pPr eaLnBrk="1" hangingPunct="1">
              <a:defRPr/>
            </a:pPr>
            <a:r>
              <a:rPr lang="en-US"/>
              <a:t>Why Existing Widgets are Problematic</a:t>
            </a:r>
          </a:p>
        </p:txBody>
      </p:sp>
      <p:pic>
        <p:nvPicPr>
          <p:cNvPr id="15364" name="Picture 4" descr="Widget Problem">
            <a:extLst>
              <a:ext uri="{FF2B5EF4-FFF2-40B4-BE49-F238E27FC236}">
                <a16:creationId xmlns:a16="http://schemas.microsoft.com/office/drawing/2014/main" id="{9F9BCCEB-66AD-7F23-554E-8608EAFEAD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55" t="169" r="24028" b="11038"/>
          <a:stretch>
            <a:fillRect/>
          </a:stretch>
        </p:blipFill>
        <p:spPr bwMode="auto">
          <a:xfrm>
            <a:off x="2124075" y="1844675"/>
            <a:ext cx="5472113" cy="502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BE58D184-64C4-B92B-7261-E4A56B879BE7}"/>
              </a:ext>
            </a:extLst>
          </p:cNvPr>
          <p:cNvSpPr>
            <a:spLocks noGrp="1" noChangeArrowheads="1"/>
          </p:cNvSpPr>
          <p:nvPr>
            <p:ph type="title"/>
          </p:nvPr>
        </p:nvSpPr>
        <p:spPr/>
        <p:txBody>
          <a:bodyPr/>
          <a:lstStyle/>
          <a:p>
            <a:pPr eaLnBrk="1" hangingPunct="1">
              <a:defRPr/>
            </a:pPr>
            <a:r>
              <a:rPr lang="en-CA"/>
              <a:t>SDG Widget Layer</a:t>
            </a:r>
          </a:p>
        </p:txBody>
      </p:sp>
      <p:pic>
        <p:nvPicPr>
          <p:cNvPr id="16387" name="Picture 6" descr="Widget5">
            <a:hlinkClick r:id="rId2" action="ppaction://hlinkfile"/>
            <a:extLst>
              <a:ext uri="{FF2B5EF4-FFF2-40B4-BE49-F238E27FC236}">
                <a16:creationId xmlns:a16="http://schemas.microsoft.com/office/drawing/2014/main" id="{DAC5EE3B-F1C2-7CB0-A737-289578A284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0"/>
            <a:ext cx="2771775"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7">
            <a:extLst>
              <a:ext uri="{FF2B5EF4-FFF2-40B4-BE49-F238E27FC236}">
                <a16:creationId xmlns:a16="http://schemas.microsoft.com/office/drawing/2014/main" id="{87A687E5-F919-206C-7BF8-546BDE581D75}"/>
              </a:ext>
            </a:extLst>
          </p:cNvPr>
          <p:cNvSpPr>
            <a:spLocks noChangeArrowheads="1"/>
          </p:cNvSpPr>
          <p:nvPr/>
        </p:nvSpPr>
        <p:spPr bwMode="auto">
          <a:xfrm>
            <a:off x="1042988" y="2863850"/>
            <a:ext cx="8101012"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LID4096" sz="2000"/>
              <a:t>public class UserControl1 : SdgUserControl </a:t>
            </a:r>
          </a:p>
          <a:p>
            <a:pPr eaLnBrk="1" hangingPunct="1"/>
            <a:r>
              <a:rPr lang="en-US" altLang="LID4096" sz="2000"/>
              <a:t>{</a:t>
            </a:r>
          </a:p>
          <a:p>
            <a:pPr eaLnBrk="1" hangingPunct="1"/>
            <a:r>
              <a:rPr lang="en-US" altLang="LID4096" sz="2000"/>
              <a:t>  </a:t>
            </a:r>
            <a:r>
              <a:rPr lang="en-US" altLang="LID4096" sz="2000">
                <a:solidFill>
                  <a:schemeClr val="folHlink"/>
                </a:solidFill>
              </a:rPr>
              <a:t>//Designer generated code</a:t>
            </a:r>
          </a:p>
          <a:p>
            <a:pPr eaLnBrk="1" hangingPunct="1"/>
            <a:r>
              <a:rPr lang="en-US" altLang="LID4096" sz="2000"/>
              <a:t>  private void SdgMouseDown(object sender, SdgMouseEventArgs e)</a:t>
            </a:r>
          </a:p>
          <a:p>
            <a:pPr eaLnBrk="1" hangingPunct="1"/>
            <a:r>
              <a:rPr lang="en-US" altLang="LID4096" sz="2000"/>
              <a:t>  {</a:t>
            </a:r>
          </a:p>
          <a:p>
            <a:pPr eaLnBrk="1" hangingPunct="1"/>
            <a:r>
              <a:rPr lang="en-US" altLang="LID4096" sz="2000"/>
              <a:t>	if (e.ID &gt; 0)</a:t>
            </a:r>
          </a:p>
          <a:p>
            <a:pPr eaLnBrk="1" hangingPunct="1"/>
            <a:r>
              <a:rPr lang="en-US" altLang="LID4096" sz="2000"/>
              <a:t>		this.BackColor = Color.Red;</a:t>
            </a:r>
          </a:p>
          <a:p>
            <a:pPr eaLnBrk="1" hangingPunct="1"/>
            <a:r>
              <a:rPr lang="en-US" altLang="LID4096" sz="2000"/>
              <a:t>	else</a:t>
            </a:r>
          </a:p>
          <a:p>
            <a:pPr eaLnBrk="1" hangingPunct="1"/>
            <a:r>
              <a:rPr lang="en-US" altLang="LID4096" sz="2000"/>
              <a:t>		this.BackColor = Color.Blue;</a:t>
            </a:r>
          </a:p>
          <a:p>
            <a:pPr eaLnBrk="1" hangingPunct="1"/>
            <a:r>
              <a:rPr lang="en-US" altLang="LID4096" sz="2000"/>
              <a:t>  }</a:t>
            </a:r>
          </a:p>
          <a:p>
            <a:pPr eaLnBrk="1" hangingPunct="1"/>
            <a:r>
              <a:rPr lang="en-US" altLang="LID4096" sz="200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C26C872-48E9-D803-4E0F-BEB57F197658}"/>
              </a:ext>
            </a:extLst>
          </p:cNvPr>
          <p:cNvSpPr>
            <a:spLocks noGrp="1" noChangeArrowheads="1"/>
          </p:cNvSpPr>
          <p:nvPr>
            <p:ph type="title"/>
          </p:nvPr>
        </p:nvSpPr>
        <p:spPr/>
        <p:txBody>
          <a:bodyPr/>
          <a:lstStyle/>
          <a:p>
            <a:pPr eaLnBrk="1" hangingPunct="1">
              <a:defRPr/>
            </a:pPr>
            <a:r>
              <a:rPr lang="en-CA"/>
              <a:t>SDG Widget Layer Example</a:t>
            </a:r>
          </a:p>
        </p:txBody>
      </p:sp>
      <p:sp>
        <p:nvSpPr>
          <p:cNvPr id="47107" name="Rectangle 3">
            <a:extLst>
              <a:ext uri="{FF2B5EF4-FFF2-40B4-BE49-F238E27FC236}">
                <a16:creationId xmlns:a16="http://schemas.microsoft.com/office/drawing/2014/main" id="{9A473DC7-03DB-C94D-3986-7D03ACACDA5B}"/>
              </a:ext>
            </a:extLst>
          </p:cNvPr>
          <p:cNvSpPr>
            <a:spLocks noGrp="1" noChangeArrowheads="1"/>
          </p:cNvSpPr>
          <p:nvPr>
            <p:ph type="body" idx="1"/>
          </p:nvPr>
        </p:nvSpPr>
        <p:spPr/>
        <p:txBody>
          <a:bodyPr/>
          <a:lstStyle/>
          <a:p>
            <a:pPr eaLnBrk="1" hangingPunct="1">
              <a:buFont typeface="Wingdings" panose="05000000000000000000" pitchFamily="2" charset="2"/>
              <a:buNone/>
              <a:defRPr/>
            </a:pPr>
            <a:r>
              <a:rPr lang="en-CA"/>
              <a:t>SDG Widgets</a:t>
            </a:r>
          </a:p>
          <a:p>
            <a:pPr eaLnBrk="1" hangingPunct="1">
              <a:buFont typeface="Wingdings" panose="05000000000000000000" pitchFamily="2" charset="2"/>
              <a:buNone/>
              <a:defRPr/>
            </a:pPr>
            <a:endParaRPr lang="en-CA"/>
          </a:p>
        </p:txBody>
      </p:sp>
      <p:pic>
        <p:nvPicPr>
          <p:cNvPr id="17412" name="Picture 4" descr="sdgwidget_final">
            <a:hlinkClick r:id="rId2" action="ppaction://program"/>
            <a:extLst>
              <a:ext uri="{FF2B5EF4-FFF2-40B4-BE49-F238E27FC236}">
                <a16:creationId xmlns:a16="http://schemas.microsoft.com/office/drawing/2014/main" id="{E3EBDCA6-007F-B511-7CF0-141B0A465F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3138" y="2687638"/>
            <a:ext cx="4933950" cy="378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 Box 5">
            <a:extLst>
              <a:ext uri="{FF2B5EF4-FFF2-40B4-BE49-F238E27FC236}">
                <a16:creationId xmlns:a16="http://schemas.microsoft.com/office/drawing/2014/main" id="{61F52A03-9CD8-46FF-BBD3-5FE316FD607F}"/>
              </a:ext>
            </a:extLst>
          </p:cNvPr>
          <p:cNvSpPr txBox="1">
            <a:spLocks noChangeArrowheads="1"/>
          </p:cNvSpPr>
          <p:nvPr/>
        </p:nvSpPr>
        <p:spPr bwMode="auto">
          <a:xfrm>
            <a:off x="1158875" y="6523038"/>
            <a:ext cx="45370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US" altLang="LID4096">
                <a:latin typeface="Garamond" panose="02020404030301010803" pitchFamily="18" charset="0"/>
              </a:rPr>
              <a:t>Diaz-Marino, Tse and Greenberg, (2003)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a:extLst>
              <a:ext uri="{FF2B5EF4-FFF2-40B4-BE49-F238E27FC236}">
                <a16:creationId xmlns:a16="http://schemas.microsoft.com/office/drawing/2014/main" id="{18C2D869-57D0-EEA9-6C24-863E72783C50}"/>
              </a:ext>
            </a:extLst>
          </p:cNvPr>
          <p:cNvSpPr>
            <a:spLocks noGrp="1" noChangeArrowheads="1"/>
          </p:cNvSpPr>
          <p:nvPr>
            <p:ph type="title"/>
          </p:nvPr>
        </p:nvSpPr>
        <p:spPr/>
        <p:txBody>
          <a:bodyPr/>
          <a:lstStyle/>
          <a:p>
            <a:pPr eaLnBrk="1" hangingPunct="1">
              <a:defRPr/>
            </a:pPr>
            <a:r>
              <a:rPr lang="en-US"/>
              <a:t>SDG Flow Menu</a:t>
            </a:r>
          </a:p>
        </p:txBody>
      </p:sp>
      <p:pic>
        <p:nvPicPr>
          <p:cNvPr id="18435" name="Picture 7">
            <a:hlinkClick r:id="rId3" action="ppaction://program"/>
            <a:extLst>
              <a:ext uri="{FF2B5EF4-FFF2-40B4-BE49-F238E27FC236}">
                <a16:creationId xmlns:a16="http://schemas.microsoft.com/office/drawing/2014/main" id="{CCAF0711-641B-D3C6-F10A-4C0FF1954F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989138"/>
            <a:ext cx="8316912" cy="451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a:extLst>
              <a:ext uri="{FF2B5EF4-FFF2-40B4-BE49-F238E27FC236}">
                <a16:creationId xmlns:a16="http://schemas.microsoft.com/office/drawing/2014/main" id="{18C2D869-57D0-EEA9-6C24-863E72783C50}"/>
              </a:ext>
            </a:extLst>
          </p:cNvPr>
          <p:cNvSpPr>
            <a:spLocks noGrp="1" noChangeArrowheads="1"/>
          </p:cNvSpPr>
          <p:nvPr>
            <p:ph type="title"/>
          </p:nvPr>
        </p:nvSpPr>
        <p:spPr/>
        <p:txBody>
          <a:bodyPr/>
          <a:lstStyle/>
          <a:p>
            <a:pPr eaLnBrk="1" hangingPunct="1">
              <a:defRPr/>
            </a:pPr>
            <a:r>
              <a:rPr lang="en-US"/>
              <a:t>SDG Flow Menu</a:t>
            </a:r>
          </a:p>
        </p:txBody>
      </p:sp>
      <p:pic>
        <p:nvPicPr>
          <p:cNvPr id="2" name="2004-SDGToolkitVideo-FlowMenuExtract">
            <a:hlinkClick r:id="" action="ppaction://media"/>
            <a:extLst>
              <a:ext uri="{FF2B5EF4-FFF2-40B4-BE49-F238E27FC236}">
                <a16:creationId xmlns:a16="http://schemas.microsoft.com/office/drawing/2014/main" id="{CF8EA213-00F9-3753-C75C-5298CCDB711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50899" y="1736724"/>
            <a:ext cx="6416887" cy="4904627"/>
          </a:xfrm>
          <a:prstGeom prst="rect">
            <a:avLst/>
          </a:prstGeom>
        </p:spPr>
      </p:pic>
    </p:spTree>
    <p:extLst>
      <p:ext uri="{BB962C8B-B14F-4D97-AF65-F5344CB8AC3E}">
        <p14:creationId xmlns:p14="http://schemas.microsoft.com/office/powerpoint/2010/main" val="2114701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1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6617CBA8-10DE-332F-B0DD-B71513F49068}"/>
              </a:ext>
            </a:extLst>
          </p:cNvPr>
          <p:cNvSpPr>
            <a:spLocks noGrp="1" noChangeArrowheads="1"/>
          </p:cNvSpPr>
          <p:nvPr>
            <p:ph type="title"/>
          </p:nvPr>
        </p:nvSpPr>
        <p:spPr/>
        <p:txBody>
          <a:bodyPr/>
          <a:lstStyle/>
          <a:p>
            <a:pPr eaLnBrk="1" hangingPunct="1">
              <a:defRPr/>
            </a:pPr>
            <a:r>
              <a:rPr lang="en-CA"/>
              <a:t>SDG Magic Lenses</a:t>
            </a:r>
          </a:p>
        </p:txBody>
      </p:sp>
      <p:pic>
        <p:nvPicPr>
          <p:cNvPr id="19459" name="Picture 4">
            <a:hlinkClick r:id="rId3" action="ppaction://program"/>
            <a:extLst>
              <a:ext uri="{FF2B5EF4-FFF2-40B4-BE49-F238E27FC236}">
                <a16:creationId xmlns:a16="http://schemas.microsoft.com/office/drawing/2014/main" id="{D11EBF66-946F-34A6-84D8-0B956BCE70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2133600"/>
            <a:ext cx="8424863" cy="437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6617CBA8-10DE-332F-B0DD-B71513F49068}"/>
              </a:ext>
            </a:extLst>
          </p:cNvPr>
          <p:cNvSpPr>
            <a:spLocks noGrp="1" noChangeArrowheads="1"/>
          </p:cNvSpPr>
          <p:nvPr>
            <p:ph type="title"/>
          </p:nvPr>
        </p:nvSpPr>
        <p:spPr/>
        <p:txBody>
          <a:bodyPr/>
          <a:lstStyle/>
          <a:p>
            <a:pPr eaLnBrk="1" hangingPunct="1">
              <a:defRPr/>
            </a:pPr>
            <a:r>
              <a:rPr lang="en-CA"/>
              <a:t>SDG Magic Lenses</a:t>
            </a:r>
          </a:p>
        </p:txBody>
      </p:sp>
      <p:pic>
        <p:nvPicPr>
          <p:cNvPr id="2" name="2004-Sdgtoolkitvideo-MagicLensesExtract">
            <a:hlinkClick r:id="" action="ppaction://media"/>
            <a:extLst>
              <a:ext uri="{FF2B5EF4-FFF2-40B4-BE49-F238E27FC236}">
                <a16:creationId xmlns:a16="http://schemas.microsoft.com/office/drawing/2014/main" id="{EA810033-A3A7-6BA2-61E1-E0EC44585E2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04713" y="1608031"/>
            <a:ext cx="6383020" cy="4878741"/>
          </a:xfrm>
          <a:prstGeom prst="rect">
            <a:avLst/>
          </a:prstGeom>
        </p:spPr>
      </p:pic>
    </p:spTree>
    <p:extLst>
      <p:ext uri="{BB962C8B-B14F-4D97-AF65-F5344CB8AC3E}">
        <p14:creationId xmlns:p14="http://schemas.microsoft.com/office/powerpoint/2010/main" val="122858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2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E2A54D6F-706D-7CFC-13BC-FD5CF6637294}"/>
              </a:ext>
            </a:extLst>
          </p:cNvPr>
          <p:cNvSpPr>
            <a:spLocks noGrp="1" noChangeArrowheads="1"/>
          </p:cNvSpPr>
          <p:nvPr>
            <p:ph type="title"/>
          </p:nvPr>
        </p:nvSpPr>
        <p:spPr/>
        <p:txBody>
          <a:bodyPr/>
          <a:lstStyle/>
          <a:p>
            <a:pPr eaLnBrk="1" hangingPunct="1">
              <a:defRPr/>
            </a:pPr>
            <a:r>
              <a:rPr lang="en-US"/>
              <a:t>Diamond Touch Toolkit</a:t>
            </a:r>
          </a:p>
        </p:txBody>
      </p:sp>
      <p:pic>
        <p:nvPicPr>
          <p:cNvPr id="20483" name="Picture 3" descr="Diamond Touch">
            <a:extLst>
              <a:ext uri="{FF2B5EF4-FFF2-40B4-BE49-F238E27FC236}">
                <a16:creationId xmlns:a16="http://schemas.microsoft.com/office/drawing/2014/main" id="{27BBC40B-0618-0382-DA8C-FCC3907EEB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628775"/>
            <a:ext cx="7921625" cy="508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Box 4">
            <a:extLst>
              <a:ext uri="{FF2B5EF4-FFF2-40B4-BE49-F238E27FC236}">
                <a16:creationId xmlns:a16="http://schemas.microsoft.com/office/drawing/2014/main" id="{ACD39F6F-50A4-CEAC-EB7C-863158872ADD}"/>
              </a:ext>
            </a:extLst>
          </p:cNvPr>
          <p:cNvSpPr txBox="1">
            <a:spLocks noChangeArrowheads="1"/>
          </p:cNvSpPr>
          <p:nvPr/>
        </p:nvSpPr>
        <p:spPr bwMode="auto">
          <a:xfrm>
            <a:off x="1081088" y="115888"/>
            <a:ext cx="88931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US" altLang="LID4096" sz="3200">
                <a:solidFill>
                  <a:schemeClr val="hlink"/>
                </a:solidFill>
                <a:latin typeface="Franklin Gothic Medium" panose="020B0603020102020204" pitchFamily="34" charset="0"/>
              </a:rPr>
              <a:t>Extending the SDG Toolkit</a:t>
            </a:r>
          </a:p>
        </p:txBody>
      </p:sp>
      <p:sp>
        <p:nvSpPr>
          <p:cNvPr id="20485" name="Text Box 5">
            <a:extLst>
              <a:ext uri="{FF2B5EF4-FFF2-40B4-BE49-F238E27FC236}">
                <a16:creationId xmlns:a16="http://schemas.microsoft.com/office/drawing/2014/main" id="{0A465026-D419-5A19-EC1D-76AE2FDDE5DE}"/>
              </a:ext>
            </a:extLst>
          </p:cNvPr>
          <p:cNvSpPr txBox="1">
            <a:spLocks noChangeArrowheads="1"/>
          </p:cNvSpPr>
          <p:nvPr/>
        </p:nvSpPr>
        <p:spPr bwMode="auto">
          <a:xfrm>
            <a:off x="5848350" y="569436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endParaRPr lang="en-US" altLang="LID4096">
              <a:latin typeface="Garamond" panose="02020404030301010803" pitchFamily="18" charset="0"/>
            </a:endParaRPr>
          </a:p>
        </p:txBody>
      </p:sp>
      <p:sp>
        <p:nvSpPr>
          <p:cNvPr id="20486" name="Text Box 6">
            <a:extLst>
              <a:ext uri="{FF2B5EF4-FFF2-40B4-BE49-F238E27FC236}">
                <a16:creationId xmlns:a16="http://schemas.microsoft.com/office/drawing/2014/main" id="{7942F55A-832A-783A-F103-D003EFA9DE55}"/>
              </a:ext>
            </a:extLst>
          </p:cNvPr>
          <p:cNvSpPr txBox="1">
            <a:spLocks noChangeArrowheads="1"/>
          </p:cNvSpPr>
          <p:nvPr/>
        </p:nvSpPr>
        <p:spPr bwMode="auto">
          <a:xfrm>
            <a:off x="1409700" y="1268413"/>
            <a:ext cx="45370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US" altLang="LID4096">
                <a:latin typeface="Garamond" panose="02020404030301010803" pitchFamily="18" charset="0"/>
              </a:rPr>
              <a:t>Diaz-Marino, Tse and Greenberg, (2003)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E2A54D6F-706D-7CFC-13BC-FD5CF6637294}"/>
              </a:ext>
            </a:extLst>
          </p:cNvPr>
          <p:cNvSpPr>
            <a:spLocks noGrp="1" noChangeArrowheads="1"/>
          </p:cNvSpPr>
          <p:nvPr>
            <p:ph type="title"/>
          </p:nvPr>
        </p:nvSpPr>
        <p:spPr/>
        <p:txBody>
          <a:bodyPr/>
          <a:lstStyle/>
          <a:p>
            <a:pPr eaLnBrk="1" hangingPunct="1">
              <a:defRPr/>
            </a:pPr>
            <a:r>
              <a:rPr lang="en-US"/>
              <a:t>Diamond Touch Toolkit</a:t>
            </a:r>
          </a:p>
        </p:txBody>
      </p:sp>
      <p:sp>
        <p:nvSpPr>
          <p:cNvPr id="20484" name="Text Box 4">
            <a:extLst>
              <a:ext uri="{FF2B5EF4-FFF2-40B4-BE49-F238E27FC236}">
                <a16:creationId xmlns:a16="http://schemas.microsoft.com/office/drawing/2014/main" id="{ACD39F6F-50A4-CEAC-EB7C-863158872ADD}"/>
              </a:ext>
            </a:extLst>
          </p:cNvPr>
          <p:cNvSpPr txBox="1">
            <a:spLocks noChangeArrowheads="1"/>
          </p:cNvSpPr>
          <p:nvPr/>
        </p:nvSpPr>
        <p:spPr bwMode="auto">
          <a:xfrm>
            <a:off x="1081088" y="115888"/>
            <a:ext cx="88931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US" altLang="LID4096" sz="3200">
                <a:solidFill>
                  <a:schemeClr val="hlink"/>
                </a:solidFill>
                <a:latin typeface="Franklin Gothic Medium" panose="020B0603020102020204" pitchFamily="34" charset="0"/>
              </a:rPr>
              <a:t>Extending the SDG Toolkit</a:t>
            </a:r>
          </a:p>
        </p:txBody>
      </p:sp>
      <p:sp>
        <p:nvSpPr>
          <p:cNvPr id="20485" name="Text Box 5">
            <a:extLst>
              <a:ext uri="{FF2B5EF4-FFF2-40B4-BE49-F238E27FC236}">
                <a16:creationId xmlns:a16="http://schemas.microsoft.com/office/drawing/2014/main" id="{0A465026-D419-5A19-EC1D-76AE2FDDE5DE}"/>
              </a:ext>
            </a:extLst>
          </p:cNvPr>
          <p:cNvSpPr txBox="1">
            <a:spLocks noChangeArrowheads="1"/>
          </p:cNvSpPr>
          <p:nvPr/>
        </p:nvSpPr>
        <p:spPr bwMode="auto">
          <a:xfrm>
            <a:off x="5848350" y="569436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endParaRPr lang="en-US" altLang="LID4096">
              <a:latin typeface="Garamond" panose="02020404030301010803" pitchFamily="18" charset="0"/>
            </a:endParaRPr>
          </a:p>
        </p:txBody>
      </p:sp>
      <p:sp>
        <p:nvSpPr>
          <p:cNvPr id="20486" name="Text Box 6">
            <a:extLst>
              <a:ext uri="{FF2B5EF4-FFF2-40B4-BE49-F238E27FC236}">
                <a16:creationId xmlns:a16="http://schemas.microsoft.com/office/drawing/2014/main" id="{7942F55A-832A-783A-F103-D003EFA9DE55}"/>
              </a:ext>
            </a:extLst>
          </p:cNvPr>
          <p:cNvSpPr txBox="1">
            <a:spLocks noChangeArrowheads="1"/>
          </p:cNvSpPr>
          <p:nvPr/>
        </p:nvSpPr>
        <p:spPr bwMode="auto">
          <a:xfrm>
            <a:off x="1409700" y="1268413"/>
            <a:ext cx="45370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US" altLang="LID4096">
                <a:latin typeface="Garamond" panose="02020404030301010803" pitchFamily="18" charset="0"/>
              </a:rPr>
              <a:t>Diaz-Marino, Tse and Greenberg, (2003)</a:t>
            </a:r>
          </a:p>
        </p:txBody>
      </p:sp>
      <p:pic>
        <p:nvPicPr>
          <p:cNvPr id="2" name="2004-Diamondtouchvideo.Extract">
            <a:hlinkClick r:id="" action="ppaction://media"/>
            <a:extLst>
              <a:ext uri="{FF2B5EF4-FFF2-40B4-BE49-F238E27FC236}">
                <a16:creationId xmlns:a16="http://schemas.microsoft.com/office/drawing/2014/main" id="{CDB40D46-3CE4-A79C-5312-3102404AE7C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87593" y="1925636"/>
            <a:ext cx="6139180" cy="4692367"/>
          </a:xfrm>
          <a:prstGeom prst="rect">
            <a:avLst/>
          </a:prstGeom>
        </p:spPr>
      </p:pic>
    </p:spTree>
    <p:extLst>
      <p:ext uri="{BB962C8B-B14F-4D97-AF65-F5344CB8AC3E}">
        <p14:creationId xmlns:p14="http://schemas.microsoft.com/office/powerpoint/2010/main" val="95534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0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DViT Multi Contact">
            <a:extLst>
              <a:ext uri="{FF2B5EF4-FFF2-40B4-BE49-F238E27FC236}">
                <a16:creationId xmlns:a16="http://schemas.microsoft.com/office/drawing/2014/main" id="{45E83855-C523-F960-7665-43D8732D26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0913" y="1339850"/>
            <a:ext cx="4176712"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5" descr="DViT Point Sizes">
            <a:extLst>
              <a:ext uri="{FF2B5EF4-FFF2-40B4-BE49-F238E27FC236}">
                <a16:creationId xmlns:a16="http://schemas.microsoft.com/office/drawing/2014/main" id="{07755C9C-D30A-BA03-81E7-7BEB9F51D2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0913" y="3920702"/>
            <a:ext cx="4176712"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7" descr="dvit picture">
            <a:extLst>
              <a:ext uri="{FF2B5EF4-FFF2-40B4-BE49-F238E27FC236}">
                <a16:creationId xmlns:a16="http://schemas.microsoft.com/office/drawing/2014/main" id="{663F78F9-0760-338E-CC5F-40271E48DF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27150"/>
            <a:ext cx="4716463"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8" descr="IMG_7641">
            <a:extLst>
              <a:ext uri="{FF2B5EF4-FFF2-40B4-BE49-F238E27FC236}">
                <a16:creationId xmlns:a16="http://schemas.microsoft.com/office/drawing/2014/main" id="{7D070AEE-A694-D034-86E6-45F89D393B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373688"/>
            <a:ext cx="2225675" cy="148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9" name="Rectangle 9">
            <a:extLst>
              <a:ext uri="{FF2B5EF4-FFF2-40B4-BE49-F238E27FC236}">
                <a16:creationId xmlns:a16="http://schemas.microsoft.com/office/drawing/2014/main" id="{F3886D5D-658A-6DBE-D4E1-89D41785DE72}"/>
              </a:ext>
            </a:extLst>
          </p:cNvPr>
          <p:cNvSpPr>
            <a:spLocks noChangeArrowheads="1"/>
          </p:cNvSpPr>
          <p:nvPr/>
        </p:nvSpPr>
        <p:spPr bwMode="auto">
          <a:xfrm>
            <a:off x="1066800" y="304800"/>
            <a:ext cx="8077200" cy="1431925"/>
          </a:xfrm>
          <a:prstGeom prst="rect">
            <a:avLst/>
          </a:prstGeom>
          <a:noFill/>
          <a:ln w="9525">
            <a:noFill/>
            <a:miter lim="800000"/>
            <a:headEnd/>
            <a:tailEnd/>
          </a:ln>
          <a:effectLst/>
        </p:spPr>
        <p:txBody>
          <a:bodyPr anchor="ctr"/>
          <a:lstStyle/>
          <a:p>
            <a:pPr>
              <a:defRPr/>
            </a:pPr>
            <a:r>
              <a:rPr lang="en-US" sz="4400" b="1">
                <a:solidFill>
                  <a:schemeClr val="tx2"/>
                </a:solidFill>
                <a:effectLst>
                  <a:outerShdw blurRad="38100" dist="38100" dir="2700000" algn="tl">
                    <a:srgbClr val="000000"/>
                  </a:outerShdw>
                </a:effectLst>
                <a:latin typeface="Tahoma" charset="0"/>
                <a:cs typeface="Arial" charset="0"/>
              </a:rPr>
              <a:t>Digital Vision Technology</a:t>
            </a:r>
          </a:p>
        </p:txBody>
      </p:sp>
      <p:sp>
        <p:nvSpPr>
          <p:cNvPr id="21511" name="Text Box 11">
            <a:extLst>
              <a:ext uri="{FF2B5EF4-FFF2-40B4-BE49-F238E27FC236}">
                <a16:creationId xmlns:a16="http://schemas.microsoft.com/office/drawing/2014/main" id="{FCC90D8C-B77E-3568-62AA-94410CA33745}"/>
              </a:ext>
            </a:extLst>
          </p:cNvPr>
          <p:cNvSpPr txBox="1">
            <a:spLocks noChangeArrowheads="1"/>
          </p:cNvSpPr>
          <p:nvPr/>
        </p:nvSpPr>
        <p:spPr bwMode="auto">
          <a:xfrm>
            <a:off x="1081088" y="115888"/>
            <a:ext cx="88931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US" altLang="LID4096" sz="3200">
                <a:solidFill>
                  <a:schemeClr val="hlink"/>
                </a:solidFill>
                <a:latin typeface="Franklin Gothic Medium" panose="020B0603020102020204" pitchFamily="34" charset="0"/>
              </a:rPr>
              <a:t>Extending the SDG Toolkit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4A26595C-95C2-FEE6-DC90-12334B5529C4}"/>
              </a:ext>
            </a:extLst>
          </p:cNvPr>
          <p:cNvSpPr>
            <a:spLocks noGrp="1" noChangeArrowheads="1"/>
          </p:cNvSpPr>
          <p:nvPr>
            <p:ph type="title"/>
          </p:nvPr>
        </p:nvSpPr>
        <p:spPr/>
        <p:txBody>
          <a:bodyPr/>
          <a:lstStyle/>
          <a:p>
            <a:pPr eaLnBrk="1" hangingPunct="1">
              <a:defRPr/>
            </a:pPr>
            <a:r>
              <a:rPr lang="en-US"/>
              <a:t>Message</a:t>
            </a:r>
          </a:p>
        </p:txBody>
      </p:sp>
      <p:sp>
        <p:nvSpPr>
          <p:cNvPr id="22531" name="Text Box 5">
            <a:extLst>
              <a:ext uri="{FF2B5EF4-FFF2-40B4-BE49-F238E27FC236}">
                <a16:creationId xmlns:a16="http://schemas.microsoft.com/office/drawing/2014/main" id="{22768770-9290-6766-6BDB-4F53899BF1A0}"/>
              </a:ext>
            </a:extLst>
          </p:cNvPr>
          <p:cNvSpPr txBox="1">
            <a:spLocks noChangeArrowheads="1"/>
          </p:cNvSpPr>
          <p:nvPr/>
        </p:nvSpPr>
        <p:spPr bwMode="auto">
          <a:xfrm>
            <a:off x="955675" y="6372225"/>
            <a:ext cx="78819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LID4096" sz="1400"/>
              <a:t>Thanks to NSERC, SMART Technologies, Alberta Ingenuity and iCore for their financial support</a:t>
            </a:r>
          </a:p>
        </p:txBody>
      </p:sp>
      <p:sp>
        <p:nvSpPr>
          <p:cNvPr id="22532" name="Text Box 10">
            <a:extLst>
              <a:ext uri="{FF2B5EF4-FFF2-40B4-BE49-F238E27FC236}">
                <a16:creationId xmlns:a16="http://schemas.microsoft.com/office/drawing/2014/main" id="{0EA8A468-9DD9-D6D6-23D1-62C277B85505}"/>
              </a:ext>
            </a:extLst>
          </p:cNvPr>
          <p:cNvSpPr txBox="1">
            <a:spLocks noChangeArrowheads="1"/>
          </p:cNvSpPr>
          <p:nvPr/>
        </p:nvSpPr>
        <p:spPr bwMode="auto">
          <a:xfrm>
            <a:off x="1101725" y="5295900"/>
            <a:ext cx="62468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LID4096"/>
              <a:t>Software available at http://grouplab.cpsc.ucalgary.ca</a:t>
            </a:r>
          </a:p>
        </p:txBody>
      </p:sp>
      <p:sp>
        <p:nvSpPr>
          <p:cNvPr id="90125" name="Rectangle 13">
            <a:extLst>
              <a:ext uri="{FF2B5EF4-FFF2-40B4-BE49-F238E27FC236}">
                <a16:creationId xmlns:a16="http://schemas.microsoft.com/office/drawing/2014/main" id="{3E2E8F20-D92B-C48B-284A-2A299D044D54}"/>
              </a:ext>
            </a:extLst>
          </p:cNvPr>
          <p:cNvSpPr>
            <a:spLocks noGrp="1" noChangeArrowheads="1"/>
          </p:cNvSpPr>
          <p:nvPr>
            <p:ph type="body" idx="1"/>
          </p:nvPr>
        </p:nvSpPr>
        <p:spPr>
          <a:xfrm>
            <a:off x="1066800" y="1981200"/>
            <a:ext cx="8077200" cy="4114800"/>
          </a:xfrm>
        </p:spPr>
        <p:txBody>
          <a:bodyPr/>
          <a:lstStyle/>
          <a:p>
            <a:pPr eaLnBrk="1" hangingPunct="1">
              <a:buFont typeface="Wingdings" panose="05000000000000000000" pitchFamily="2" charset="2"/>
              <a:buNone/>
              <a:defRPr/>
            </a:pPr>
            <a:r>
              <a:rPr lang="en-US"/>
              <a:t>With the SDG Toolkit, </a:t>
            </a:r>
          </a:p>
          <a:p>
            <a:pPr eaLnBrk="1" hangingPunct="1">
              <a:buFont typeface="Wingdings" panose="05000000000000000000" pitchFamily="2" charset="2"/>
              <a:buNone/>
              <a:defRPr/>
            </a:pPr>
            <a:r>
              <a:rPr lang="en-US"/>
              <a:t>programmers can achieve rapid prototyping </a:t>
            </a:r>
          </a:p>
          <a:p>
            <a:pPr eaLnBrk="1" hangingPunct="1">
              <a:buFont typeface="Wingdings" panose="05000000000000000000" pitchFamily="2" charset="2"/>
              <a:buNone/>
              <a:defRPr/>
            </a:pPr>
            <a:r>
              <a:rPr lang="en-US"/>
              <a:t>of SDG applications by easily implementing</a:t>
            </a:r>
          </a:p>
          <a:p>
            <a:pPr eaLnBrk="1" hangingPunct="1">
              <a:buFont typeface="Wingdings" panose="05000000000000000000" pitchFamily="2" charset="2"/>
              <a:buNone/>
              <a:defRPr/>
            </a:pPr>
            <a:r>
              <a:rPr lang="en-US"/>
              <a:t>core SDG functionalities</a:t>
            </a:r>
          </a:p>
        </p:txBody>
      </p:sp>
    </p:spTree>
  </p:cSld>
  <p:clrMapOvr>
    <a:masterClrMapping/>
  </p:clrMapOvr>
</p:sld>
</file>

<file path=ppt/theme/theme1.xml><?xml version="1.0" encoding="utf-8"?>
<a:theme xmlns:a="http://schemas.openxmlformats.org/drawingml/2006/main" name="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1213</TotalTime>
  <Words>1311</Words>
  <Application>Microsoft Office PowerPoint</Application>
  <PresentationFormat>On-screen Show (4:3)</PresentationFormat>
  <Paragraphs>122</Paragraphs>
  <Slides>23</Slides>
  <Notes>13</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Franklin Gothic Medium</vt:lpstr>
      <vt:lpstr>Garamond</vt:lpstr>
      <vt:lpstr>Tahoma</vt:lpstr>
      <vt:lpstr>Wingdings</vt:lpstr>
      <vt:lpstr>Shimmer</vt:lpstr>
      <vt:lpstr>The SDG Toolkit</vt:lpstr>
      <vt:lpstr>Single Display Groupware (SDG)</vt:lpstr>
      <vt:lpstr>Problems</vt:lpstr>
      <vt:lpstr>Message</vt:lpstr>
      <vt:lpstr>First Experiences with SDG</vt:lpstr>
      <vt:lpstr>Related Work</vt:lpstr>
      <vt:lpstr>SDG Toolkit</vt:lpstr>
      <vt:lpstr>Core SDG Functionalities</vt:lpstr>
      <vt:lpstr>Obtaining Input</vt:lpstr>
      <vt:lpstr>Supporting Tables and Vertical Displays</vt:lpstr>
      <vt:lpstr>Obtaining Input</vt:lpstr>
      <vt:lpstr>Multiple Cursors</vt:lpstr>
      <vt:lpstr>Why Existing Widgets are Problematic</vt:lpstr>
      <vt:lpstr>SDG Widget Layer</vt:lpstr>
      <vt:lpstr>SDG Widget Layer Example</vt:lpstr>
      <vt:lpstr>SDG Flow Menu</vt:lpstr>
      <vt:lpstr>SDG Flow Menu</vt:lpstr>
      <vt:lpstr>SDG Magic Lenses</vt:lpstr>
      <vt:lpstr>SDG Magic Lenses</vt:lpstr>
      <vt:lpstr>Diamond Touch Toolkit</vt:lpstr>
      <vt:lpstr>Diamond Touch Toolkit</vt:lpstr>
      <vt:lpstr>PowerPoint Presentation</vt:lpstr>
      <vt:lpstr>Message</vt:lpstr>
    </vt:vector>
  </TitlesOfParts>
  <Company>Dept. of Computer Science, U.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SDG Toolkit</dc:title>
  <dc:creator>Saul Greenberg</dc:creator>
  <cp:lastModifiedBy>Saul Greenberg</cp:lastModifiedBy>
  <cp:revision>43</cp:revision>
  <dcterms:created xsi:type="dcterms:W3CDTF">2003-11-25T00:17:40Z</dcterms:created>
  <dcterms:modified xsi:type="dcterms:W3CDTF">2026-10-15T02:13:43Z</dcterms:modified>
</cp:coreProperties>
</file>