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</p:sldMasterIdLst>
  <p:notesMasterIdLst>
    <p:notesMasterId r:id="rId53"/>
  </p:notesMasterIdLst>
  <p:sldIdLst>
    <p:sldId id="256" r:id="rId2"/>
    <p:sldId id="313" r:id="rId3"/>
    <p:sldId id="314" r:id="rId4"/>
    <p:sldId id="310" r:id="rId5"/>
    <p:sldId id="311" r:id="rId6"/>
    <p:sldId id="312" r:id="rId7"/>
    <p:sldId id="309" r:id="rId8"/>
    <p:sldId id="282" r:id="rId9"/>
    <p:sldId id="258" r:id="rId10"/>
    <p:sldId id="260" r:id="rId11"/>
    <p:sldId id="261" r:id="rId12"/>
    <p:sldId id="339" r:id="rId13"/>
    <p:sldId id="264" r:id="rId14"/>
    <p:sldId id="265" r:id="rId15"/>
    <p:sldId id="340" r:id="rId16"/>
    <p:sldId id="319" r:id="rId17"/>
    <p:sldId id="266" r:id="rId18"/>
    <p:sldId id="317" r:id="rId19"/>
    <p:sldId id="288" r:id="rId20"/>
    <p:sldId id="286" r:id="rId21"/>
    <p:sldId id="287" r:id="rId22"/>
    <p:sldId id="307" r:id="rId23"/>
    <p:sldId id="291" r:id="rId24"/>
    <p:sldId id="325" r:id="rId25"/>
    <p:sldId id="326" r:id="rId26"/>
    <p:sldId id="327" r:id="rId27"/>
    <p:sldId id="328" r:id="rId28"/>
    <p:sldId id="329" r:id="rId29"/>
    <p:sldId id="298" r:id="rId30"/>
    <p:sldId id="300" r:id="rId31"/>
    <p:sldId id="341" r:id="rId32"/>
    <p:sldId id="302" r:id="rId33"/>
    <p:sldId id="330" r:id="rId34"/>
    <p:sldId id="304" r:id="rId35"/>
    <p:sldId id="338" r:id="rId36"/>
    <p:sldId id="320" r:id="rId37"/>
    <p:sldId id="321" r:id="rId38"/>
    <p:sldId id="322" r:id="rId39"/>
    <p:sldId id="323" r:id="rId40"/>
    <p:sldId id="333" r:id="rId41"/>
    <p:sldId id="334" r:id="rId42"/>
    <p:sldId id="335" r:id="rId43"/>
    <p:sldId id="336" r:id="rId44"/>
    <p:sldId id="342" r:id="rId45"/>
    <p:sldId id="343" r:id="rId46"/>
    <p:sldId id="344" r:id="rId47"/>
    <p:sldId id="345" r:id="rId48"/>
    <p:sldId id="346" r:id="rId49"/>
    <p:sldId id="280" r:id="rId50"/>
    <p:sldId id="318" r:id="rId51"/>
    <p:sldId id="281" r:id="rId52"/>
  </p:sldIdLst>
  <p:sldSz cx="9144000" cy="6858000" type="screen4x3"/>
  <p:notesSz cx="7150100" cy="94488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" lastIdx="6" clrIdx="0"/>
  <p:cmAuthor id="2" name="tamj" initials="" lastIdx="1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FF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64524" autoAdjust="0"/>
  </p:normalViewPr>
  <p:slideViewPr>
    <p:cSldViewPr>
      <p:cViewPr varScale="1">
        <p:scale>
          <a:sx n="80" d="100"/>
          <a:sy n="80" d="100"/>
        </p:scale>
        <p:origin x="1016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0B5A9D9B-A4AF-7C4A-9F35-2CE5108EBAE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988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45" tIns="47423" rIns="94845" bIns="47423" numCol="1" anchor="t" anchorCtr="0" compatLnSpc="1">
            <a:prstTxWarp prst="textNoShape">
              <a:avLst/>
            </a:prstTxWarp>
          </a:bodyPr>
          <a:lstStyle>
            <a:lvl1pPr defTabSz="949325" eaLnBrk="1" hangingPunct="1">
              <a:defRPr sz="1200"/>
            </a:lvl1pPr>
          </a:lstStyle>
          <a:p>
            <a:endParaRPr lang="en-US" altLang="LID4096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767B4D68-CF66-8D00-6739-3778E6ED5B1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49713" y="0"/>
            <a:ext cx="30988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45" tIns="47423" rIns="94845" bIns="47423" numCol="1" anchor="t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200"/>
            </a:lvl1pPr>
          </a:lstStyle>
          <a:p>
            <a:endParaRPr lang="en-US" altLang="LID4096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A7D1DF37-933B-08BA-4F35-FD7EB30A7495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212850" y="708025"/>
            <a:ext cx="4724400" cy="3543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8917" name="Rectangle 5">
            <a:extLst>
              <a:ext uri="{FF2B5EF4-FFF2-40B4-BE49-F238E27FC236}">
                <a16:creationId xmlns:a16="http://schemas.microsoft.com/office/drawing/2014/main" id="{C2E56BAB-DFEC-3CCB-5CC9-5F76334EC1D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5963" y="4489450"/>
            <a:ext cx="5718175" cy="425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45" tIns="47423" rIns="94845" bIns="474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38918" name="Rectangle 6">
            <a:extLst>
              <a:ext uri="{FF2B5EF4-FFF2-40B4-BE49-F238E27FC236}">
                <a16:creationId xmlns:a16="http://schemas.microsoft.com/office/drawing/2014/main" id="{3EC03EF2-863C-BF95-DC56-B8194FFAF3E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74138"/>
            <a:ext cx="30988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45" tIns="47423" rIns="94845" bIns="47423" numCol="1" anchor="b" anchorCtr="0" compatLnSpc="1">
            <a:prstTxWarp prst="textNoShape">
              <a:avLst/>
            </a:prstTxWarp>
          </a:bodyPr>
          <a:lstStyle>
            <a:lvl1pPr defTabSz="949325" eaLnBrk="1" hangingPunct="1">
              <a:defRPr sz="1200"/>
            </a:lvl1pPr>
          </a:lstStyle>
          <a:p>
            <a:endParaRPr lang="en-US" altLang="LID4096"/>
          </a:p>
        </p:txBody>
      </p:sp>
      <p:sp>
        <p:nvSpPr>
          <p:cNvPr id="38919" name="Rectangle 7">
            <a:extLst>
              <a:ext uri="{FF2B5EF4-FFF2-40B4-BE49-F238E27FC236}">
                <a16:creationId xmlns:a16="http://schemas.microsoft.com/office/drawing/2014/main" id="{9F756275-908C-88A0-F29B-353B0768BA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49713" y="8974138"/>
            <a:ext cx="30988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845" tIns="47423" rIns="94845" bIns="47423" numCol="1" anchor="b" anchorCtr="0" compatLnSpc="1">
            <a:prstTxWarp prst="textNoShape">
              <a:avLst/>
            </a:prstTxWarp>
          </a:bodyPr>
          <a:lstStyle>
            <a:lvl1pPr algn="r" defTabSz="949325" eaLnBrk="1" hangingPunct="1">
              <a:defRPr sz="1200"/>
            </a:lvl1pPr>
          </a:lstStyle>
          <a:p>
            <a:fld id="{4F5304D1-27A6-423F-9355-B4A185B6B70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3E25CB8-54AF-77F7-1AA7-DE15227197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0D8995-ECE5-4A3A-8F42-51471F565F4B}" type="slidenum">
              <a:rPr lang="en-US" altLang="LID4096"/>
              <a:pPr/>
              <a:t>3</a:t>
            </a:fld>
            <a:endParaRPr lang="en-US" altLang="LID4096"/>
          </a:p>
        </p:txBody>
      </p:sp>
      <p:sp>
        <p:nvSpPr>
          <p:cNvPr id="179202" name="Rectangle 2">
            <a:extLst>
              <a:ext uri="{FF2B5EF4-FFF2-40B4-BE49-F238E27FC236}">
                <a16:creationId xmlns:a16="http://schemas.microsoft.com/office/drawing/2014/main" id="{CE892606-8237-4368-9CAF-6717B4C015F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>
            <a:extLst>
              <a:ext uri="{FF2B5EF4-FFF2-40B4-BE49-F238E27FC236}">
                <a16:creationId xmlns:a16="http://schemas.microsoft.com/office/drawing/2014/main" id="{6A588F4F-2F14-65A0-CE7C-07CBFC3B29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LID4096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8619B0A-F0A3-A996-9C06-873D73A508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B48F62-835B-44C2-AD6C-3751F2A61397}" type="slidenum">
              <a:rPr lang="en-US" altLang="LID4096"/>
              <a:pPr/>
              <a:t>7</a:t>
            </a:fld>
            <a:endParaRPr lang="en-US" altLang="LID4096"/>
          </a:p>
        </p:txBody>
      </p:sp>
      <p:sp>
        <p:nvSpPr>
          <p:cNvPr id="177154" name="Rectangle 2">
            <a:extLst>
              <a:ext uri="{FF2B5EF4-FFF2-40B4-BE49-F238E27FC236}">
                <a16:creationId xmlns:a16="http://schemas.microsoft.com/office/drawing/2014/main" id="{F80C61A4-4BAF-1552-FB8A-C7EAEE38228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5" name="Rectangle 3">
            <a:extLst>
              <a:ext uri="{FF2B5EF4-FFF2-40B4-BE49-F238E27FC236}">
                <a16:creationId xmlns:a16="http://schemas.microsoft.com/office/drawing/2014/main" id="{FACA335C-7663-54F2-1FD4-0F53F68167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3602AAC-2F90-9BC3-6821-2F3853E653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037CCF-A769-42F7-9A09-CC4A02D2D419}" type="slidenum">
              <a:rPr lang="en-US" altLang="LID4096"/>
              <a:pPr/>
              <a:t>8</a:t>
            </a:fld>
            <a:endParaRPr lang="en-US" altLang="LID4096"/>
          </a:p>
        </p:txBody>
      </p:sp>
      <p:sp>
        <p:nvSpPr>
          <p:cNvPr id="264194" name="Rectangle 2">
            <a:extLst>
              <a:ext uri="{FF2B5EF4-FFF2-40B4-BE49-F238E27FC236}">
                <a16:creationId xmlns:a16="http://schemas.microsoft.com/office/drawing/2014/main" id="{CCEE29E1-4DF6-E4BE-438C-B159722BBFD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4195" name="Rectangle 3">
            <a:extLst>
              <a:ext uri="{FF2B5EF4-FFF2-40B4-BE49-F238E27FC236}">
                <a16:creationId xmlns:a16="http://schemas.microsoft.com/office/drawing/2014/main" id="{ACBDD837-D87D-42CC-4152-02D0711065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314B433-9A80-B214-A966-38BD834D48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C5C0CE-FED7-4599-8B35-515E5681A8C4}" type="slidenum">
              <a:rPr lang="en-US" altLang="LID4096"/>
              <a:pPr/>
              <a:t>10</a:t>
            </a:fld>
            <a:endParaRPr lang="en-US" altLang="LID4096"/>
          </a:p>
        </p:txBody>
      </p:sp>
      <p:sp>
        <p:nvSpPr>
          <p:cNvPr id="180226" name="Rectangle 2">
            <a:extLst>
              <a:ext uri="{FF2B5EF4-FFF2-40B4-BE49-F238E27FC236}">
                <a16:creationId xmlns:a16="http://schemas.microsoft.com/office/drawing/2014/main" id="{4F1EBA09-3D86-D47C-DD0C-CA2068F84F0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FC834AC5-A22B-8529-A1CA-20328868C4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96E564-A277-7443-A11D-1AAED4D896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48AFE1-E462-464F-8FDC-8F119A4C1887}" type="slidenum">
              <a:rPr lang="en-US" altLang="LID4096"/>
              <a:pPr/>
              <a:t>11</a:t>
            </a:fld>
            <a:endParaRPr lang="en-US" altLang="LID4096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328E72D0-10A0-571C-242E-CF4084B5176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FF12F163-3499-836A-9117-70764911EB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1E90FE0-286D-8572-5770-50222DF812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46D0D4-7C77-407E-B44D-DA880787610B}" type="slidenum">
              <a:rPr lang="en-US" altLang="LID4096"/>
              <a:pPr/>
              <a:t>13</a:t>
            </a:fld>
            <a:endParaRPr lang="en-US" altLang="LID4096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91E8B466-C47A-D5EE-C895-9B859E4CB6A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E2EADD7E-F216-42AE-11BC-5F41EA8A03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4B696DA-044B-6AD0-EC17-91BD400A65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B666D7-B500-4B9D-8D52-3804EAEB4D79}" type="slidenum">
              <a:rPr lang="en-US" altLang="LID4096"/>
              <a:pPr/>
              <a:t>14</a:t>
            </a:fld>
            <a:endParaRPr lang="en-US" altLang="LID4096"/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41361FEA-3CED-83F2-1AA6-FC233EC94C4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642B9B0B-1F53-AB10-0A95-B129B95019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DB9CCE6-3627-8B61-A0E8-73BD85A5F4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00394E-B867-4A3C-AE8C-F5BAE49D8C03}" type="slidenum">
              <a:rPr lang="en-US" altLang="LID4096"/>
              <a:pPr/>
              <a:t>16</a:t>
            </a:fld>
            <a:endParaRPr lang="en-US" altLang="LID4096"/>
          </a:p>
        </p:txBody>
      </p:sp>
      <p:sp>
        <p:nvSpPr>
          <p:cNvPr id="188418" name="Rectangle 2">
            <a:extLst>
              <a:ext uri="{FF2B5EF4-FFF2-40B4-BE49-F238E27FC236}">
                <a16:creationId xmlns:a16="http://schemas.microsoft.com/office/drawing/2014/main" id="{01B7976D-52FE-A892-D266-D3F57DB41D3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>
            <a:extLst>
              <a:ext uri="{FF2B5EF4-FFF2-40B4-BE49-F238E27FC236}">
                <a16:creationId xmlns:a16="http://schemas.microsoft.com/office/drawing/2014/main" id="{B5A37042-DB02-4161-BD6D-B797A18393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101ABD4-AD83-3EEA-CEC1-FE492AEE42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A84979-D506-4C09-B6DB-80EFC181554B}" type="slidenum">
              <a:rPr lang="en-US" altLang="LID4096"/>
              <a:pPr/>
              <a:t>17</a:t>
            </a:fld>
            <a:endParaRPr lang="en-US" altLang="LID4096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452436A3-69BA-B35F-4D9D-75A15E8F052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C33A1887-B49F-0A5B-A76F-709B17EF36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C389B0B-C88A-ADD6-3AF5-6E0205BD2D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4421E6-8356-4D69-91ED-9293E8719A99}" type="slidenum">
              <a:rPr lang="en-US" altLang="LID4096"/>
              <a:pPr/>
              <a:t>18</a:t>
            </a:fld>
            <a:endParaRPr lang="en-US" altLang="LID4096"/>
          </a:p>
        </p:txBody>
      </p:sp>
      <p:sp>
        <p:nvSpPr>
          <p:cNvPr id="185346" name="Rectangle 2">
            <a:extLst>
              <a:ext uri="{FF2B5EF4-FFF2-40B4-BE49-F238E27FC236}">
                <a16:creationId xmlns:a16="http://schemas.microsoft.com/office/drawing/2014/main" id="{6D74B122-B963-1538-6156-971D1BA28F6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7" name="Rectangle 3">
            <a:extLst>
              <a:ext uri="{FF2B5EF4-FFF2-40B4-BE49-F238E27FC236}">
                <a16:creationId xmlns:a16="http://schemas.microsoft.com/office/drawing/2014/main" id="{02A49236-011D-E177-C8AE-1B4948D9C6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0F527FA-A0FE-C918-445A-5FE8797ADD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5594F8-404D-4737-8D5C-6AB8D50CD021}" type="slidenum">
              <a:rPr lang="en-US" altLang="LID4096"/>
              <a:pPr/>
              <a:t>19</a:t>
            </a:fld>
            <a:endParaRPr lang="en-US" altLang="LID4096"/>
          </a:p>
        </p:txBody>
      </p:sp>
      <p:sp>
        <p:nvSpPr>
          <p:cNvPr id="113666" name="Rectangle 2">
            <a:extLst>
              <a:ext uri="{FF2B5EF4-FFF2-40B4-BE49-F238E27FC236}">
                <a16:creationId xmlns:a16="http://schemas.microsoft.com/office/drawing/2014/main" id="{D5F9EB18-8E89-2977-EAAA-E63544526D8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1DA9C246-F032-BEAF-30FF-1F36C3CE3E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B4974BC-54F4-9128-FBBE-4C97FDD6D8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54B031-7821-4448-92E6-8EA4C7C7308C}" type="slidenum">
              <a:rPr lang="en-US" altLang="LID4096"/>
              <a:pPr/>
              <a:t>20</a:t>
            </a:fld>
            <a:endParaRPr lang="en-US" altLang="LID4096"/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38491DF3-DA86-1AF7-E602-CE87CB4CBBD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25B0BF50-ED29-A025-B149-D984BA3127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0787F58-2B5A-5A45-1A12-60F4297877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8E55FC-0AFA-4BA4-AFA5-9796FFB5070F}" type="slidenum">
              <a:rPr lang="en-US" altLang="LID4096"/>
              <a:pPr/>
              <a:t>21</a:t>
            </a:fld>
            <a:endParaRPr lang="en-US" altLang="LID4096"/>
          </a:p>
        </p:txBody>
      </p:sp>
      <p:sp>
        <p:nvSpPr>
          <p:cNvPr id="111618" name="Rectangle 2">
            <a:extLst>
              <a:ext uri="{FF2B5EF4-FFF2-40B4-BE49-F238E27FC236}">
                <a16:creationId xmlns:a16="http://schemas.microsoft.com/office/drawing/2014/main" id="{AE08AEBF-FB5D-F911-5662-5DB2E130F6C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4131FC90-62B3-596E-EF82-5AD3486763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LID4096"/>
          </a:p>
          <a:p>
            <a:pPr>
              <a:buFontTx/>
              <a:buChar char="•"/>
            </a:pPr>
            <a:endParaRPr lang="en-US" altLang="LID4096"/>
          </a:p>
          <a:p>
            <a:endParaRPr lang="en-US" altLang="LID4096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C68369E-A4C2-B9DB-F960-5EB2F51E16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8D6073-CACF-4ABA-8FF1-48C5E7D04C61}" type="slidenum">
              <a:rPr lang="en-US" altLang="LID4096"/>
              <a:pPr/>
              <a:t>22</a:t>
            </a:fld>
            <a:endParaRPr lang="en-US" altLang="LID4096"/>
          </a:p>
        </p:txBody>
      </p:sp>
      <p:sp>
        <p:nvSpPr>
          <p:cNvPr id="162818" name="Rectangle 2">
            <a:extLst>
              <a:ext uri="{FF2B5EF4-FFF2-40B4-BE49-F238E27FC236}">
                <a16:creationId xmlns:a16="http://schemas.microsoft.com/office/drawing/2014/main" id="{9AC6B0A3-947F-B6A2-FAC6-0C819A27BE4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6DBAD794-52E3-F8FA-F049-52D00D629B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LID4096"/>
          </a:p>
          <a:p>
            <a:endParaRPr lang="en-US" altLang="LID4096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8AC0E58-1ECE-34CB-1E76-D8B118FC94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27F4C9-BAB7-4C7F-93D4-9AA062B147C7}" type="slidenum">
              <a:rPr lang="en-US" altLang="LID4096"/>
              <a:pPr/>
              <a:t>23</a:t>
            </a:fld>
            <a:endParaRPr lang="en-US" altLang="LID4096"/>
          </a:p>
        </p:txBody>
      </p:sp>
      <p:sp>
        <p:nvSpPr>
          <p:cNvPr id="123906" name="Rectangle 2">
            <a:extLst>
              <a:ext uri="{FF2B5EF4-FFF2-40B4-BE49-F238E27FC236}">
                <a16:creationId xmlns:a16="http://schemas.microsoft.com/office/drawing/2014/main" id="{31D72EB9-E957-9B70-3139-1CEA5595D9C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49479D9E-A74F-D16F-D82E-B3604DC0BE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F630B10-6602-9493-95EB-5743FC172B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293B93-23E5-4E6A-9AFF-14028E568228}" type="slidenum">
              <a:rPr lang="en-US" altLang="LID4096"/>
              <a:pPr/>
              <a:t>24</a:t>
            </a:fld>
            <a:endParaRPr lang="en-US" altLang="LID4096"/>
          </a:p>
        </p:txBody>
      </p:sp>
      <p:sp>
        <p:nvSpPr>
          <p:cNvPr id="212994" name="Rectangle 2">
            <a:extLst>
              <a:ext uri="{FF2B5EF4-FFF2-40B4-BE49-F238E27FC236}">
                <a16:creationId xmlns:a16="http://schemas.microsoft.com/office/drawing/2014/main" id="{6CA0A912-991D-D99C-0F05-F5904FF77A8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>
            <a:extLst>
              <a:ext uri="{FF2B5EF4-FFF2-40B4-BE49-F238E27FC236}">
                <a16:creationId xmlns:a16="http://schemas.microsoft.com/office/drawing/2014/main" id="{51B36FBF-02D6-358E-27FD-57133A3A8C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5CD40E9-0203-27DD-BB82-F1EEDE1173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B795BE-9B75-40FC-832A-2708F6B992B5}" type="slidenum">
              <a:rPr lang="en-US" altLang="LID4096"/>
              <a:pPr/>
              <a:t>25</a:t>
            </a:fld>
            <a:endParaRPr lang="en-US" altLang="LID4096"/>
          </a:p>
        </p:txBody>
      </p:sp>
      <p:sp>
        <p:nvSpPr>
          <p:cNvPr id="216066" name="Rectangle 2">
            <a:extLst>
              <a:ext uri="{FF2B5EF4-FFF2-40B4-BE49-F238E27FC236}">
                <a16:creationId xmlns:a16="http://schemas.microsoft.com/office/drawing/2014/main" id="{27AE225C-21A8-8D0D-4074-21BAC7D6E9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>
            <a:extLst>
              <a:ext uri="{FF2B5EF4-FFF2-40B4-BE49-F238E27FC236}">
                <a16:creationId xmlns:a16="http://schemas.microsoft.com/office/drawing/2014/main" id="{CE6C0F42-D7E9-7A8E-73FA-E3E1DB5822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7891BBC-379D-742D-AD5A-7C71F9CFD5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D7B0CDF-8FC3-4A8B-BF8B-EE11F582F546}" type="slidenum">
              <a:rPr lang="en-US" altLang="LID4096"/>
              <a:pPr/>
              <a:t>26</a:t>
            </a:fld>
            <a:endParaRPr lang="en-US" altLang="LID4096"/>
          </a:p>
        </p:txBody>
      </p:sp>
      <p:sp>
        <p:nvSpPr>
          <p:cNvPr id="221186" name="Rectangle 2">
            <a:extLst>
              <a:ext uri="{FF2B5EF4-FFF2-40B4-BE49-F238E27FC236}">
                <a16:creationId xmlns:a16="http://schemas.microsoft.com/office/drawing/2014/main" id="{9A7F7F43-7883-FDD7-DEA2-BBEF97C7651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1187" name="Rectangle 3">
            <a:extLst>
              <a:ext uri="{FF2B5EF4-FFF2-40B4-BE49-F238E27FC236}">
                <a16:creationId xmlns:a16="http://schemas.microsoft.com/office/drawing/2014/main" id="{BCC6A067-9E45-CC22-55C0-A75A2A602E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D4C27C2-3C7D-3DD1-13F1-D5184FAC77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021D2F-4FB8-46EE-BA6B-31B1DFDE5C03}" type="slidenum">
              <a:rPr lang="en-US" altLang="LID4096"/>
              <a:pPr/>
              <a:t>27</a:t>
            </a:fld>
            <a:endParaRPr lang="en-US" altLang="LID4096"/>
          </a:p>
        </p:txBody>
      </p:sp>
      <p:sp>
        <p:nvSpPr>
          <p:cNvPr id="227330" name="Rectangle 2">
            <a:extLst>
              <a:ext uri="{FF2B5EF4-FFF2-40B4-BE49-F238E27FC236}">
                <a16:creationId xmlns:a16="http://schemas.microsoft.com/office/drawing/2014/main" id="{81050A66-3D37-EDBE-1B99-54834D89841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EA07D2A6-F74B-BD42-508E-61795D322F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DE47000-4DC4-48A0-BA05-A9BC6A391E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8E27015-0259-47BF-85C5-82C996D9C50A}" type="slidenum">
              <a:rPr lang="en-US" altLang="LID4096"/>
              <a:pPr/>
              <a:t>28</a:t>
            </a:fld>
            <a:endParaRPr lang="en-US" altLang="LID4096"/>
          </a:p>
        </p:txBody>
      </p:sp>
      <p:sp>
        <p:nvSpPr>
          <p:cNvPr id="230402" name="Rectangle 2">
            <a:extLst>
              <a:ext uri="{FF2B5EF4-FFF2-40B4-BE49-F238E27FC236}">
                <a16:creationId xmlns:a16="http://schemas.microsoft.com/office/drawing/2014/main" id="{5DB12C37-8505-111A-BF40-07365ADD4F0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79246ECA-91AE-4705-EE25-E05EBD16BB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40A023E-D3EF-12E1-B3E1-74970EE286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B77462-ABE1-42B7-8E37-39AA0BF4159B}" type="slidenum">
              <a:rPr lang="en-US" altLang="LID4096"/>
              <a:pPr/>
              <a:t>29</a:t>
            </a:fld>
            <a:endParaRPr lang="en-US" altLang="LID4096"/>
          </a:p>
        </p:txBody>
      </p:sp>
      <p:sp>
        <p:nvSpPr>
          <p:cNvPr id="137218" name="Rectangle 2">
            <a:extLst>
              <a:ext uri="{FF2B5EF4-FFF2-40B4-BE49-F238E27FC236}">
                <a16:creationId xmlns:a16="http://schemas.microsoft.com/office/drawing/2014/main" id="{66E3E1E8-7C19-AD57-EEEE-BF6C2E6B39D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CF653BB1-3D3F-544D-8DEB-5DF5E32C36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CD12260-D128-3518-652B-998D0C001A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DFB701-E546-42A1-992B-84B19DE48F21}" type="slidenum">
              <a:rPr lang="en-US" altLang="LID4096"/>
              <a:pPr/>
              <a:t>30</a:t>
            </a:fld>
            <a:endParaRPr lang="en-US" altLang="LID4096"/>
          </a:p>
        </p:txBody>
      </p:sp>
      <p:sp>
        <p:nvSpPr>
          <p:cNvPr id="144386" name="Rectangle 2">
            <a:extLst>
              <a:ext uri="{FF2B5EF4-FFF2-40B4-BE49-F238E27FC236}">
                <a16:creationId xmlns:a16="http://schemas.microsoft.com/office/drawing/2014/main" id="{40D824DD-D1C0-81BC-2C04-FDA8CD8C71E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A3A5A9F8-89BA-1D3E-A7C4-194BFA5589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7627294-20A7-74C2-107E-F2EA73AD89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F1C8C6-5917-4BA5-9E73-5B6A0EEB4666}" type="slidenum">
              <a:rPr lang="en-US" altLang="LID4096"/>
              <a:pPr/>
              <a:t>32</a:t>
            </a:fld>
            <a:endParaRPr lang="en-US" altLang="LID4096"/>
          </a:p>
        </p:txBody>
      </p:sp>
      <p:sp>
        <p:nvSpPr>
          <p:cNvPr id="148482" name="Rectangle 2">
            <a:extLst>
              <a:ext uri="{FF2B5EF4-FFF2-40B4-BE49-F238E27FC236}">
                <a16:creationId xmlns:a16="http://schemas.microsoft.com/office/drawing/2014/main" id="{E82F292D-97E3-8778-6DFD-48321AEEE38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4AA1D743-7B38-3B52-A284-0C8CC9A20A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BA3F3EA-B127-2B0C-53B3-7711160F5D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16957F-22E5-4CAE-8CA8-72438E55D4E1}" type="slidenum">
              <a:rPr lang="en-US" altLang="LID4096"/>
              <a:pPr/>
              <a:t>33</a:t>
            </a:fld>
            <a:endParaRPr lang="en-US" altLang="LID4096"/>
          </a:p>
        </p:txBody>
      </p:sp>
      <p:sp>
        <p:nvSpPr>
          <p:cNvPr id="232450" name="Rectangle 2">
            <a:extLst>
              <a:ext uri="{FF2B5EF4-FFF2-40B4-BE49-F238E27FC236}">
                <a16:creationId xmlns:a16="http://schemas.microsoft.com/office/drawing/2014/main" id="{A087252B-F490-0962-4303-45F15124F97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BBC3A08F-0F44-E3ED-295E-0D5C07BE6C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FFD4530-9D8D-70ED-9776-A78B4A7AE9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51D5DF-3CC5-4C07-B951-BD6673593439}" type="slidenum">
              <a:rPr lang="en-US" altLang="LID4096"/>
              <a:pPr/>
              <a:t>34</a:t>
            </a:fld>
            <a:endParaRPr lang="en-US" altLang="LID4096"/>
          </a:p>
        </p:txBody>
      </p:sp>
      <p:sp>
        <p:nvSpPr>
          <p:cNvPr id="152578" name="Rectangle 2">
            <a:extLst>
              <a:ext uri="{FF2B5EF4-FFF2-40B4-BE49-F238E27FC236}">
                <a16:creationId xmlns:a16="http://schemas.microsoft.com/office/drawing/2014/main" id="{21D820C9-EC77-F202-FBA0-BAB5E007996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5A7C7F5E-4A76-BB31-FBBA-F08D437704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LID4096" altLang="LID4096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19DE84F-96A6-12FE-F2CF-8EB9C0582E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FD0DB4C-BE9C-4EA7-9A15-FFF32F0BC6D5}" type="slidenum">
              <a:rPr lang="en-US" altLang="LID4096"/>
              <a:pPr/>
              <a:t>35</a:t>
            </a:fld>
            <a:endParaRPr lang="en-US" altLang="LID4096"/>
          </a:p>
        </p:txBody>
      </p:sp>
      <p:sp>
        <p:nvSpPr>
          <p:cNvPr id="249858" name="Rectangle 2">
            <a:extLst>
              <a:ext uri="{FF2B5EF4-FFF2-40B4-BE49-F238E27FC236}">
                <a16:creationId xmlns:a16="http://schemas.microsoft.com/office/drawing/2014/main" id="{259DF5B6-F377-649D-EEE0-D6E7D22C359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9859" name="Rectangle 3">
            <a:extLst>
              <a:ext uri="{FF2B5EF4-FFF2-40B4-BE49-F238E27FC236}">
                <a16:creationId xmlns:a16="http://schemas.microsoft.com/office/drawing/2014/main" id="{E16CAFED-FD67-AAD0-8713-78EF279E92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34722DB-C5A3-AA29-672E-BAA57D9207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D0B153-94DE-41D9-BF9A-B0D77B168695}" type="slidenum">
              <a:rPr lang="en-US" altLang="LID4096"/>
              <a:pPr/>
              <a:t>36</a:t>
            </a:fld>
            <a:endParaRPr lang="en-US" altLang="LID4096"/>
          </a:p>
        </p:txBody>
      </p:sp>
      <p:sp>
        <p:nvSpPr>
          <p:cNvPr id="190466" name="Rectangle 2">
            <a:extLst>
              <a:ext uri="{FF2B5EF4-FFF2-40B4-BE49-F238E27FC236}">
                <a16:creationId xmlns:a16="http://schemas.microsoft.com/office/drawing/2014/main" id="{95C35924-E8FD-FBBE-7139-0C5FA16ADB6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>
            <a:extLst>
              <a:ext uri="{FF2B5EF4-FFF2-40B4-BE49-F238E27FC236}">
                <a16:creationId xmlns:a16="http://schemas.microsoft.com/office/drawing/2014/main" id="{1609DE67-5766-8C53-F2D0-9E0CD68FD6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/>
            <a:endParaRPr lang="LID4096" altLang="LID4096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2D6029F-AA5C-8903-09DD-96F950A6C1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818AFB-4798-47DA-B281-751A24255D34}" type="slidenum">
              <a:rPr lang="en-US" altLang="LID4096"/>
              <a:pPr/>
              <a:t>37</a:t>
            </a:fld>
            <a:endParaRPr lang="en-US" altLang="LID4096"/>
          </a:p>
        </p:txBody>
      </p:sp>
      <p:sp>
        <p:nvSpPr>
          <p:cNvPr id="192514" name="Rectangle 2">
            <a:extLst>
              <a:ext uri="{FF2B5EF4-FFF2-40B4-BE49-F238E27FC236}">
                <a16:creationId xmlns:a16="http://schemas.microsoft.com/office/drawing/2014/main" id="{C90B8E27-E427-C67F-F9F3-F57583C65C6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5" name="Rectangle 3">
            <a:extLst>
              <a:ext uri="{FF2B5EF4-FFF2-40B4-BE49-F238E27FC236}">
                <a16:creationId xmlns:a16="http://schemas.microsoft.com/office/drawing/2014/main" id="{6C272C4C-A6D7-6BD6-F2A9-E93D6A4050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LID4096" altLang="LID4096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B54D336-9900-4920-64E5-B4ECB2D3B7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CE35E0-6259-47CC-8F11-8D69D7ECCBC2}" type="slidenum">
              <a:rPr lang="en-US" altLang="LID4096"/>
              <a:pPr/>
              <a:t>38</a:t>
            </a:fld>
            <a:endParaRPr lang="en-US" altLang="LID4096"/>
          </a:p>
        </p:txBody>
      </p:sp>
      <p:sp>
        <p:nvSpPr>
          <p:cNvPr id="194562" name="Rectangle 2">
            <a:extLst>
              <a:ext uri="{FF2B5EF4-FFF2-40B4-BE49-F238E27FC236}">
                <a16:creationId xmlns:a16="http://schemas.microsoft.com/office/drawing/2014/main" id="{2939A4AB-F14F-97B8-C739-808C67E75BF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3" name="Rectangle 3">
            <a:extLst>
              <a:ext uri="{FF2B5EF4-FFF2-40B4-BE49-F238E27FC236}">
                <a16:creationId xmlns:a16="http://schemas.microsoft.com/office/drawing/2014/main" id="{0071C25E-233E-1CE7-14CE-FFADC2B9F0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811DAF4-36B9-33D8-DB40-60831C8E49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431062-46BA-4812-8E18-8C866B873673}" type="slidenum">
              <a:rPr lang="en-US" altLang="LID4096"/>
              <a:pPr/>
              <a:t>39</a:t>
            </a:fld>
            <a:endParaRPr lang="en-US" altLang="LID4096"/>
          </a:p>
        </p:txBody>
      </p:sp>
      <p:sp>
        <p:nvSpPr>
          <p:cNvPr id="196610" name="Rectangle 2">
            <a:extLst>
              <a:ext uri="{FF2B5EF4-FFF2-40B4-BE49-F238E27FC236}">
                <a16:creationId xmlns:a16="http://schemas.microsoft.com/office/drawing/2014/main" id="{86F041E3-B196-F6EE-F50A-CACACCFDD86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1" name="Rectangle 3">
            <a:extLst>
              <a:ext uri="{FF2B5EF4-FFF2-40B4-BE49-F238E27FC236}">
                <a16:creationId xmlns:a16="http://schemas.microsoft.com/office/drawing/2014/main" id="{6F61C753-8877-DC0E-B09B-B97B636189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7293D54-74CA-7DF1-50F6-E7DCAE6507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C20BB8-779E-4127-921D-B935A576712E}" type="slidenum">
              <a:rPr lang="en-US" altLang="LID4096"/>
              <a:pPr/>
              <a:t>41</a:t>
            </a:fld>
            <a:endParaRPr lang="en-US" altLang="LID4096"/>
          </a:p>
        </p:txBody>
      </p:sp>
      <p:sp>
        <p:nvSpPr>
          <p:cNvPr id="240642" name="Rectangle 2">
            <a:extLst>
              <a:ext uri="{FF2B5EF4-FFF2-40B4-BE49-F238E27FC236}">
                <a16:creationId xmlns:a16="http://schemas.microsoft.com/office/drawing/2014/main" id="{DC700730-04EE-9895-8710-F7077CA497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0C141DC5-DCF7-89B8-42F2-3C775094DF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CFFCD20-F6A4-B6CC-1C72-787F5FB560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35AD00-3954-4830-9A38-13F8A54779B2}" type="slidenum">
              <a:rPr lang="en-US" altLang="LID4096"/>
              <a:pPr/>
              <a:t>42</a:t>
            </a:fld>
            <a:endParaRPr lang="en-US" altLang="LID4096"/>
          </a:p>
        </p:txBody>
      </p:sp>
      <p:sp>
        <p:nvSpPr>
          <p:cNvPr id="242690" name="Rectangle 2">
            <a:extLst>
              <a:ext uri="{FF2B5EF4-FFF2-40B4-BE49-F238E27FC236}">
                <a16:creationId xmlns:a16="http://schemas.microsoft.com/office/drawing/2014/main" id="{8B741C37-5D93-5A2D-E5A3-863F6C68C42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3BC1CE47-469C-098B-3D0A-F1AEF9FA41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707BCC3-5D78-5E45-701A-25503BCE16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1E40D8-A9E0-4851-BB9A-453B3EFAC8B4}" type="slidenum">
              <a:rPr lang="en-US" altLang="LID4096"/>
              <a:pPr/>
              <a:t>43</a:t>
            </a:fld>
            <a:endParaRPr lang="en-US" altLang="LID4096"/>
          </a:p>
        </p:txBody>
      </p:sp>
      <p:sp>
        <p:nvSpPr>
          <p:cNvPr id="244738" name="Rectangle 2">
            <a:extLst>
              <a:ext uri="{FF2B5EF4-FFF2-40B4-BE49-F238E27FC236}">
                <a16:creationId xmlns:a16="http://schemas.microsoft.com/office/drawing/2014/main" id="{DE54FFB3-F398-E8CC-7AE3-CDF5AF14CAA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39" name="Rectangle 3">
            <a:extLst>
              <a:ext uri="{FF2B5EF4-FFF2-40B4-BE49-F238E27FC236}">
                <a16:creationId xmlns:a16="http://schemas.microsoft.com/office/drawing/2014/main" id="{C55E759A-3666-F114-52BB-13442D2C31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64B3072-1369-975C-D38D-2FF336A0EA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301298-5D5F-4DA3-8A8C-966264F009B0}" type="slidenum">
              <a:rPr lang="en-US" altLang="LID4096"/>
              <a:pPr/>
              <a:t>44</a:t>
            </a:fld>
            <a:endParaRPr lang="en-US" altLang="LID4096"/>
          </a:p>
        </p:txBody>
      </p:sp>
      <p:sp>
        <p:nvSpPr>
          <p:cNvPr id="269314" name="Rectangle 2">
            <a:extLst>
              <a:ext uri="{FF2B5EF4-FFF2-40B4-BE49-F238E27FC236}">
                <a16:creationId xmlns:a16="http://schemas.microsoft.com/office/drawing/2014/main" id="{D9CF88D2-E552-3F3F-DEA7-513CA43037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9315" name="Rectangle 3">
            <a:extLst>
              <a:ext uri="{FF2B5EF4-FFF2-40B4-BE49-F238E27FC236}">
                <a16:creationId xmlns:a16="http://schemas.microsoft.com/office/drawing/2014/main" id="{E9D70245-E1DA-7F2F-5551-526E17685D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25BF7B5-2CFA-335E-DA7D-AA5684035F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A1AD6C-007B-4B78-9EC8-380D70869F8F}" type="slidenum">
              <a:rPr lang="en-US" altLang="LID4096"/>
              <a:pPr/>
              <a:t>46</a:t>
            </a:fld>
            <a:endParaRPr lang="en-US" altLang="LID4096"/>
          </a:p>
        </p:txBody>
      </p:sp>
      <p:sp>
        <p:nvSpPr>
          <p:cNvPr id="272386" name="Rectangle 2">
            <a:extLst>
              <a:ext uri="{FF2B5EF4-FFF2-40B4-BE49-F238E27FC236}">
                <a16:creationId xmlns:a16="http://schemas.microsoft.com/office/drawing/2014/main" id="{F22E1589-F13D-0436-D826-D5673A58FFB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890C883F-116A-E754-9519-2767465FBF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64A973B-918F-A441-4EE7-7AEE78FF5C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4B616A-AC5A-4933-9966-8FF00E90A3C6}" type="slidenum">
              <a:rPr lang="en-US" altLang="LID4096"/>
              <a:pPr/>
              <a:t>47</a:t>
            </a:fld>
            <a:endParaRPr lang="en-US" altLang="LID4096"/>
          </a:p>
        </p:txBody>
      </p:sp>
      <p:sp>
        <p:nvSpPr>
          <p:cNvPr id="274434" name="Rectangle 2">
            <a:extLst>
              <a:ext uri="{FF2B5EF4-FFF2-40B4-BE49-F238E27FC236}">
                <a16:creationId xmlns:a16="http://schemas.microsoft.com/office/drawing/2014/main" id="{701288F0-A318-43C5-A373-26BA5BCE5D6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4435" name="Rectangle 3">
            <a:extLst>
              <a:ext uri="{FF2B5EF4-FFF2-40B4-BE49-F238E27FC236}">
                <a16:creationId xmlns:a16="http://schemas.microsoft.com/office/drawing/2014/main" id="{DFFF1881-2BCF-3CEB-E662-213C056069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01ECF1F-EDC9-05C3-0112-8D29389075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383D93-C5EF-4F4E-A7D2-92897E16B6AB}" type="slidenum">
              <a:rPr lang="en-US" altLang="LID4096"/>
              <a:pPr/>
              <a:t>48</a:t>
            </a:fld>
            <a:endParaRPr lang="en-US" altLang="LID4096"/>
          </a:p>
        </p:txBody>
      </p:sp>
      <p:sp>
        <p:nvSpPr>
          <p:cNvPr id="276482" name="Rectangle 2">
            <a:extLst>
              <a:ext uri="{FF2B5EF4-FFF2-40B4-BE49-F238E27FC236}">
                <a16:creationId xmlns:a16="http://schemas.microsoft.com/office/drawing/2014/main" id="{E266EA59-5D9C-B84D-F66C-A967F5E8C4B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483" name="Rectangle 3">
            <a:extLst>
              <a:ext uri="{FF2B5EF4-FFF2-40B4-BE49-F238E27FC236}">
                <a16:creationId xmlns:a16="http://schemas.microsoft.com/office/drawing/2014/main" id="{A3528ED1-341F-178C-9A95-656B7C6041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B7CEF60-3062-6ED3-9C90-E9F1ED7633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6132F7-759D-4388-BFB6-CF4022CF273F}" type="slidenum">
              <a:rPr lang="en-US" altLang="LID4096"/>
              <a:pPr/>
              <a:t>49</a:t>
            </a:fld>
            <a:endParaRPr lang="en-US" altLang="LID4096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A8653A5E-D570-68E1-7002-DDEF8EFF122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1C554428-8746-F3C0-92C3-B226B7DC34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010E6BA-2A17-71FB-76C1-E2A9A3E651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184721-AFC9-4551-ADC5-D78C7F190563}" type="slidenum">
              <a:rPr lang="en-US" altLang="LID4096"/>
              <a:pPr/>
              <a:t>51</a:t>
            </a:fld>
            <a:endParaRPr lang="en-US" altLang="LID4096"/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99B657CC-7EEC-E0B8-B5FC-328D36B2BFA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2525A631-2062-BF8E-2AB0-0428B6017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>
            <a:extLst>
              <a:ext uri="{FF2B5EF4-FFF2-40B4-BE49-F238E27FC236}">
                <a16:creationId xmlns:a16="http://schemas.microsoft.com/office/drawing/2014/main" id="{8A02AA0E-347F-3153-5286-73F49F364F13}"/>
              </a:ext>
            </a:extLst>
          </p:cNvPr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5843" name="Freeform 3">
              <a:extLst>
                <a:ext uri="{FF2B5EF4-FFF2-40B4-BE49-F238E27FC236}">
                  <a16:creationId xmlns:a16="http://schemas.microsoft.com/office/drawing/2014/main" id="{4C4886B5-400A-7E22-D6C0-0BE77D4B259A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5844" name="Freeform 4">
              <a:extLst>
                <a:ext uri="{FF2B5EF4-FFF2-40B4-BE49-F238E27FC236}">
                  <a16:creationId xmlns:a16="http://schemas.microsoft.com/office/drawing/2014/main" id="{4419D15E-4B60-C0D6-C6FA-7A3D8C7351E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5845" name="Freeform 5">
              <a:extLst>
                <a:ext uri="{FF2B5EF4-FFF2-40B4-BE49-F238E27FC236}">
                  <a16:creationId xmlns:a16="http://schemas.microsoft.com/office/drawing/2014/main" id="{FE557B23-3BB3-0231-9FCE-C501BF060E26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5846" name="Freeform 6">
              <a:extLst>
                <a:ext uri="{FF2B5EF4-FFF2-40B4-BE49-F238E27FC236}">
                  <a16:creationId xmlns:a16="http://schemas.microsoft.com/office/drawing/2014/main" id="{F5F2F639-8279-584C-49C8-4DB2663CA3D2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5847" name="Oval 7">
              <a:extLst>
                <a:ext uri="{FF2B5EF4-FFF2-40B4-BE49-F238E27FC236}">
                  <a16:creationId xmlns:a16="http://schemas.microsoft.com/office/drawing/2014/main" id="{EC38BC43-7CDD-DF28-C084-250BB89A8A93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5848" name="Oval 8">
              <a:extLst>
                <a:ext uri="{FF2B5EF4-FFF2-40B4-BE49-F238E27FC236}">
                  <a16:creationId xmlns:a16="http://schemas.microsoft.com/office/drawing/2014/main" id="{E2B14DB8-CB51-98FA-E52F-622187190B30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5849" name="Oval 9">
              <a:extLst>
                <a:ext uri="{FF2B5EF4-FFF2-40B4-BE49-F238E27FC236}">
                  <a16:creationId xmlns:a16="http://schemas.microsoft.com/office/drawing/2014/main" id="{D3172AE5-1DC5-EED3-EC8B-468F920C43D6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35850" name="Rectangle 10">
            <a:extLst>
              <a:ext uri="{FF2B5EF4-FFF2-40B4-BE49-F238E27FC236}">
                <a16:creationId xmlns:a16="http://schemas.microsoft.com/office/drawing/2014/main" id="{A8D1337F-A581-1144-4E23-786B7E9D0D95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en-US" altLang="LID4096" noProof="0"/>
              <a:t>Click to edit Master title style</a:t>
            </a:r>
          </a:p>
        </p:txBody>
      </p:sp>
      <p:sp>
        <p:nvSpPr>
          <p:cNvPr id="35851" name="Rectangle 11">
            <a:extLst>
              <a:ext uri="{FF2B5EF4-FFF2-40B4-BE49-F238E27FC236}">
                <a16:creationId xmlns:a16="http://schemas.microsoft.com/office/drawing/2014/main" id="{CF526CC0-CB4F-D7D2-4A9B-ABE2EA076D4E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LID4096" noProof="0"/>
              <a:t>Click to edit Master subtitle style</a:t>
            </a:r>
          </a:p>
        </p:txBody>
      </p:sp>
      <p:sp>
        <p:nvSpPr>
          <p:cNvPr id="35852" name="Rectangle 12">
            <a:extLst>
              <a:ext uri="{FF2B5EF4-FFF2-40B4-BE49-F238E27FC236}">
                <a16:creationId xmlns:a16="http://schemas.microsoft.com/office/drawing/2014/main" id="{DFBDAA79-B889-E1E6-592E-56869BC6BF4A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5853" name="Rectangle 13">
            <a:extLst>
              <a:ext uri="{FF2B5EF4-FFF2-40B4-BE49-F238E27FC236}">
                <a16:creationId xmlns:a16="http://schemas.microsoft.com/office/drawing/2014/main" id="{B14020E2-C8E2-629B-A7DD-E6F8EDF190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5854" name="Rectangle 14">
            <a:extLst>
              <a:ext uri="{FF2B5EF4-FFF2-40B4-BE49-F238E27FC236}">
                <a16:creationId xmlns:a16="http://schemas.microsoft.com/office/drawing/2014/main" id="{4A805561-C881-5496-BA59-EDA8D86ADFE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712739F-BB04-469B-85FC-3C3158E90B67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D9A56-3C88-4FF7-5CE9-4A0CE96F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D123C-3672-CD08-1793-1BD31C7E7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22110B-7243-B8DC-E93D-B71D4A7FF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4CB30-0E50-88B5-9F36-A3B62A255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633A4-3896-AC92-45D5-C7E87AE01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85607A-CF8F-43E2-96C4-871F2EA5AEB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029575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275F9-168A-CD2D-28D9-8ED4070B0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EC40AD-2985-007E-D1C0-D7BA02137E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29A03-191B-FCD6-CB57-AA7D720A0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75815-1BA3-E617-1DA1-9941AF7D8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6375B8-7B99-3BF6-80B2-751E0FD07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5C389A-F8A5-415B-AAD5-9CE1F2151CF8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607709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6392C-C843-1126-018B-B6372D4A3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EB66E-BBA5-AB75-37BE-6BBD85292C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488F2-0846-CD2E-BF6C-D932B2C3B2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860BC7-7326-1E4C-F00A-584FA63C8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0452D-8128-282E-03C3-E571973E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CEEEE6-6219-D0B2-EAEA-160EE3D85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08AC0E-EE7E-417A-98F4-CC5F1B57FE0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432583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7A6C3-34E8-849F-E782-37DD25FD4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5587D-CB57-5A29-19D4-1EFACED83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271A3B-FCCF-005D-A1D7-FEAAF6F9D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D560A3-BDC5-9A3B-1FE1-234780AAE0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581A42-BD67-C709-878C-69B3D3D246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6B0B72-D759-29AF-CE4E-5A6246E79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ACE840-0F71-95C4-D0B9-350E12062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28EB9D-168A-077D-2CE3-89FAC4DBD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B5266-EC07-4201-AEA1-AE3DE5960D3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720732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B27C3-DE60-A180-79EF-FC3D0CC09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DD6E4C-1695-B8B7-2C51-D87C77075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956D4E-E056-198D-E7E2-1E739F7B7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E35483-BBCE-A0A2-8DF8-4305A3C85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6EECA6-F902-48A4-84BB-E29B34E1BA2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834082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CCDA3B-83B0-72BD-2027-1F538A9BD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A5096B-37BE-C54C-CF10-05719511A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43E6C7-0CE9-055A-9B5A-8AB9313F2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9FBB74-5386-4E63-AF4B-EC18442E067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854992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DFE69-FD43-8BAA-5247-12E55627A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2864E4-895D-5354-AFC1-57993282C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545E0-BC32-3F92-9779-F1EE0E119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5F3C0-D883-929B-D020-D486D3ECD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5C8AB8-1341-637B-5A8E-1A7CC3956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65D94E-9664-7512-790B-FEEDB993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86155A-F530-4589-9633-9867046F9E82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102081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7ACF7-352F-8DDA-A980-2CC3B4E88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5C41E7-E367-450E-52E3-2BFE1E27CC1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86D3D-219A-36CC-394C-1D415B8544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B1459C-FFF5-BF8A-39B0-F6FDE7006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EE43E-2BB3-B622-C3B3-7EB2FB0C0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662E04-9E3D-3CCE-5990-B0576EAC6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43B6FC-C6E0-4956-ADD9-F2D592B64FD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581464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0832C-CBBA-0BC6-1291-C7061D519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DDB5B-16AA-AFE5-5A39-FF9D155E66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9BB27-B91B-9094-7E25-28CE95511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2E71A-C72A-A59F-790A-CFD2279B6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2C3C27-5CCD-C5A8-2543-397A78FE3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FDBE66-63A9-42AF-A35C-4AFA385DE00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950529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02DA93-F81D-936A-06D8-42E3DFC646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677A8B-B79D-24E2-E6D3-A688267B8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00F53A-4791-8A16-1978-6CE29E5AC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4EF00-517E-E838-C251-9843328DF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3F305-DAC1-1E21-95B3-6F3B6547A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8350BD-73DA-4078-AC6D-AA99A057006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567843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33A16-1D87-9B37-B784-0361F6084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B3AE9-6BB3-5964-B9BF-EBD7C04826B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5309D-6EF1-1715-3663-BA858EF92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DDA69D-44CA-E6DA-E9A2-7D2857AA0F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FD7189-1C8C-1EF7-0AB2-85EA1D82C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49ED4F-BB0A-1058-EDF3-8E28BB80E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4C0CAA5-DE39-47C8-B02C-16C6E7E4D76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977195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A5A89-9F18-6729-2F45-12B2BC5B3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48DA13-5775-8A6B-7304-97C6393745E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4D9B6-9B41-4268-91E9-28D4D18494A0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172AF4F-DCE1-B9A9-2CA3-5B21AB112B79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7F902E2-06CC-EEB7-3399-A5553D7757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174EAA-022A-9042-708E-C97BE2D04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932B63C-BE59-3ACE-2B1F-A2664FE18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3D8C902-4786-40D6-954F-AA67071E3A95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343731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>
            <a:extLst>
              <a:ext uri="{FF2B5EF4-FFF2-40B4-BE49-F238E27FC236}">
                <a16:creationId xmlns:a16="http://schemas.microsoft.com/office/drawing/2014/main" id="{8EC467A5-9772-5016-020B-E07D02729461}"/>
              </a:ext>
            </a:extLst>
          </p:cNvPr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34819" name="Freeform 3">
              <a:extLst>
                <a:ext uri="{FF2B5EF4-FFF2-40B4-BE49-F238E27FC236}">
                  <a16:creationId xmlns:a16="http://schemas.microsoft.com/office/drawing/2014/main" id="{51C69B16-3CE5-0A63-C3AD-8C958D99EB14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>
                <a:gd name="T0" fmla="*/ 329 w 2135"/>
                <a:gd name="T1" fmla="*/ 66 h 1804"/>
                <a:gd name="T2" fmla="*/ 161 w 2135"/>
                <a:gd name="T3" fmla="*/ 30 h 1804"/>
                <a:gd name="T4" fmla="*/ 0 w 2135"/>
                <a:gd name="T5" fmla="*/ 0 h 1804"/>
                <a:gd name="T6" fmla="*/ 0 w 2135"/>
                <a:gd name="T7" fmla="*/ 12 h 1804"/>
                <a:gd name="T8" fmla="*/ 161 w 2135"/>
                <a:gd name="T9" fmla="*/ 42 h 1804"/>
                <a:gd name="T10" fmla="*/ 323 w 2135"/>
                <a:gd name="T11" fmla="*/ 78 h 1804"/>
                <a:gd name="T12" fmla="*/ 556 w 2135"/>
                <a:gd name="T13" fmla="*/ 150 h 1804"/>
                <a:gd name="T14" fmla="*/ 777 w 2135"/>
                <a:gd name="T15" fmla="*/ 245 h 1804"/>
                <a:gd name="T16" fmla="*/ 993 w 2135"/>
                <a:gd name="T17" fmla="*/ 365 h 1804"/>
                <a:gd name="T18" fmla="*/ 1196 w 2135"/>
                <a:gd name="T19" fmla="*/ 503 h 1804"/>
                <a:gd name="T20" fmla="*/ 1381 w 2135"/>
                <a:gd name="T21" fmla="*/ 653 h 1804"/>
                <a:gd name="T22" fmla="*/ 1555 w 2135"/>
                <a:gd name="T23" fmla="*/ 827 h 1804"/>
                <a:gd name="T24" fmla="*/ 1710 w 2135"/>
                <a:gd name="T25" fmla="*/ 1019 h 1804"/>
                <a:gd name="T26" fmla="*/ 1854 w 2135"/>
                <a:gd name="T27" fmla="*/ 1229 h 1804"/>
                <a:gd name="T28" fmla="*/ 1937 w 2135"/>
                <a:gd name="T29" fmla="*/ 1366 h 1804"/>
                <a:gd name="T30" fmla="*/ 2009 w 2135"/>
                <a:gd name="T31" fmla="*/ 1510 h 1804"/>
                <a:gd name="T32" fmla="*/ 2069 w 2135"/>
                <a:gd name="T33" fmla="*/ 1654 h 1804"/>
                <a:gd name="T34" fmla="*/ 2123 w 2135"/>
                <a:gd name="T35" fmla="*/ 1804 h 1804"/>
                <a:gd name="T36" fmla="*/ 2135 w 2135"/>
                <a:gd name="T37" fmla="*/ 1804 h 1804"/>
                <a:gd name="T38" fmla="*/ 2081 w 2135"/>
                <a:gd name="T39" fmla="*/ 1654 h 1804"/>
                <a:gd name="T40" fmla="*/ 2021 w 2135"/>
                <a:gd name="T41" fmla="*/ 1510 h 1804"/>
                <a:gd name="T42" fmla="*/ 1949 w 2135"/>
                <a:gd name="T43" fmla="*/ 1366 h 1804"/>
                <a:gd name="T44" fmla="*/ 1866 w 2135"/>
                <a:gd name="T45" fmla="*/ 1223 h 1804"/>
                <a:gd name="T46" fmla="*/ 1722 w 2135"/>
                <a:gd name="T47" fmla="*/ 1013 h 1804"/>
                <a:gd name="T48" fmla="*/ 1561 w 2135"/>
                <a:gd name="T49" fmla="*/ 821 h 1804"/>
                <a:gd name="T50" fmla="*/ 1387 w 2135"/>
                <a:gd name="T51" fmla="*/ 647 h 1804"/>
                <a:gd name="T52" fmla="*/ 1202 w 2135"/>
                <a:gd name="T53" fmla="*/ 491 h 1804"/>
                <a:gd name="T54" fmla="*/ 999 w 2135"/>
                <a:gd name="T55" fmla="*/ 353 h 1804"/>
                <a:gd name="T56" fmla="*/ 783 w 2135"/>
                <a:gd name="T57" fmla="*/ 239 h 1804"/>
                <a:gd name="T58" fmla="*/ 562 w 2135"/>
                <a:gd name="T59" fmla="*/ 138 h 1804"/>
                <a:gd name="T60" fmla="*/ 329 w 2135"/>
                <a:gd name="T61" fmla="*/ 66 h 1804"/>
                <a:gd name="T62" fmla="*/ 329 w 2135"/>
                <a:gd name="T63" fmla="*/ 66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4820" name="Freeform 4">
              <a:extLst>
                <a:ext uri="{FF2B5EF4-FFF2-40B4-BE49-F238E27FC236}">
                  <a16:creationId xmlns:a16="http://schemas.microsoft.com/office/drawing/2014/main" id="{03E8B593-3991-1DAF-0E16-6EA2EE4E1E6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>
                <a:gd name="T0" fmla="*/ 1854 w 1854"/>
                <a:gd name="T1" fmla="*/ 1858 h 1858"/>
                <a:gd name="T2" fmla="*/ 0 w 1854"/>
                <a:gd name="T3" fmla="*/ 1858 h 1858"/>
                <a:gd name="T4" fmla="*/ 0 w 1854"/>
                <a:gd name="T5" fmla="*/ 0 h 1858"/>
                <a:gd name="T6" fmla="*/ 1854 w 1854"/>
                <a:gd name="T7" fmla="*/ 1858 h 1858"/>
                <a:gd name="T8" fmla="*/ 1854 w 1854"/>
                <a:gd name="T9" fmla="*/ 1858 h 1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4821" name="Freeform 5">
              <a:extLst>
                <a:ext uri="{FF2B5EF4-FFF2-40B4-BE49-F238E27FC236}">
                  <a16:creationId xmlns:a16="http://schemas.microsoft.com/office/drawing/2014/main" id="{4D4716E8-2974-A5F4-A9A4-D10F894A24CF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>
                <a:gd name="T0" fmla="*/ 1640 w 1745"/>
                <a:gd name="T1" fmla="*/ 1377 h 1577"/>
                <a:gd name="T2" fmla="*/ 1692 w 1745"/>
                <a:gd name="T3" fmla="*/ 1479 h 1577"/>
                <a:gd name="T4" fmla="*/ 1732 w 1745"/>
                <a:gd name="T5" fmla="*/ 1577 h 1577"/>
                <a:gd name="T6" fmla="*/ 1745 w 1745"/>
                <a:gd name="T7" fmla="*/ 1577 h 1577"/>
                <a:gd name="T8" fmla="*/ 1703 w 1745"/>
                <a:gd name="T9" fmla="*/ 1469 h 1577"/>
                <a:gd name="T10" fmla="*/ 1649 w 1745"/>
                <a:gd name="T11" fmla="*/ 1367 h 1577"/>
                <a:gd name="T12" fmla="*/ 1535 w 1745"/>
                <a:gd name="T13" fmla="*/ 1157 h 1577"/>
                <a:gd name="T14" fmla="*/ 1395 w 1745"/>
                <a:gd name="T15" fmla="*/ 951 h 1577"/>
                <a:gd name="T16" fmla="*/ 1236 w 1745"/>
                <a:gd name="T17" fmla="*/ 756 h 1577"/>
                <a:gd name="T18" fmla="*/ 1061 w 1745"/>
                <a:gd name="T19" fmla="*/ 582 h 1577"/>
                <a:gd name="T20" fmla="*/ 876 w 1745"/>
                <a:gd name="T21" fmla="*/ 426 h 1577"/>
                <a:gd name="T22" fmla="*/ 672 w 1745"/>
                <a:gd name="T23" fmla="*/ 294 h 1577"/>
                <a:gd name="T24" fmla="*/ 455 w 1745"/>
                <a:gd name="T25" fmla="*/ 174 h 1577"/>
                <a:gd name="T26" fmla="*/ 234 w 1745"/>
                <a:gd name="T27" fmla="*/ 78 h 1577"/>
                <a:gd name="T28" fmla="*/ 0 w 1745"/>
                <a:gd name="T29" fmla="*/ 0 h 1577"/>
                <a:gd name="T30" fmla="*/ 0 w 1745"/>
                <a:gd name="T31" fmla="*/ 12 h 1577"/>
                <a:gd name="T32" fmla="*/ 222 w 1745"/>
                <a:gd name="T33" fmla="*/ 89 h 1577"/>
                <a:gd name="T34" fmla="*/ 446 w 1745"/>
                <a:gd name="T35" fmla="*/ 185 h 1577"/>
                <a:gd name="T36" fmla="*/ 662 w 1745"/>
                <a:gd name="T37" fmla="*/ 305 h 1577"/>
                <a:gd name="T38" fmla="*/ 866 w 1745"/>
                <a:gd name="T39" fmla="*/ 437 h 1577"/>
                <a:gd name="T40" fmla="*/ 1052 w 1745"/>
                <a:gd name="T41" fmla="*/ 593 h 1577"/>
                <a:gd name="T42" fmla="*/ 1226 w 1745"/>
                <a:gd name="T43" fmla="*/ 767 h 1577"/>
                <a:gd name="T44" fmla="*/ 1385 w 1745"/>
                <a:gd name="T45" fmla="*/ 960 h 1577"/>
                <a:gd name="T46" fmla="*/ 1526 w 1745"/>
                <a:gd name="T47" fmla="*/ 1167 h 1577"/>
                <a:gd name="T48" fmla="*/ 1640 w 1745"/>
                <a:gd name="T49" fmla="*/ 1377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4822" name="Freeform 6">
              <a:extLst>
                <a:ext uri="{FF2B5EF4-FFF2-40B4-BE49-F238E27FC236}">
                  <a16:creationId xmlns:a16="http://schemas.microsoft.com/office/drawing/2014/main" id="{0ACAAC3E-736C-1BC8-82AA-6A28DB901603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>
                <a:gd name="T0" fmla="*/ 0 w 1745"/>
                <a:gd name="T1" fmla="*/ 0 h 1768"/>
                <a:gd name="T2" fmla="*/ 0 w 1745"/>
                <a:gd name="T3" fmla="*/ 12 h 1768"/>
                <a:gd name="T4" fmla="*/ 210 w 1745"/>
                <a:gd name="T5" fmla="*/ 88 h 1768"/>
                <a:gd name="T6" fmla="*/ 426 w 1745"/>
                <a:gd name="T7" fmla="*/ 190 h 1768"/>
                <a:gd name="T8" fmla="*/ 630 w 1745"/>
                <a:gd name="T9" fmla="*/ 304 h 1768"/>
                <a:gd name="T10" fmla="*/ 818 w 1745"/>
                <a:gd name="T11" fmla="*/ 442 h 1768"/>
                <a:gd name="T12" fmla="*/ 998 w 1745"/>
                <a:gd name="T13" fmla="*/ 592 h 1768"/>
                <a:gd name="T14" fmla="*/ 1164 w 1745"/>
                <a:gd name="T15" fmla="*/ 766 h 1768"/>
                <a:gd name="T16" fmla="*/ 1310 w 1745"/>
                <a:gd name="T17" fmla="*/ 942 h 1768"/>
                <a:gd name="T18" fmla="*/ 1454 w 1745"/>
                <a:gd name="T19" fmla="*/ 1146 h 1768"/>
                <a:gd name="T20" fmla="*/ 1536 w 1745"/>
                <a:gd name="T21" fmla="*/ 1298 h 1768"/>
                <a:gd name="T22" fmla="*/ 1614 w 1745"/>
                <a:gd name="T23" fmla="*/ 1456 h 1768"/>
                <a:gd name="T24" fmla="*/ 1682 w 1745"/>
                <a:gd name="T25" fmla="*/ 1616 h 1768"/>
                <a:gd name="T26" fmla="*/ 1733 w 1745"/>
                <a:gd name="T27" fmla="*/ 1768 h 1768"/>
                <a:gd name="T28" fmla="*/ 1745 w 1745"/>
                <a:gd name="T29" fmla="*/ 1768 h 1768"/>
                <a:gd name="T30" fmla="*/ 1691 w 1745"/>
                <a:gd name="T31" fmla="*/ 1606 h 1768"/>
                <a:gd name="T32" fmla="*/ 1623 w 1745"/>
                <a:gd name="T33" fmla="*/ 1445 h 1768"/>
                <a:gd name="T34" fmla="*/ 1547 w 1745"/>
                <a:gd name="T35" fmla="*/ 1288 h 1768"/>
                <a:gd name="T36" fmla="*/ 1463 w 1745"/>
                <a:gd name="T37" fmla="*/ 1136 h 1768"/>
                <a:gd name="T38" fmla="*/ 1320 w 1745"/>
                <a:gd name="T39" fmla="*/ 932 h 1768"/>
                <a:gd name="T40" fmla="*/ 1173 w 1745"/>
                <a:gd name="T41" fmla="*/ 755 h 1768"/>
                <a:gd name="T42" fmla="*/ 1008 w 1745"/>
                <a:gd name="T43" fmla="*/ 581 h 1768"/>
                <a:gd name="T44" fmla="*/ 827 w 1745"/>
                <a:gd name="T45" fmla="*/ 431 h 1768"/>
                <a:gd name="T46" fmla="*/ 642 w 1745"/>
                <a:gd name="T47" fmla="*/ 293 h 1768"/>
                <a:gd name="T48" fmla="*/ 437 w 1745"/>
                <a:gd name="T49" fmla="*/ 179 h 1768"/>
                <a:gd name="T50" fmla="*/ 222 w 1745"/>
                <a:gd name="T51" fmla="*/ 78 h 1768"/>
                <a:gd name="T52" fmla="*/ 0 w 1745"/>
                <a:gd name="T53" fmla="*/ 0 h 1768"/>
                <a:gd name="T54" fmla="*/ 0 w 1745"/>
                <a:gd name="T55" fmla="*/ 0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4823" name="Oval 7">
              <a:extLst>
                <a:ext uri="{FF2B5EF4-FFF2-40B4-BE49-F238E27FC236}">
                  <a16:creationId xmlns:a16="http://schemas.microsoft.com/office/drawing/2014/main" id="{70C627CA-08A1-1E2D-B23A-7F8DC5C4E907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4824" name="Oval 8">
              <a:extLst>
                <a:ext uri="{FF2B5EF4-FFF2-40B4-BE49-F238E27FC236}">
                  <a16:creationId xmlns:a16="http://schemas.microsoft.com/office/drawing/2014/main" id="{C9BD43DA-4F1A-6C50-154B-1965B8ACCE67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34825" name="Oval 9">
              <a:extLst>
                <a:ext uri="{FF2B5EF4-FFF2-40B4-BE49-F238E27FC236}">
                  <a16:creationId xmlns:a16="http://schemas.microsoft.com/office/drawing/2014/main" id="{9DAEDF6F-1DF6-18E2-6EA7-27F8D13912D0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</p:grpSp>
      <p:sp>
        <p:nvSpPr>
          <p:cNvPr id="34826" name="Rectangle 10">
            <a:extLst>
              <a:ext uri="{FF2B5EF4-FFF2-40B4-BE49-F238E27FC236}">
                <a16:creationId xmlns:a16="http://schemas.microsoft.com/office/drawing/2014/main" id="{D5C2717A-EB76-B97D-7D53-8D80198697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34827" name="Rectangle 11">
            <a:extLst>
              <a:ext uri="{FF2B5EF4-FFF2-40B4-BE49-F238E27FC236}">
                <a16:creationId xmlns:a16="http://schemas.microsoft.com/office/drawing/2014/main" id="{24483822-EAA9-1738-90CE-85E39C049E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34828" name="Rectangle 12">
            <a:extLst>
              <a:ext uri="{FF2B5EF4-FFF2-40B4-BE49-F238E27FC236}">
                <a16:creationId xmlns:a16="http://schemas.microsoft.com/office/drawing/2014/main" id="{6E2FEBD4-362F-C145-04C3-3769EFD4B93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 altLang="LID4096"/>
          </a:p>
        </p:txBody>
      </p:sp>
      <p:sp>
        <p:nvSpPr>
          <p:cNvPr id="34829" name="Rectangle 13">
            <a:extLst>
              <a:ext uri="{FF2B5EF4-FFF2-40B4-BE49-F238E27FC236}">
                <a16:creationId xmlns:a16="http://schemas.microsoft.com/office/drawing/2014/main" id="{DB1B283A-519B-EB7D-87CB-F53CA35474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n-US" altLang="LID4096"/>
          </a:p>
        </p:txBody>
      </p:sp>
      <p:sp>
        <p:nvSpPr>
          <p:cNvPr id="34830" name="Rectangle 14">
            <a:extLst>
              <a:ext uri="{FF2B5EF4-FFF2-40B4-BE49-F238E27FC236}">
                <a16:creationId xmlns:a16="http://schemas.microsoft.com/office/drawing/2014/main" id="{0A190516-FFDA-D7FE-8DC2-3F507C245FC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121BC3B2-45ED-4B24-A36F-1874B72FF96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anose="05000000000000000000" pitchFamily="2" charset="2"/>
        <a:buChar char="l"/>
        <a:defRPr sz="32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l"/>
        <a:defRPr sz="28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l"/>
        <a:defRPr sz="24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l"/>
        <a:defRPr sz="2000" kern="1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9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file:///E:\PC\research\2004\scenario1\client.gif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54F00D9-FCD7-A5A6-807D-375DBEEC880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1555750"/>
          </a:xfrm>
        </p:spPr>
        <p:txBody>
          <a:bodyPr/>
          <a:lstStyle/>
          <a:p>
            <a:r>
              <a:rPr lang="en-US" altLang="LID4096" sz="4400"/>
              <a:t>A Framework For Asynchronous Change Awareness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00E090B-B9D3-B5C5-4D37-2376460B62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/>
          <a:p>
            <a:r>
              <a:rPr lang="en-US" altLang="LID4096"/>
              <a:t>James Tam and Saul Greenberg,</a:t>
            </a:r>
          </a:p>
          <a:p>
            <a:r>
              <a:rPr lang="en-US" altLang="LID4096"/>
              <a:t>University of Calgary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6E495D9F-6359-00D6-7EEA-C118FA41B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4" t="3419" b="17924"/>
          <a:stretch>
            <a:fillRect/>
          </a:stretch>
        </p:blipFill>
        <p:spPr bwMode="auto">
          <a:xfrm>
            <a:off x="762000" y="4724400"/>
            <a:ext cx="1617663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75762811-12CC-08CE-EF56-DDE619293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0363" y="4724400"/>
            <a:ext cx="1855787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5B1FBCCC-0112-8DEC-563E-A9AAB0B0DE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Our Research</a:t>
            </a:r>
          </a:p>
        </p:txBody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BAAD36D6-0CB5-1EDC-FBA9-9C7E64625F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We’ve developed a framework for change awareness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B230814B-29A1-8859-1F79-9996394336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What Is Change Awareness?</a:t>
            </a:r>
          </a:p>
        </p:txBody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48559ACF-04C1-AA3E-9C18-7C96528368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The ability to keep up with the changes that others have made in a collaborative project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A3D4722D-01C0-B699-6DBF-2DD49BE4EB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Change Awareness</a:t>
            </a:r>
          </a:p>
        </p:txBody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44456428-5F76-23FC-FF2C-96FBFF18AF3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530725"/>
          </a:xfrm>
        </p:spPr>
        <p:txBody>
          <a:bodyPr/>
          <a:lstStyle/>
          <a:p>
            <a:r>
              <a:rPr lang="en-US" altLang="LID4096"/>
              <a:t>A group of people are working together on a project</a:t>
            </a:r>
          </a:p>
        </p:txBody>
      </p:sp>
      <p:pic>
        <p:nvPicPr>
          <p:cNvPr id="168964" name="Picture 4">
            <a:extLst>
              <a:ext uri="{FF2B5EF4-FFF2-40B4-BE49-F238E27FC236}">
                <a16:creationId xmlns:a16="http://schemas.microsoft.com/office/drawing/2014/main" id="{1D8A840D-07A2-A6C2-E242-C53D5B344FC7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743200"/>
            <a:ext cx="4876800" cy="36560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044A8C33-94FD-FA4A-DA43-EFCF55895B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Change Awareness</a:t>
            </a:r>
          </a:p>
        </p:txBody>
      </p:sp>
      <p:sp>
        <p:nvSpPr>
          <p:cNvPr id="171011" name="Rectangle 3">
            <a:extLst>
              <a:ext uri="{FF2B5EF4-FFF2-40B4-BE49-F238E27FC236}">
                <a16:creationId xmlns:a16="http://schemas.microsoft.com/office/drawing/2014/main" id="{C46ADC64-F4A5-D70A-2FE0-C9788B184E4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7200" cy="4530725"/>
          </a:xfrm>
        </p:spPr>
        <p:txBody>
          <a:bodyPr/>
          <a:lstStyle/>
          <a:p>
            <a:r>
              <a:rPr lang="en-US" altLang="LID4096"/>
              <a:t>While one person is away, the others continue working</a:t>
            </a:r>
          </a:p>
        </p:txBody>
      </p:sp>
      <p:pic>
        <p:nvPicPr>
          <p:cNvPr id="171012" name="Picture 4">
            <a:extLst>
              <a:ext uri="{FF2B5EF4-FFF2-40B4-BE49-F238E27FC236}">
                <a16:creationId xmlns:a16="http://schemas.microsoft.com/office/drawing/2014/main" id="{D4A6B374-682A-FC7D-FB13-07D20FA740D1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743200"/>
            <a:ext cx="4953000" cy="37131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2256ACC8-E59E-0F24-0C1F-ABBA39B58E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Change Awareness</a:t>
            </a:r>
          </a:p>
        </p:txBody>
      </p:sp>
      <p:sp>
        <p:nvSpPr>
          <p:cNvPr id="173059" name="Rectangle 3">
            <a:extLst>
              <a:ext uri="{FF2B5EF4-FFF2-40B4-BE49-F238E27FC236}">
                <a16:creationId xmlns:a16="http://schemas.microsoft.com/office/drawing/2014/main" id="{FEB24797-6FD7-66C5-EA99-BBD356B2031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1000" cy="4530725"/>
          </a:xfrm>
        </p:spPr>
        <p:txBody>
          <a:bodyPr/>
          <a:lstStyle/>
          <a:p>
            <a:r>
              <a:rPr lang="en-US" altLang="LID4096"/>
              <a:t>The absent person comes back</a:t>
            </a:r>
          </a:p>
        </p:txBody>
      </p:sp>
      <p:pic>
        <p:nvPicPr>
          <p:cNvPr id="173060" name="Picture 4">
            <a:extLst>
              <a:ext uri="{FF2B5EF4-FFF2-40B4-BE49-F238E27FC236}">
                <a16:creationId xmlns:a16="http://schemas.microsoft.com/office/drawing/2014/main" id="{7F15C70B-5AAE-3ED9-0A35-1B570F16D682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2286000"/>
            <a:ext cx="5029200" cy="37703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3772059E-BBF3-4A44-DD27-419AD4F3DE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Change Awareness</a:t>
            </a:r>
          </a:p>
        </p:txBody>
      </p:sp>
      <p:sp>
        <p:nvSpPr>
          <p:cNvPr id="166915" name="Rectangle 3">
            <a:extLst>
              <a:ext uri="{FF2B5EF4-FFF2-40B4-BE49-F238E27FC236}">
                <a16:creationId xmlns:a16="http://schemas.microsoft.com/office/drawing/2014/main" id="{C3D67B57-EEFE-4FC3-8D87-50C08A8B3CA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530725"/>
          </a:xfrm>
        </p:spPr>
        <p:txBody>
          <a:bodyPr/>
          <a:lstStyle/>
          <a:p>
            <a:r>
              <a:rPr lang="en-US" altLang="LID4096"/>
              <a:t>Now he’s left trying to figure out what’s different</a:t>
            </a:r>
          </a:p>
        </p:txBody>
      </p:sp>
      <p:grpSp>
        <p:nvGrpSpPr>
          <p:cNvPr id="166920" name="Group 8">
            <a:extLst>
              <a:ext uri="{FF2B5EF4-FFF2-40B4-BE49-F238E27FC236}">
                <a16:creationId xmlns:a16="http://schemas.microsoft.com/office/drawing/2014/main" id="{159BC457-47F9-68D4-B3C6-D5CA1F32D157}"/>
              </a:ext>
            </a:extLst>
          </p:cNvPr>
          <p:cNvGrpSpPr>
            <a:grpSpLocks/>
          </p:cNvGrpSpPr>
          <p:nvPr/>
        </p:nvGrpSpPr>
        <p:grpSpPr bwMode="auto">
          <a:xfrm>
            <a:off x="0" y="2743200"/>
            <a:ext cx="6781800" cy="4052888"/>
            <a:chOff x="0" y="1728"/>
            <a:chExt cx="4272" cy="2553"/>
          </a:xfrm>
        </p:grpSpPr>
        <p:pic>
          <p:nvPicPr>
            <p:cNvPr id="166916" name="Picture 4">
              <a:extLst>
                <a:ext uri="{FF2B5EF4-FFF2-40B4-BE49-F238E27FC236}">
                  <a16:creationId xmlns:a16="http://schemas.microsoft.com/office/drawing/2014/main" id="{E230C2DA-CD0D-9FEC-59E0-FD40985BE0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22" t="31253"/>
            <a:stretch>
              <a:fillRect/>
            </a:stretch>
          </p:blipFill>
          <p:spPr bwMode="auto">
            <a:xfrm>
              <a:off x="576" y="1728"/>
              <a:ext cx="3696" cy="22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66918" name="Text Box 6">
              <a:extLst>
                <a:ext uri="{FF2B5EF4-FFF2-40B4-BE49-F238E27FC236}">
                  <a16:creationId xmlns:a16="http://schemas.microsoft.com/office/drawing/2014/main" id="{3148AE87-D6C0-2F52-74C6-30A9639A4A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4089"/>
              <a:ext cx="336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400"/>
                <a:t>Wav file from the Simpson </a:t>
              </a:r>
              <a:r>
                <a:rPr lang="en-US" altLang="LID4096" sz="1400">
                  <a:cs typeface="Arial" panose="020B0604020202020204" pitchFamily="34" charset="0"/>
                </a:rPr>
                <a:t>©</a:t>
              </a:r>
              <a:r>
                <a:rPr lang="en-US" altLang="LID4096" sz="1400"/>
                <a:t> Fox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umb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F8018495-8FFA-43ED-29C0-68231938A7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4000"/>
              <a:t>Keeping Up With Changes Is Hard!</a:t>
            </a:r>
          </a:p>
        </p:txBody>
      </p:sp>
      <p:grpSp>
        <p:nvGrpSpPr>
          <p:cNvPr id="95239" name="Group 7">
            <a:extLst>
              <a:ext uri="{FF2B5EF4-FFF2-40B4-BE49-F238E27FC236}">
                <a16:creationId xmlns:a16="http://schemas.microsoft.com/office/drawing/2014/main" id="{1144A91D-C496-4478-E03E-C4AD2B3B5D2B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209800"/>
            <a:ext cx="3657600" cy="3703638"/>
            <a:chOff x="336" y="1392"/>
            <a:chExt cx="2304" cy="2333"/>
          </a:xfrm>
        </p:grpSpPr>
        <p:pic>
          <p:nvPicPr>
            <p:cNvPr id="95235" name="Picture 3">
              <a:extLst>
                <a:ext uri="{FF2B5EF4-FFF2-40B4-BE49-F238E27FC236}">
                  <a16:creationId xmlns:a16="http://schemas.microsoft.com/office/drawing/2014/main" id="{2EB45B67-5A56-F309-DD6C-E6A63BA956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26"/>
            <a:stretch>
              <a:fillRect/>
            </a:stretch>
          </p:blipFill>
          <p:spPr bwMode="auto">
            <a:xfrm>
              <a:off x="336" y="1392"/>
              <a:ext cx="2304" cy="20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95237" name="Text Box 5">
              <a:extLst>
                <a:ext uri="{FF2B5EF4-FFF2-40B4-BE49-F238E27FC236}">
                  <a16:creationId xmlns:a16="http://schemas.microsoft.com/office/drawing/2014/main" id="{5404344C-11E4-77D6-991A-34EF999373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3504"/>
              <a:ext cx="960" cy="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2000"/>
                <a:t>Before</a:t>
              </a:r>
            </a:p>
          </p:txBody>
        </p:sp>
      </p:grpSp>
      <p:grpSp>
        <p:nvGrpSpPr>
          <p:cNvPr id="95240" name="Group 8">
            <a:extLst>
              <a:ext uri="{FF2B5EF4-FFF2-40B4-BE49-F238E27FC236}">
                <a16:creationId xmlns:a16="http://schemas.microsoft.com/office/drawing/2014/main" id="{3957FB0C-B889-7753-6702-FA0EA880BE2A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2209800"/>
            <a:ext cx="4114800" cy="3703638"/>
            <a:chOff x="2880" y="1392"/>
            <a:chExt cx="2592" cy="2333"/>
          </a:xfrm>
        </p:grpSpPr>
        <p:pic>
          <p:nvPicPr>
            <p:cNvPr id="95236" name="Picture 4">
              <a:extLst>
                <a:ext uri="{FF2B5EF4-FFF2-40B4-BE49-F238E27FC236}">
                  <a16:creationId xmlns:a16="http://schemas.microsoft.com/office/drawing/2014/main" id="{6BBE2277-CF26-3CBD-F26F-9B1D43B776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"/>
            <a:stretch>
              <a:fillRect/>
            </a:stretch>
          </p:blipFill>
          <p:spPr bwMode="auto">
            <a:xfrm>
              <a:off x="2880" y="1392"/>
              <a:ext cx="2592" cy="20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95238" name="Text Box 6">
              <a:extLst>
                <a:ext uri="{FF2B5EF4-FFF2-40B4-BE49-F238E27FC236}">
                  <a16:creationId xmlns:a16="http://schemas.microsoft.com/office/drawing/2014/main" id="{FAE3328C-F1AB-3DBE-828F-71BB822957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3504"/>
              <a:ext cx="960" cy="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2000"/>
                <a:t>After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A9F59F8C-686E-4CF0-4885-A7E72E635E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4000"/>
              <a:t>Keeping Up With Changes Is Hard!</a:t>
            </a:r>
          </a:p>
        </p:txBody>
      </p:sp>
      <p:pic>
        <p:nvPicPr>
          <p:cNvPr id="40968" name="Picture 8">
            <a:extLst>
              <a:ext uri="{FF2B5EF4-FFF2-40B4-BE49-F238E27FC236}">
                <a16:creationId xmlns:a16="http://schemas.microsoft.com/office/drawing/2014/main" id="{2A0F4504-F4AA-15BE-F868-E1B43909D03C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"/>
          <a:stretch>
            <a:fillRect/>
          </a:stretch>
        </p:blipFill>
        <p:spPr>
          <a:xfrm>
            <a:off x="4572000" y="2209800"/>
            <a:ext cx="4114800" cy="32670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71" name="Text Box 11">
            <a:extLst>
              <a:ext uri="{FF2B5EF4-FFF2-40B4-BE49-F238E27FC236}">
                <a16:creationId xmlns:a16="http://schemas.microsoft.com/office/drawing/2014/main" id="{6632872A-4B92-233A-7D01-8A8BD5760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562600"/>
            <a:ext cx="1524000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2000"/>
              <a:t>After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E707B477-3FA9-CA24-FC18-F07B37DEAF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4000"/>
              <a:t>Even Simple Enhancements Can Be Of Great Value</a:t>
            </a:r>
          </a:p>
        </p:txBody>
      </p:sp>
      <p:pic>
        <p:nvPicPr>
          <p:cNvPr id="46087" name="Picture 7">
            <a:extLst>
              <a:ext uri="{FF2B5EF4-FFF2-40B4-BE49-F238E27FC236}">
                <a16:creationId xmlns:a16="http://schemas.microsoft.com/office/drawing/2014/main" id="{42EB981C-5E08-F039-424C-0C200A74E9C0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600200"/>
            <a:ext cx="6248400" cy="49926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BEE39926-6968-487B-9B16-A96449ECE9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4000"/>
              <a:t>Current Approaches For Displaying Changes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2DC5D2CC-7D5F-17EA-563B-4E980E704F5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 sz="2800"/>
              <a:t>Focus on text</a:t>
            </a:r>
          </a:p>
        </p:txBody>
      </p:sp>
      <p:pic>
        <p:nvPicPr>
          <p:cNvPr id="48132" name="Picture 4">
            <a:extLst>
              <a:ext uri="{FF2B5EF4-FFF2-40B4-BE49-F238E27FC236}">
                <a16:creationId xmlns:a16="http://schemas.microsoft.com/office/drawing/2014/main" id="{E4EE1D9C-D78D-C88A-7427-A0A463B5B40C}"/>
              </a:ext>
            </a:extLst>
          </p:cNvPr>
          <p:cNvPicPr preferRelativeResize="0">
            <a:picLocks noChangeAspect="1" noChangeArrowheads="1"/>
          </p:cNvPicPr>
          <p:nvPr>
            <p:ph sz="quarter" idx="2"/>
          </p:nvPr>
        </p:nvPicPr>
        <p:blipFill>
          <a:blip r:embed="rId3">
            <a:lum bright="-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2" r="43903"/>
          <a:stretch>
            <a:fillRect/>
          </a:stretch>
        </p:blipFill>
        <p:spPr>
          <a:xfrm>
            <a:off x="914400" y="2209800"/>
            <a:ext cx="2057400" cy="1219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8134" name="Text Box 6">
            <a:extLst>
              <a:ext uri="{FF2B5EF4-FFF2-40B4-BE49-F238E27FC236}">
                <a16:creationId xmlns:a16="http://schemas.microsoft.com/office/drawing/2014/main" id="{83595643-814D-867F-75C0-32E58A74A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505200"/>
            <a:ext cx="40386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LID4096" sz="1600"/>
              <a:t>Microsoft Word 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altLang="LID4096" sz="1600"/>
              <a:t>(Microsoft 2004)</a:t>
            </a:r>
          </a:p>
        </p:txBody>
      </p:sp>
      <p:grpSp>
        <p:nvGrpSpPr>
          <p:cNvPr id="48147" name="Group 19">
            <a:extLst>
              <a:ext uri="{FF2B5EF4-FFF2-40B4-BE49-F238E27FC236}">
                <a16:creationId xmlns:a16="http://schemas.microsoft.com/office/drawing/2014/main" id="{7F80401B-1899-88F6-DE14-794957ACCA5D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2209800"/>
            <a:ext cx="5105400" cy="3167063"/>
            <a:chOff x="2352" y="1365"/>
            <a:chExt cx="3216" cy="1995"/>
          </a:xfrm>
        </p:grpSpPr>
        <p:pic>
          <p:nvPicPr>
            <p:cNvPr id="48143" name="Picture 15">
              <a:extLst>
                <a:ext uri="{FF2B5EF4-FFF2-40B4-BE49-F238E27FC236}">
                  <a16:creationId xmlns:a16="http://schemas.microsoft.com/office/drawing/2014/main" id="{3349731B-E770-BEC3-A59A-35560F938A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2" y="1365"/>
              <a:ext cx="3216" cy="1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8145" name="Text Box 17">
              <a:extLst>
                <a:ext uri="{FF2B5EF4-FFF2-40B4-BE49-F238E27FC236}">
                  <a16:creationId xmlns:a16="http://schemas.microsoft.com/office/drawing/2014/main" id="{614AD27D-B8D5-681D-3120-3F68B7746D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2" y="3216"/>
              <a:ext cx="2016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36000">
              <a:spAutoFit/>
            </a:bodyPr>
            <a:lstStyle/>
            <a:p>
              <a:pPr>
                <a:lnSpc>
                  <a:spcPct val="60000"/>
                </a:lnSpc>
                <a:spcBef>
                  <a:spcPct val="50000"/>
                </a:spcBef>
              </a:pPr>
              <a:r>
                <a:rPr lang="en-US" altLang="LID4096" sz="1600"/>
                <a:t>Flexible Diff (Neuwirth et al. 1992)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>
            <a:extLst>
              <a:ext uri="{FF2B5EF4-FFF2-40B4-BE49-F238E27FC236}">
                <a16:creationId xmlns:a16="http://schemas.microsoft.com/office/drawing/2014/main" id="{3DAA8286-AA34-E4E9-1A0E-B7B387E089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Focus Of Our Research</a:t>
            </a:r>
          </a:p>
        </p:txBody>
      </p:sp>
      <p:sp>
        <p:nvSpPr>
          <p:cNvPr id="250883" name="Rectangle 3">
            <a:extLst>
              <a:ext uri="{FF2B5EF4-FFF2-40B4-BE49-F238E27FC236}">
                <a16:creationId xmlns:a16="http://schemas.microsoft.com/office/drawing/2014/main" id="{C811124A-A4A6-A415-5BB7-45665C45CCD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7200" cy="4530725"/>
          </a:xfrm>
        </p:spPr>
        <p:txBody>
          <a:bodyPr/>
          <a:lstStyle/>
          <a:p>
            <a:r>
              <a:rPr lang="en-US" altLang="LID4096"/>
              <a:t>Change awareness in two-dimensional graphical systems</a:t>
            </a:r>
          </a:p>
        </p:txBody>
      </p:sp>
      <p:pic>
        <p:nvPicPr>
          <p:cNvPr id="250884" name="Picture 4">
            <a:extLst>
              <a:ext uri="{FF2B5EF4-FFF2-40B4-BE49-F238E27FC236}">
                <a16:creationId xmlns:a16="http://schemas.microsoft.com/office/drawing/2014/main" id="{8972BBB0-331F-F1CF-7688-8F104071CF78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6"/>
          <a:stretch>
            <a:fillRect/>
          </a:stretch>
        </p:blipFill>
        <p:spPr>
          <a:xfrm>
            <a:off x="914400" y="2895600"/>
            <a:ext cx="1863725" cy="16494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0889" name="Picture 9">
            <a:extLst>
              <a:ext uri="{FF2B5EF4-FFF2-40B4-BE49-F238E27FC236}">
                <a16:creationId xmlns:a16="http://schemas.microsoft.com/office/drawing/2014/main" id="{9CDA90F1-86B0-D55B-BA48-F4EB2E660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6"/>
          <a:stretch>
            <a:fillRect/>
          </a:stretch>
        </p:blipFill>
        <p:spPr bwMode="auto">
          <a:xfrm>
            <a:off x="3429000" y="2895600"/>
            <a:ext cx="1690688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0893" name="Group 13">
            <a:extLst>
              <a:ext uri="{FF2B5EF4-FFF2-40B4-BE49-F238E27FC236}">
                <a16:creationId xmlns:a16="http://schemas.microsoft.com/office/drawing/2014/main" id="{4D26900A-1464-ED2C-8854-851BB963DB5C}"/>
              </a:ext>
            </a:extLst>
          </p:cNvPr>
          <p:cNvGrpSpPr>
            <a:grpSpLocks/>
          </p:cNvGrpSpPr>
          <p:nvPr/>
        </p:nvGrpSpPr>
        <p:grpSpPr bwMode="auto">
          <a:xfrm>
            <a:off x="5791200" y="2895600"/>
            <a:ext cx="3124200" cy="2606675"/>
            <a:chOff x="3648" y="1824"/>
            <a:chExt cx="1968" cy="1642"/>
          </a:xfrm>
        </p:grpSpPr>
        <p:pic>
          <p:nvPicPr>
            <p:cNvPr id="250891" name="Picture 11">
              <a:extLst>
                <a:ext uri="{FF2B5EF4-FFF2-40B4-BE49-F238E27FC236}">
                  <a16:creationId xmlns:a16="http://schemas.microsoft.com/office/drawing/2014/main" id="{E07282CD-0803-84F4-1F6E-64F479CAF0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" y="1824"/>
              <a:ext cx="1794" cy="1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50892" name="Text Box 12">
              <a:extLst>
                <a:ext uri="{FF2B5EF4-FFF2-40B4-BE49-F238E27FC236}">
                  <a16:creationId xmlns:a16="http://schemas.microsoft.com/office/drawing/2014/main" id="{4A9B6D3D-BD99-CC3F-2671-9AB4808C32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48" y="3264"/>
              <a:ext cx="1968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/>
                <a:t>Microsoft PhotoDraw (2000)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4949496B-023A-A5ED-05EA-CDC44F1742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Goal Of Our Research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7B572F4E-A608-9F17-F555-30B1ED6EB66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7200" cy="4530725"/>
          </a:xfrm>
        </p:spPr>
        <p:txBody>
          <a:bodyPr/>
          <a:lstStyle/>
          <a:p>
            <a:r>
              <a:rPr lang="en-US" altLang="LID4096"/>
              <a:t>To specify the information needed for someone to catch up with changes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6F2567E1-F888-7A6F-B8D5-EDE32AFE69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Theoretical Foundations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2E55C82D-11BD-88B3-F8E3-1D66458164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Gutwin’s framework for workspace awareness (Gutwin 1997)</a:t>
            </a:r>
          </a:p>
        </p:txBody>
      </p:sp>
      <p:grpSp>
        <p:nvGrpSpPr>
          <p:cNvPr id="55309" name="Group 13">
            <a:extLst>
              <a:ext uri="{FF2B5EF4-FFF2-40B4-BE49-F238E27FC236}">
                <a16:creationId xmlns:a16="http://schemas.microsoft.com/office/drawing/2014/main" id="{C115547F-ECAC-E9F8-5C8C-F783CB012C23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743200"/>
            <a:ext cx="5486400" cy="3633788"/>
            <a:chOff x="576" y="1728"/>
            <a:chExt cx="3456" cy="2289"/>
          </a:xfrm>
        </p:grpSpPr>
        <p:pic>
          <p:nvPicPr>
            <p:cNvPr id="55302" name="Picture 6">
              <a:extLst>
                <a:ext uri="{FF2B5EF4-FFF2-40B4-BE49-F238E27FC236}">
                  <a16:creationId xmlns:a16="http://schemas.microsoft.com/office/drawing/2014/main" id="{CF495F7C-EE41-110B-23D4-909FBC9F88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3"/>
            <a:stretch>
              <a:fillRect/>
            </a:stretch>
          </p:blipFill>
          <p:spPr bwMode="auto">
            <a:xfrm>
              <a:off x="576" y="1728"/>
              <a:ext cx="2640" cy="20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304" name="Text Box 8">
              <a:extLst>
                <a:ext uri="{FF2B5EF4-FFF2-40B4-BE49-F238E27FC236}">
                  <a16:creationId xmlns:a16="http://schemas.microsoft.com/office/drawing/2014/main" id="{780C4080-B80E-C8AD-59EF-904C8F16E1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3792"/>
              <a:ext cx="3456" cy="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360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/>
                <a:t>Image from (Gutwin, Greenberg and Roseman 1996)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>
            <a:extLst>
              <a:ext uri="{FF2B5EF4-FFF2-40B4-BE49-F238E27FC236}">
                <a16:creationId xmlns:a16="http://schemas.microsoft.com/office/drawing/2014/main" id="{20445D4D-D583-2C1D-2337-5AC09298DB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Our Focus</a:t>
            </a:r>
          </a:p>
        </p:txBody>
      </p:sp>
      <p:sp>
        <p:nvSpPr>
          <p:cNvPr id="253955" name="Rectangle 3">
            <a:extLst>
              <a:ext uri="{FF2B5EF4-FFF2-40B4-BE49-F238E27FC236}">
                <a16:creationId xmlns:a16="http://schemas.microsoft.com/office/drawing/2014/main" id="{80FE6F99-8321-45BD-EF99-68A0C76AB91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7200" cy="4530725"/>
          </a:xfrm>
        </p:spPr>
        <p:txBody>
          <a:bodyPr/>
          <a:lstStyle/>
          <a:p>
            <a:r>
              <a:rPr lang="en-US" altLang="LID4096"/>
              <a:t>Change awareness (not real time)</a:t>
            </a:r>
          </a:p>
        </p:txBody>
      </p:sp>
      <p:pic>
        <p:nvPicPr>
          <p:cNvPr id="253956" name="Picture 4">
            <a:extLst>
              <a:ext uri="{FF2B5EF4-FFF2-40B4-BE49-F238E27FC236}">
                <a16:creationId xmlns:a16="http://schemas.microsoft.com/office/drawing/2014/main" id="{4BA480A7-549F-764B-88D0-C303687673F1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2362200"/>
            <a:ext cx="2919413" cy="21891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3958" name="Picture 6">
            <a:extLst>
              <a:ext uri="{FF2B5EF4-FFF2-40B4-BE49-F238E27FC236}">
                <a16:creationId xmlns:a16="http://schemas.microsoft.com/office/drawing/2014/main" id="{B4B206A9-458C-7D36-466D-E921E8341DFC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81600" y="2362200"/>
            <a:ext cx="2919413" cy="21891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>
            <a:extLst>
              <a:ext uri="{FF2B5EF4-FFF2-40B4-BE49-F238E27FC236}">
                <a16:creationId xmlns:a16="http://schemas.microsoft.com/office/drawing/2014/main" id="{A9774AB2-D350-3988-E2B4-5CC1C2CABA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4000"/>
              <a:t>How Do People Catch Up With Changes?</a:t>
            </a:r>
          </a:p>
        </p:txBody>
      </p:sp>
      <p:sp>
        <p:nvSpPr>
          <p:cNvPr id="187395" name="Rectangle 3">
            <a:extLst>
              <a:ext uri="{FF2B5EF4-FFF2-40B4-BE49-F238E27FC236}">
                <a16:creationId xmlns:a16="http://schemas.microsoft.com/office/drawing/2014/main" id="{58CFB8DA-8028-7041-CF21-EA24039618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By asking questions</a:t>
            </a:r>
          </a:p>
        </p:txBody>
      </p:sp>
      <p:grpSp>
        <p:nvGrpSpPr>
          <p:cNvPr id="187403" name="Group 11">
            <a:extLst>
              <a:ext uri="{FF2B5EF4-FFF2-40B4-BE49-F238E27FC236}">
                <a16:creationId xmlns:a16="http://schemas.microsoft.com/office/drawing/2014/main" id="{75FDFA2A-8967-969B-9F0F-DF997CD288C4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590800"/>
            <a:ext cx="3352800" cy="3368675"/>
            <a:chOff x="336" y="1488"/>
            <a:chExt cx="2112" cy="2122"/>
          </a:xfrm>
        </p:grpSpPr>
        <p:pic>
          <p:nvPicPr>
            <p:cNvPr id="187397" name="Picture 5">
              <a:extLst>
                <a:ext uri="{FF2B5EF4-FFF2-40B4-BE49-F238E27FC236}">
                  <a16:creationId xmlns:a16="http://schemas.microsoft.com/office/drawing/2014/main" id="{97C65C34-0561-C7DF-276F-DEF1371F00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26"/>
            <a:stretch>
              <a:fillRect/>
            </a:stretch>
          </p:blipFill>
          <p:spPr bwMode="auto">
            <a:xfrm>
              <a:off x="336" y="1488"/>
              <a:ext cx="2112" cy="1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7398" name="Text Box 6">
              <a:extLst>
                <a:ext uri="{FF2B5EF4-FFF2-40B4-BE49-F238E27FC236}">
                  <a16:creationId xmlns:a16="http://schemas.microsoft.com/office/drawing/2014/main" id="{E29F4DFA-9B16-60EE-1268-867DB6A353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3408"/>
              <a:ext cx="624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/>
                <a:t>Before</a:t>
              </a:r>
            </a:p>
          </p:txBody>
        </p:sp>
      </p:grpSp>
      <p:grpSp>
        <p:nvGrpSpPr>
          <p:cNvPr id="187402" name="Group 10">
            <a:extLst>
              <a:ext uri="{FF2B5EF4-FFF2-40B4-BE49-F238E27FC236}">
                <a16:creationId xmlns:a16="http://schemas.microsoft.com/office/drawing/2014/main" id="{6DDA6A80-168B-3A81-743E-DD2A5CA1E3BA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2590800"/>
            <a:ext cx="3733800" cy="3292475"/>
            <a:chOff x="2880" y="1488"/>
            <a:chExt cx="2352" cy="2074"/>
          </a:xfrm>
        </p:grpSpPr>
        <p:pic>
          <p:nvPicPr>
            <p:cNvPr id="187400" name="Picture 8">
              <a:extLst>
                <a:ext uri="{FF2B5EF4-FFF2-40B4-BE49-F238E27FC236}">
                  <a16:creationId xmlns:a16="http://schemas.microsoft.com/office/drawing/2014/main" id="{03CD03BA-2F4F-9B45-D003-B05B0CB545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"/>
            <a:stretch>
              <a:fillRect/>
            </a:stretch>
          </p:blipFill>
          <p:spPr bwMode="auto">
            <a:xfrm>
              <a:off x="2880" y="1488"/>
              <a:ext cx="2352" cy="18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7401" name="Text Box 9">
              <a:extLst>
                <a:ext uri="{FF2B5EF4-FFF2-40B4-BE49-F238E27FC236}">
                  <a16:creationId xmlns:a16="http://schemas.microsoft.com/office/drawing/2014/main" id="{1ADCBA46-0993-1A1E-74A7-4164A43251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3360"/>
              <a:ext cx="624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/>
                <a:t>After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569122C3-C80E-186C-A3BC-C96F4D6367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4000"/>
              <a:t>High-Level Questions To Catch Up On Changes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F64F1916-2117-745B-8E1C-D475DC62D2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LID4096" sz="2400"/>
              <a:t>Where?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LID4096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LID4096" sz="2400"/>
              <a:t>Who?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LID4096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LID4096" sz="2400"/>
              <a:t>What?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LID4096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LID4096" sz="2400"/>
              <a:t>How?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LID4096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LID4096" sz="2400"/>
              <a:t>When?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LID4096" sz="24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LID4096" sz="2400"/>
              <a:t>Why?</a:t>
            </a:r>
          </a:p>
          <a:p>
            <a:pPr>
              <a:lnSpc>
                <a:spcPct val="90000"/>
              </a:lnSpc>
            </a:pPr>
            <a:endParaRPr lang="en-US" altLang="LID4096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7" grpId="0" uiExpan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82C5F6FA-88A0-7AB6-9979-597AFB814E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4000"/>
              <a:t>Answers To The High-Level Questions: Informational Elements</a:t>
            </a:r>
          </a:p>
        </p:txBody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718255D0-A63A-4198-2A7D-20935E6B8F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/>
              <a:t>Where?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>
                <a:solidFill>
                  <a:srgbClr val="FFFF00"/>
                </a:solidFill>
                <a:effectLst/>
              </a:rPr>
              <a:t>A: </a:t>
            </a:r>
            <a:r>
              <a:rPr lang="en-US" altLang="LID4096" sz="1800" b="1">
                <a:solidFill>
                  <a:srgbClr val="FFFF00"/>
                </a:solidFill>
                <a:effectLst/>
              </a:rPr>
              <a:t>Location, gaze, edit history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LID4096" sz="1800" b="1">
              <a:solidFill>
                <a:srgbClr val="FFFF00"/>
              </a:solidFill>
              <a:effectLst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/>
              <a:t>Who?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 b="1">
                <a:solidFill>
                  <a:srgbClr val="FFFF00"/>
                </a:solidFill>
                <a:effectLst/>
              </a:rPr>
              <a:t>A: Identity, presence, readership, authorship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LID4096" sz="1800" b="1">
              <a:solidFill>
                <a:srgbClr val="FFFF00"/>
              </a:solidFill>
              <a:effectLst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/>
              <a:t>What?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 b="1">
                <a:solidFill>
                  <a:srgbClr val="FFFF00"/>
                </a:solidFill>
                <a:effectLst/>
              </a:rPr>
              <a:t>A: Action history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LID4096" sz="1800" b="1">
              <a:solidFill>
                <a:srgbClr val="FFFF00"/>
              </a:solidFill>
              <a:effectLst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/>
              <a:t>How?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 b="1">
                <a:solidFill>
                  <a:srgbClr val="FFFF00"/>
                </a:solidFill>
                <a:effectLst/>
              </a:rPr>
              <a:t>A: Process and outcome history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LID4096" sz="1800" b="1">
              <a:solidFill>
                <a:srgbClr val="FFFF00"/>
              </a:solidFill>
              <a:effectLst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/>
              <a:t>When?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 b="1">
                <a:solidFill>
                  <a:srgbClr val="FFFF00"/>
                </a:solidFill>
                <a:effectLst/>
              </a:rPr>
              <a:t>A: Event history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LID4096" sz="1800" b="1">
              <a:solidFill>
                <a:srgbClr val="FFFF00"/>
              </a:solidFill>
              <a:effectLst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/>
              <a:t>Why?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 b="1">
                <a:solidFill>
                  <a:srgbClr val="FFFF00"/>
                </a:solidFill>
                <a:effectLst/>
              </a:rPr>
              <a:t>A: Cognitive and motivational history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F6432497-77BE-A3EA-C5EA-45F5F8CEE3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Where?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62727CC0-E22E-536D-8536-E2B12A7FF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Location history</a:t>
            </a:r>
          </a:p>
          <a:p>
            <a:r>
              <a:rPr lang="en-US" altLang="LID4096"/>
              <a:t>Gaze history</a:t>
            </a:r>
          </a:p>
          <a:p>
            <a:r>
              <a:rPr lang="en-US" altLang="LID4096"/>
              <a:t>Edit history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D27AE962-CF93-F28E-E493-0581DEE8E4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Where?</a:t>
            </a: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89101A80-3AB8-565E-587D-82960A98A36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r>
              <a:rPr lang="en-US" altLang="LID4096"/>
              <a:t>Location history</a:t>
            </a:r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  <a:p>
            <a:endParaRPr lang="en-US" altLang="LID4096"/>
          </a:p>
        </p:txBody>
      </p:sp>
      <p:pic>
        <p:nvPicPr>
          <p:cNvPr id="106500" name="Picture 4">
            <a:extLst>
              <a:ext uri="{FF2B5EF4-FFF2-40B4-BE49-F238E27FC236}">
                <a16:creationId xmlns:a16="http://schemas.microsoft.com/office/drawing/2014/main" id="{07975F83-E4F1-9E8D-F12D-380456B414A4}"/>
              </a:ext>
            </a:extLst>
          </p:cNvPr>
          <p:cNvPicPr>
            <a:picLocks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286000"/>
            <a:ext cx="6477000" cy="3962400"/>
          </a:xfrm>
          <a:noFill/>
          <a:ln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06503" name="Rectangle 7">
            <a:extLst>
              <a:ext uri="{FF2B5EF4-FFF2-40B4-BE49-F238E27FC236}">
                <a16:creationId xmlns:a16="http://schemas.microsoft.com/office/drawing/2014/main" id="{E238D36E-4A6F-9B11-1C3A-5DC58491D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91288"/>
            <a:ext cx="4857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5000"/>
              <a:buFont typeface="Wingdings" panose="05000000000000000000" pitchFamily="2" charset="2"/>
              <a:buNone/>
            </a:pPr>
            <a:r>
              <a:rPr lang="en-US" altLang="LID4096">
                <a:effectLst>
                  <a:outerShdw blurRad="38100" dist="38100" dir="2700000" algn="tl">
                    <a:srgbClr val="010199"/>
                  </a:outerShdw>
                </a:effectLst>
              </a:rPr>
              <a:t>TeamRooms (Roseman and Greenberg 1996)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ACC9B321-1812-FFD8-57A8-48F618E430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Where (2)?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42E2EE16-F86D-FE93-EE0D-97F558C619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/>
              <a:t>Gaze history</a:t>
            </a:r>
          </a:p>
          <a:p>
            <a:endParaRPr lang="en-US" altLang="LID4096"/>
          </a:p>
          <a:p>
            <a:endParaRPr lang="en-US" altLang="LID4096"/>
          </a:p>
        </p:txBody>
      </p:sp>
      <p:pic>
        <p:nvPicPr>
          <p:cNvPr id="110596" name="Picture 4">
            <a:extLst>
              <a:ext uri="{FF2B5EF4-FFF2-40B4-BE49-F238E27FC236}">
                <a16:creationId xmlns:a16="http://schemas.microsoft.com/office/drawing/2014/main" id="{B2F01A27-34F1-3F91-E60A-385AD6EB1B07}"/>
              </a:ext>
            </a:extLst>
          </p:cNvPr>
          <p:cNvPicPr>
            <a:picLocks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362200"/>
            <a:ext cx="3124200" cy="2438400"/>
          </a:xfrm>
          <a:noFill/>
          <a:ln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110597" name="Picture 5">
            <a:extLst>
              <a:ext uri="{FF2B5EF4-FFF2-40B4-BE49-F238E27FC236}">
                <a16:creationId xmlns:a16="http://schemas.microsoft.com/office/drawing/2014/main" id="{84616181-21AA-958B-8CED-B5670E39A79F}"/>
              </a:ext>
            </a:extLst>
          </p:cNvPr>
          <p:cNvPicPr>
            <a:picLocks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3276600"/>
            <a:ext cx="5791200" cy="3429000"/>
          </a:xfrm>
          <a:noFill/>
          <a:ln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10602" name="Freeform 10">
            <a:extLst>
              <a:ext uri="{FF2B5EF4-FFF2-40B4-BE49-F238E27FC236}">
                <a16:creationId xmlns:a16="http://schemas.microsoft.com/office/drawing/2014/main" id="{3353E2BE-047D-CC10-80BA-0FC574EA275C}"/>
              </a:ext>
            </a:extLst>
          </p:cNvPr>
          <p:cNvSpPr>
            <a:spLocks/>
          </p:cNvSpPr>
          <p:nvPr/>
        </p:nvSpPr>
        <p:spPr bwMode="auto">
          <a:xfrm>
            <a:off x="1219200" y="3886200"/>
            <a:ext cx="1752600" cy="501650"/>
          </a:xfrm>
          <a:custGeom>
            <a:avLst/>
            <a:gdLst>
              <a:gd name="T0" fmla="*/ 53 w 556"/>
              <a:gd name="T1" fmla="*/ 29 h 316"/>
              <a:gd name="T2" fmla="*/ 501 w 556"/>
              <a:gd name="T3" fmla="*/ 84 h 316"/>
              <a:gd name="T4" fmla="*/ 465 w 556"/>
              <a:gd name="T5" fmla="*/ 221 h 316"/>
              <a:gd name="T6" fmla="*/ 446 w 556"/>
              <a:gd name="T7" fmla="*/ 239 h 316"/>
              <a:gd name="T8" fmla="*/ 391 w 556"/>
              <a:gd name="T9" fmla="*/ 257 h 316"/>
              <a:gd name="T10" fmla="*/ 108 w 556"/>
              <a:gd name="T11" fmla="*/ 276 h 316"/>
              <a:gd name="T12" fmla="*/ 26 w 556"/>
              <a:gd name="T13" fmla="*/ 239 h 316"/>
              <a:gd name="T14" fmla="*/ 81 w 556"/>
              <a:gd name="T15" fmla="*/ 120 h 316"/>
              <a:gd name="T16" fmla="*/ 135 w 556"/>
              <a:gd name="T17" fmla="*/ 84 h 316"/>
              <a:gd name="T18" fmla="*/ 282 w 556"/>
              <a:gd name="T19" fmla="*/ 47 h 316"/>
              <a:gd name="T20" fmla="*/ 401 w 556"/>
              <a:gd name="T21" fmla="*/ 10 h 316"/>
              <a:gd name="T22" fmla="*/ 556 w 556"/>
              <a:gd name="T23" fmla="*/ 20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56" h="316">
                <a:moveTo>
                  <a:pt x="53" y="29"/>
                </a:moveTo>
                <a:cubicBezTo>
                  <a:pt x="202" y="0"/>
                  <a:pt x="360" y="32"/>
                  <a:pt x="501" y="84"/>
                </a:cubicBezTo>
                <a:cubicBezTo>
                  <a:pt x="520" y="140"/>
                  <a:pt x="539" y="196"/>
                  <a:pt x="465" y="221"/>
                </a:cubicBezTo>
                <a:cubicBezTo>
                  <a:pt x="459" y="227"/>
                  <a:pt x="454" y="235"/>
                  <a:pt x="446" y="239"/>
                </a:cubicBezTo>
                <a:cubicBezTo>
                  <a:pt x="429" y="247"/>
                  <a:pt x="391" y="257"/>
                  <a:pt x="391" y="257"/>
                </a:cubicBezTo>
                <a:cubicBezTo>
                  <a:pt x="307" y="316"/>
                  <a:pt x="215" y="280"/>
                  <a:pt x="108" y="276"/>
                </a:cubicBezTo>
                <a:cubicBezTo>
                  <a:pt x="78" y="265"/>
                  <a:pt x="53" y="257"/>
                  <a:pt x="26" y="239"/>
                </a:cubicBezTo>
                <a:cubicBezTo>
                  <a:pt x="0" y="161"/>
                  <a:pt x="25" y="153"/>
                  <a:pt x="81" y="120"/>
                </a:cubicBezTo>
                <a:cubicBezTo>
                  <a:pt x="100" y="109"/>
                  <a:pt x="117" y="96"/>
                  <a:pt x="135" y="84"/>
                </a:cubicBezTo>
                <a:cubicBezTo>
                  <a:pt x="175" y="57"/>
                  <a:pt x="236" y="59"/>
                  <a:pt x="282" y="47"/>
                </a:cubicBezTo>
                <a:cubicBezTo>
                  <a:pt x="322" y="36"/>
                  <a:pt x="361" y="21"/>
                  <a:pt x="401" y="10"/>
                </a:cubicBezTo>
                <a:cubicBezTo>
                  <a:pt x="538" y="21"/>
                  <a:pt x="486" y="20"/>
                  <a:pt x="556" y="2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>
            <a:extLst>
              <a:ext uri="{FF2B5EF4-FFF2-40B4-BE49-F238E27FC236}">
                <a16:creationId xmlns:a16="http://schemas.microsoft.com/office/drawing/2014/main" id="{A943CBF4-B5A9-F904-6AD3-C2058B0340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Where (3)?</a:t>
            </a:r>
          </a:p>
        </p:txBody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44D9A146-2923-663C-D76C-C418BD8E27C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/>
              <a:t>Edit history</a:t>
            </a:r>
          </a:p>
          <a:p>
            <a:endParaRPr lang="en-US" altLang="LID4096"/>
          </a:p>
          <a:p>
            <a:endParaRPr lang="en-US" altLang="LID4096"/>
          </a:p>
        </p:txBody>
      </p:sp>
      <p:pic>
        <p:nvPicPr>
          <p:cNvPr id="161796" name="Picture 4">
            <a:extLst>
              <a:ext uri="{FF2B5EF4-FFF2-40B4-BE49-F238E27FC236}">
                <a16:creationId xmlns:a16="http://schemas.microsoft.com/office/drawing/2014/main" id="{D33EFF34-4B80-60B7-020D-0E628F5CDD91}"/>
              </a:ext>
            </a:extLst>
          </p:cNvPr>
          <p:cNvPicPr>
            <a:picLocks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362200"/>
            <a:ext cx="3124200" cy="2438400"/>
          </a:xfrm>
          <a:noFill/>
          <a:ln>
            <a:solidFill>
              <a:schemeClr val="hlink"/>
            </a:solidFill>
            <a:miter lim="800000"/>
            <a:headEnd/>
            <a:tailEnd/>
          </a:ln>
        </p:spPr>
      </p:pic>
      <p:pic>
        <p:nvPicPr>
          <p:cNvPr id="161797" name="Picture 5">
            <a:extLst>
              <a:ext uri="{FF2B5EF4-FFF2-40B4-BE49-F238E27FC236}">
                <a16:creationId xmlns:a16="http://schemas.microsoft.com/office/drawing/2014/main" id="{B49659F5-778A-B806-5B8F-DC6BD22C13E7}"/>
              </a:ext>
            </a:extLst>
          </p:cNvPr>
          <p:cNvPicPr>
            <a:picLocks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3276600"/>
            <a:ext cx="5791200" cy="3429000"/>
          </a:xfrm>
          <a:noFill/>
          <a:ln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61798" name="Freeform 6">
            <a:extLst>
              <a:ext uri="{FF2B5EF4-FFF2-40B4-BE49-F238E27FC236}">
                <a16:creationId xmlns:a16="http://schemas.microsoft.com/office/drawing/2014/main" id="{EF843AA1-D371-0CBC-B14C-A7D516D1475C}"/>
              </a:ext>
            </a:extLst>
          </p:cNvPr>
          <p:cNvSpPr>
            <a:spLocks/>
          </p:cNvSpPr>
          <p:nvPr/>
        </p:nvSpPr>
        <p:spPr bwMode="auto">
          <a:xfrm>
            <a:off x="1219200" y="3886200"/>
            <a:ext cx="1752600" cy="501650"/>
          </a:xfrm>
          <a:custGeom>
            <a:avLst/>
            <a:gdLst>
              <a:gd name="T0" fmla="*/ 53 w 556"/>
              <a:gd name="T1" fmla="*/ 29 h 316"/>
              <a:gd name="T2" fmla="*/ 501 w 556"/>
              <a:gd name="T3" fmla="*/ 84 h 316"/>
              <a:gd name="T4" fmla="*/ 465 w 556"/>
              <a:gd name="T5" fmla="*/ 221 h 316"/>
              <a:gd name="T6" fmla="*/ 446 w 556"/>
              <a:gd name="T7" fmla="*/ 239 h 316"/>
              <a:gd name="T8" fmla="*/ 391 w 556"/>
              <a:gd name="T9" fmla="*/ 257 h 316"/>
              <a:gd name="T10" fmla="*/ 108 w 556"/>
              <a:gd name="T11" fmla="*/ 276 h 316"/>
              <a:gd name="T12" fmla="*/ 26 w 556"/>
              <a:gd name="T13" fmla="*/ 239 h 316"/>
              <a:gd name="T14" fmla="*/ 81 w 556"/>
              <a:gd name="T15" fmla="*/ 120 h 316"/>
              <a:gd name="T16" fmla="*/ 135 w 556"/>
              <a:gd name="T17" fmla="*/ 84 h 316"/>
              <a:gd name="T18" fmla="*/ 282 w 556"/>
              <a:gd name="T19" fmla="*/ 47 h 316"/>
              <a:gd name="T20" fmla="*/ 401 w 556"/>
              <a:gd name="T21" fmla="*/ 10 h 316"/>
              <a:gd name="T22" fmla="*/ 556 w 556"/>
              <a:gd name="T23" fmla="*/ 20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56" h="316">
                <a:moveTo>
                  <a:pt x="53" y="29"/>
                </a:moveTo>
                <a:cubicBezTo>
                  <a:pt x="202" y="0"/>
                  <a:pt x="360" y="32"/>
                  <a:pt x="501" y="84"/>
                </a:cubicBezTo>
                <a:cubicBezTo>
                  <a:pt x="520" y="140"/>
                  <a:pt x="539" y="196"/>
                  <a:pt x="465" y="221"/>
                </a:cubicBezTo>
                <a:cubicBezTo>
                  <a:pt x="459" y="227"/>
                  <a:pt x="454" y="235"/>
                  <a:pt x="446" y="239"/>
                </a:cubicBezTo>
                <a:cubicBezTo>
                  <a:pt x="429" y="247"/>
                  <a:pt x="391" y="257"/>
                  <a:pt x="391" y="257"/>
                </a:cubicBezTo>
                <a:cubicBezTo>
                  <a:pt x="307" y="316"/>
                  <a:pt x="215" y="280"/>
                  <a:pt x="108" y="276"/>
                </a:cubicBezTo>
                <a:cubicBezTo>
                  <a:pt x="78" y="265"/>
                  <a:pt x="53" y="257"/>
                  <a:pt x="26" y="239"/>
                </a:cubicBezTo>
                <a:cubicBezTo>
                  <a:pt x="0" y="161"/>
                  <a:pt x="25" y="153"/>
                  <a:pt x="81" y="120"/>
                </a:cubicBezTo>
                <a:cubicBezTo>
                  <a:pt x="100" y="109"/>
                  <a:pt x="117" y="96"/>
                  <a:pt x="135" y="84"/>
                </a:cubicBezTo>
                <a:cubicBezTo>
                  <a:pt x="175" y="57"/>
                  <a:pt x="236" y="59"/>
                  <a:pt x="282" y="47"/>
                </a:cubicBezTo>
                <a:cubicBezTo>
                  <a:pt x="322" y="36"/>
                  <a:pt x="361" y="21"/>
                  <a:pt x="401" y="10"/>
                </a:cubicBezTo>
                <a:cubicBezTo>
                  <a:pt x="538" y="21"/>
                  <a:pt x="486" y="20"/>
                  <a:pt x="556" y="2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11C98DB0-BF4D-D9CE-A19E-4BCB15F9FF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Who?</a:t>
            </a: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971BF8D7-C7BB-1D99-8086-9DBC41BBE7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LID4096"/>
              <a:t>Presence history</a:t>
            </a:r>
          </a:p>
          <a:p>
            <a:pPr>
              <a:buFontTx/>
              <a:buChar char="•"/>
            </a:pPr>
            <a:r>
              <a:rPr lang="en-US" altLang="LID4096"/>
              <a:t>Identity</a:t>
            </a:r>
          </a:p>
          <a:p>
            <a:pPr>
              <a:buFontTx/>
              <a:buChar char="•"/>
            </a:pPr>
            <a:r>
              <a:rPr lang="en-US" altLang="LID4096"/>
              <a:t>Readership history</a:t>
            </a:r>
          </a:p>
          <a:p>
            <a:pPr>
              <a:buFontTx/>
              <a:buChar char="•"/>
            </a:pPr>
            <a:r>
              <a:rPr lang="en-US" altLang="LID4096"/>
              <a:t>Authorship history</a:t>
            </a:r>
          </a:p>
          <a:p>
            <a:endParaRPr lang="en-US" altLang="LID4096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>
            <a:extLst>
              <a:ext uri="{FF2B5EF4-FFF2-40B4-BE49-F238E27FC236}">
                <a16:creationId xmlns:a16="http://schemas.microsoft.com/office/drawing/2014/main" id="{C42F2D49-0ADC-9785-9A24-95D5CD5D6C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Who (2) ?</a:t>
            </a:r>
          </a:p>
        </p:txBody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2EE1027F-3827-941C-4E69-7E8D7AB0522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r>
              <a:rPr lang="en-US" altLang="LID4096"/>
              <a:t>Presence history</a:t>
            </a:r>
          </a:p>
        </p:txBody>
      </p:sp>
      <p:pic>
        <p:nvPicPr>
          <p:cNvPr id="211972" name="Picture 4">
            <a:extLst>
              <a:ext uri="{FF2B5EF4-FFF2-40B4-BE49-F238E27FC236}">
                <a16:creationId xmlns:a16="http://schemas.microsoft.com/office/drawing/2014/main" id="{390010B2-591A-E27C-26D8-5D5D7B84E46A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286000"/>
            <a:ext cx="5715000" cy="42497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1974" name="Text Box 6">
            <a:extLst>
              <a:ext uri="{FF2B5EF4-FFF2-40B4-BE49-F238E27FC236}">
                <a16:creationId xmlns:a16="http://schemas.microsoft.com/office/drawing/2014/main" id="{AA77EC24-F2E4-8D34-29AD-2C57FABA0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276600"/>
            <a:ext cx="27432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8800">
                <a:solidFill>
                  <a:schemeClr val="bg1"/>
                </a:solidFill>
                <a:latin typeface="Arial Black" panose="020B0A04020102020204" pitchFamily="34" charset="0"/>
              </a:rPr>
              <a:t>???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4" name="Picture 14">
            <a:extLst>
              <a:ext uri="{FF2B5EF4-FFF2-40B4-BE49-F238E27FC236}">
                <a16:creationId xmlns:a16="http://schemas.microsoft.com/office/drawing/2014/main" id="{D9D5A696-E81C-CE02-D9D6-626ADE280789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286000"/>
            <a:ext cx="6629400" cy="42116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15042" name="Rectangle 2">
            <a:extLst>
              <a:ext uri="{FF2B5EF4-FFF2-40B4-BE49-F238E27FC236}">
                <a16:creationId xmlns:a16="http://schemas.microsoft.com/office/drawing/2014/main" id="{31BE73C7-647B-4DC6-AD2A-2AB3DC8753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Who (3)?</a:t>
            </a:r>
          </a:p>
        </p:txBody>
      </p:sp>
      <p:sp>
        <p:nvSpPr>
          <p:cNvPr id="215043" name="Rectangle 3">
            <a:extLst>
              <a:ext uri="{FF2B5EF4-FFF2-40B4-BE49-F238E27FC236}">
                <a16:creationId xmlns:a16="http://schemas.microsoft.com/office/drawing/2014/main" id="{5AF956EC-CD7A-420B-35E6-8FE2F07F13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/>
              <a:t>Identity</a:t>
            </a:r>
          </a:p>
        </p:txBody>
      </p:sp>
      <p:pic>
        <p:nvPicPr>
          <p:cNvPr id="215051" name="Picture 11">
            <a:extLst>
              <a:ext uri="{FF2B5EF4-FFF2-40B4-BE49-F238E27FC236}">
                <a16:creationId xmlns:a16="http://schemas.microsoft.com/office/drawing/2014/main" id="{92F06919-11D9-B4D7-DDBC-27813C1FAA91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2895600"/>
            <a:ext cx="1014413" cy="2189163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>
            <a:extLst>
              <a:ext uri="{FF2B5EF4-FFF2-40B4-BE49-F238E27FC236}">
                <a16:creationId xmlns:a16="http://schemas.microsoft.com/office/drawing/2014/main" id="{48C36DA4-BDD9-2571-4A25-BA187E1C42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Who (3)?</a:t>
            </a:r>
          </a:p>
        </p:txBody>
      </p:sp>
      <p:sp>
        <p:nvSpPr>
          <p:cNvPr id="220163" name="Rectangle 3">
            <a:extLst>
              <a:ext uri="{FF2B5EF4-FFF2-40B4-BE49-F238E27FC236}">
                <a16:creationId xmlns:a16="http://schemas.microsoft.com/office/drawing/2014/main" id="{68EC821E-AD60-6163-992E-E0883097C3E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/>
              <a:t>Readership history</a:t>
            </a:r>
          </a:p>
        </p:txBody>
      </p:sp>
      <p:pic>
        <p:nvPicPr>
          <p:cNvPr id="220166" name="Picture 6">
            <a:extLst>
              <a:ext uri="{FF2B5EF4-FFF2-40B4-BE49-F238E27FC236}">
                <a16:creationId xmlns:a16="http://schemas.microsoft.com/office/drawing/2014/main" id="{C85EC2FB-6318-2986-D344-2F52B2E9D213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1200" y="1828800"/>
            <a:ext cx="2133600" cy="1770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20168" name="Picture 8">
            <a:extLst>
              <a:ext uri="{FF2B5EF4-FFF2-40B4-BE49-F238E27FC236}">
                <a16:creationId xmlns:a16="http://schemas.microsoft.com/office/drawing/2014/main" id="{4C851F84-AD33-582D-1D33-FF57EC641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810000"/>
            <a:ext cx="2133600" cy="205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0170" name="AutoShape 10">
            <a:extLst>
              <a:ext uri="{FF2B5EF4-FFF2-40B4-BE49-F238E27FC236}">
                <a16:creationId xmlns:a16="http://schemas.microsoft.com/office/drawing/2014/main" id="{41FF6210-3DED-D0F4-C057-601A69406B9E}"/>
              </a:ext>
            </a:extLst>
          </p:cNvPr>
          <p:cNvCxnSpPr>
            <a:cxnSpLocks noChangeShapeType="1"/>
            <a:stCxn id="220164" idx="3"/>
            <a:endCxn id="220166" idx="1"/>
          </p:cNvCxnSpPr>
          <p:nvPr/>
        </p:nvCxnSpPr>
        <p:spPr bwMode="auto">
          <a:xfrm flipV="1">
            <a:off x="3124200" y="2714625"/>
            <a:ext cx="2667000" cy="2800350"/>
          </a:xfrm>
          <a:prstGeom prst="straightConnector1">
            <a:avLst/>
          </a:prstGeom>
          <a:noFill/>
          <a:ln w="19050">
            <a:solidFill>
              <a:srgbClr val="FFFF00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0171" name="AutoShape 11">
            <a:extLst>
              <a:ext uri="{FF2B5EF4-FFF2-40B4-BE49-F238E27FC236}">
                <a16:creationId xmlns:a16="http://schemas.microsoft.com/office/drawing/2014/main" id="{4CAB7937-4F49-8381-297F-8FF9C595ECFD}"/>
              </a:ext>
            </a:extLst>
          </p:cNvPr>
          <p:cNvCxnSpPr>
            <a:cxnSpLocks noChangeShapeType="1"/>
            <a:stCxn id="220164" idx="3"/>
            <a:endCxn id="220168" idx="1"/>
          </p:cNvCxnSpPr>
          <p:nvPr/>
        </p:nvCxnSpPr>
        <p:spPr bwMode="auto">
          <a:xfrm flipV="1">
            <a:off x="3124200" y="4835525"/>
            <a:ext cx="3276600" cy="679450"/>
          </a:xfrm>
          <a:prstGeom prst="straightConnector1">
            <a:avLst/>
          </a:prstGeom>
          <a:noFill/>
          <a:ln w="19050">
            <a:solidFill>
              <a:srgbClr val="FFFF00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0173" name="Group 13">
            <a:extLst>
              <a:ext uri="{FF2B5EF4-FFF2-40B4-BE49-F238E27FC236}">
                <a16:creationId xmlns:a16="http://schemas.microsoft.com/office/drawing/2014/main" id="{132124D9-A36A-10C9-FAA7-8110FBA8D116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4038600"/>
            <a:ext cx="2209800" cy="2570163"/>
            <a:chOff x="624" y="2544"/>
            <a:chExt cx="1392" cy="1619"/>
          </a:xfrm>
        </p:grpSpPr>
        <p:pic>
          <p:nvPicPr>
            <p:cNvPr id="220164" name="Picture 4">
              <a:extLst>
                <a:ext uri="{FF2B5EF4-FFF2-40B4-BE49-F238E27FC236}">
                  <a16:creationId xmlns:a16="http://schemas.microsoft.com/office/drawing/2014/main" id="{468C149F-F62F-D2E3-753F-CD20950D0C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82" r="16982"/>
            <a:stretch>
              <a:fillRect/>
            </a:stretch>
          </p:blipFill>
          <p:spPr bwMode="auto">
            <a:xfrm>
              <a:off x="624" y="2784"/>
              <a:ext cx="1392" cy="13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20172" name="Text Box 12">
              <a:extLst>
                <a:ext uri="{FF2B5EF4-FFF2-40B4-BE49-F238E27FC236}">
                  <a16:creationId xmlns:a16="http://schemas.microsoft.com/office/drawing/2014/main" id="{AB534AEE-11FC-4425-A94B-FFE97E545B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2544"/>
              <a:ext cx="57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/>
                <a:t>Bob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3C5FD9BF-63F7-CAD6-59B4-8101E400BE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Who (4)?</a:t>
            </a:r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1F08E9E8-270C-3E56-E945-7E23361381E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/>
              <a:t>Readership history</a:t>
            </a:r>
          </a:p>
        </p:txBody>
      </p:sp>
      <p:pic>
        <p:nvPicPr>
          <p:cNvPr id="224260" name="Picture 4">
            <a:extLst>
              <a:ext uri="{FF2B5EF4-FFF2-40B4-BE49-F238E27FC236}">
                <a16:creationId xmlns:a16="http://schemas.microsoft.com/office/drawing/2014/main" id="{839DF5C4-1F19-7E26-1363-023FE4B6F694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4343400"/>
            <a:ext cx="2690813" cy="21891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224266" name="AutoShape 10">
            <a:extLst>
              <a:ext uri="{FF2B5EF4-FFF2-40B4-BE49-F238E27FC236}">
                <a16:creationId xmlns:a16="http://schemas.microsoft.com/office/drawing/2014/main" id="{D47B6DD2-4C65-C61E-8AA4-625265BBC12B}"/>
              </a:ext>
            </a:extLst>
          </p:cNvPr>
          <p:cNvCxnSpPr>
            <a:cxnSpLocks noChangeShapeType="1"/>
            <a:stCxn id="224265" idx="1"/>
            <a:endCxn id="224260" idx="3"/>
          </p:cNvCxnSpPr>
          <p:nvPr/>
        </p:nvCxnSpPr>
        <p:spPr bwMode="auto">
          <a:xfrm flipH="1">
            <a:off x="3605213" y="3048000"/>
            <a:ext cx="2795587" cy="2390775"/>
          </a:xfrm>
          <a:prstGeom prst="straightConnector1">
            <a:avLst/>
          </a:prstGeom>
          <a:noFill/>
          <a:ln w="19050">
            <a:solidFill>
              <a:srgbClr val="FFFF00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4267" name="AutoShape 11">
            <a:extLst>
              <a:ext uri="{FF2B5EF4-FFF2-40B4-BE49-F238E27FC236}">
                <a16:creationId xmlns:a16="http://schemas.microsoft.com/office/drawing/2014/main" id="{BA70A1F1-7BD6-1287-B362-61761DA8F50A}"/>
              </a:ext>
            </a:extLst>
          </p:cNvPr>
          <p:cNvCxnSpPr>
            <a:cxnSpLocks noChangeShapeType="1"/>
            <a:stCxn id="224264" idx="1"/>
            <a:endCxn id="224260" idx="3"/>
          </p:cNvCxnSpPr>
          <p:nvPr/>
        </p:nvCxnSpPr>
        <p:spPr bwMode="auto">
          <a:xfrm flipH="1">
            <a:off x="3605213" y="4260850"/>
            <a:ext cx="4395787" cy="1177925"/>
          </a:xfrm>
          <a:prstGeom prst="straightConnector1">
            <a:avLst/>
          </a:prstGeom>
          <a:noFill/>
          <a:ln w="19050">
            <a:solidFill>
              <a:srgbClr val="FFFF00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4268" name="AutoShape 12">
            <a:extLst>
              <a:ext uri="{FF2B5EF4-FFF2-40B4-BE49-F238E27FC236}">
                <a16:creationId xmlns:a16="http://schemas.microsoft.com/office/drawing/2014/main" id="{4249EAE8-30D9-480B-0C7C-23C16366EF5D}"/>
              </a:ext>
            </a:extLst>
          </p:cNvPr>
          <p:cNvCxnSpPr>
            <a:cxnSpLocks noChangeShapeType="1"/>
            <a:stCxn id="224262" idx="1"/>
            <a:endCxn id="224260" idx="3"/>
          </p:cNvCxnSpPr>
          <p:nvPr/>
        </p:nvCxnSpPr>
        <p:spPr bwMode="auto">
          <a:xfrm flipH="1" flipV="1">
            <a:off x="3605213" y="5438775"/>
            <a:ext cx="3481387" cy="466725"/>
          </a:xfrm>
          <a:prstGeom prst="straightConnector1">
            <a:avLst/>
          </a:prstGeom>
          <a:noFill/>
          <a:ln w="19050">
            <a:solidFill>
              <a:srgbClr val="FFFF00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24274" name="Group 18">
            <a:extLst>
              <a:ext uri="{FF2B5EF4-FFF2-40B4-BE49-F238E27FC236}">
                <a16:creationId xmlns:a16="http://schemas.microsoft.com/office/drawing/2014/main" id="{C2A16910-7CE1-6F74-C69D-5A15E3163884}"/>
              </a:ext>
            </a:extLst>
          </p:cNvPr>
          <p:cNvGrpSpPr>
            <a:grpSpLocks/>
          </p:cNvGrpSpPr>
          <p:nvPr/>
        </p:nvGrpSpPr>
        <p:grpSpPr bwMode="auto">
          <a:xfrm>
            <a:off x="6400800" y="1828800"/>
            <a:ext cx="914400" cy="2057400"/>
            <a:chOff x="4032" y="1152"/>
            <a:chExt cx="576" cy="1296"/>
          </a:xfrm>
        </p:grpSpPr>
        <p:pic>
          <p:nvPicPr>
            <p:cNvPr id="224265" name="Picture 9">
              <a:extLst>
                <a:ext uri="{FF2B5EF4-FFF2-40B4-BE49-F238E27FC236}">
                  <a16:creationId xmlns:a16="http://schemas.microsoft.com/office/drawing/2014/main" id="{ABC78671-469A-2C74-48CD-6057966165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00" r="34000"/>
            <a:stretch>
              <a:fillRect/>
            </a:stretch>
          </p:blipFill>
          <p:spPr bwMode="auto">
            <a:xfrm>
              <a:off x="4032" y="1392"/>
              <a:ext cx="451" cy="10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4269" name="Text Box 13">
              <a:extLst>
                <a:ext uri="{FF2B5EF4-FFF2-40B4-BE49-F238E27FC236}">
                  <a16:creationId xmlns:a16="http://schemas.microsoft.com/office/drawing/2014/main" id="{A6A70C71-FD56-D045-68E3-DA742E68C6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1152"/>
              <a:ext cx="57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/>
                <a:t>Sam</a:t>
              </a:r>
            </a:p>
          </p:txBody>
        </p:sp>
      </p:grpSp>
      <p:grpSp>
        <p:nvGrpSpPr>
          <p:cNvPr id="224273" name="Group 17">
            <a:extLst>
              <a:ext uri="{FF2B5EF4-FFF2-40B4-BE49-F238E27FC236}">
                <a16:creationId xmlns:a16="http://schemas.microsoft.com/office/drawing/2014/main" id="{CD7059DF-7FF5-E7F7-6FDA-0ACE08C27AE8}"/>
              </a:ext>
            </a:extLst>
          </p:cNvPr>
          <p:cNvGrpSpPr>
            <a:grpSpLocks/>
          </p:cNvGrpSpPr>
          <p:nvPr/>
        </p:nvGrpSpPr>
        <p:grpSpPr bwMode="auto">
          <a:xfrm>
            <a:off x="8001000" y="3048000"/>
            <a:ext cx="914400" cy="2044700"/>
            <a:chOff x="4848" y="1488"/>
            <a:chExt cx="576" cy="1288"/>
          </a:xfrm>
        </p:grpSpPr>
        <p:pic>
          <p:nvPicPr>
            <p:cNvPr id="224264" name="Picture 8">
              <a:extLst>
                <a:ext uri="{FF2B5EF4-FFF2-40B4-BE49-F238E27FC236}">
                  <a16:creationId xmlns:a16="http://schemas.microsoft.com/office/drawing/2014/main" id="{B760C078-1690-76BD-A3E5-CDD60C87FD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000" r="36000"/>
            <a:stretch>
              <a:fillRect/>
            </a:stretch>
          </p:blipFill>
          <p:spPr bwMode="auto">
            <a:xfrm>
              <a:off x="4848" y="1728"/>
              <a:ext cx="392" cy="1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4270" name="Text Box 14">
              <a:extLst>
                <a:ext uri="{FF2B5EF4-FFF2-40B4-BE49-F238E27FC236}">
                  <a16:creationId xmlns:a16="http://schemas.microsoft.com/office/drawing/2014/main" id="{21CAD592-2E8B-6CF7-097E-7848EF835A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48" y="1488"/>
              <a:ext cx="57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/>
                <a:t>Fred</a:t>
              </a:r>
            </a:p>
          </p:txBody>
        </p:sp>
      </p:grpSp>
      <p:grpSp>
        <p:nvGrpSpPr>
          <p:cNvPr id="224272" name="Group 16">
            <a:extLst>
              <a:ext uri="{FF2B5EF4-FFF2-40B4-BE49-F238E27FC236}">
                <a16:creationId xmlns:a16="http://schemas.microsoft.com/office/drawing/2014/main" id="{6AF3C246-9DA7-B459-77B3-07AD5B187C69}"/>
              </a:ext>
            </a:extLst>
          </p:cNvPr>
          <p:cNvGrpSpPr>
            <a:grpSpLocks/>
          </p:cNvGrpSpPr>
          <p:nvPr/>
        </p:nvGrpSpPr>
        <p:grpSpPr bwMode="auto">
          <a:xfrm>
            <a:off x="7086600" y="4800600"/>
            <a:ext cx="914400" cy="1828800"/>
            <a:chOff x="4464" y="3024"/>
            <a:chExt cx="576" cy="1152"/>
          </a:xfrm>
        </p:grpSpPr>
        <p:pic>
          <p:nvPicPr>
            <p:cNvPr id="224262" name="Picture 6">
              <a:extLst>
                <a:ext uri="{FF2B5EF4-FFF2-40B4-BE49-F238E27FC236}">
                  <a16:creationId xmlns:a16="http://schemas.microsoft.com/office/drawing/2014/main" id="{A9DA603A-0E58-3276-92C4-5A9DE2F26F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62" r="34889"/>
            <a:stretch>
              <a:fillRect/>
            </a:stretch>
          </p:blipFill>
          <p:spPr bwMode="auto">
            <a:xfrm>
              <a:off x="4464" y="3264"/>
              <a:ext cx="349" cy="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24271" name="Text Box 15">
              <a:extLst>
                <a:ext uri="{FF2B5EF4-FFF2-40B4-BE49-F238E27FC236}">
                  <a16:creationId xmlns:a16="http://schemas.microsoft.com/office/drawing/2014/main" id="{E5F24238-75AC-FFAA-890B-71AD6E1178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4" y="3024"/>
              <a:ext cx="576" cy="2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/>
                <a:t>Mary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>
            <a:extLst>
              <a:ext uri="{FF2B5EF4-FFF2-40B4-BE49-F238E27FC236}">
                <a16:creationId xmlns:a16="http://schemas.microsoft.com/office/drawing/2014/main" id="{FB6950B1-C618-76AB-8C85-EB2D9E9FF0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Who (5)?</a:t>
            </a:r>
          </a:p>
        </p:txBody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10C40635-9457-DDED-DF99-AA5302377A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Authorship history</a:t>
            </a:r>
          </a:p>
        </p:txBody>
      </p:sp>
      <p:pic>
        <p:nvPicPr>
          <p:cNvPr id="228362" name="Picture 10">
            <a:extLst>
              <a:ext uri="{FF2B5EF4-FFF2-40B4-BE49-F238E27FC236}">
                <a16:creationId xmlns:a16="http://schemas.microsoft.com/office/drawing/2014/main" id="{8B9C4AA5-71B2-F7A9-E338-548CDE9E3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2" r="16982"/>
          <a:stretch>
            <a:fillRect/>
          </a:stretch>
        </p:blipFill>
        <p:spPr bwMode="auto">
          <a:xfrm>
            <a:off x="914400" y="5257800"/>
            <a:ext cx="1457325" cy="139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8363" name="Picture 11">
            <a:extLst>
              <a:ext uri="{FF2B5EF4-FFF2-40B4-BE49-F238E27FC236}">
                <a16:creationId xmlns:a16="http://schemas.microsoft.com/office/drawing/2014/main" id="{D33D2A97-5039-2889-9DD2-B2042A419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438400"/>
            <a:ext cx="1447800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8364" name="Picture 12">
            <a:extLst>
              <a:ext uri="{FF2B5EF4-FFF2-40B4-BE49-F238E27FC236}">
                <a16:creationId xmlns:a16="http://schemas.microsoft.com/office/drawing/2014/main" id="{194A2A93-7B67-DF2A-08F2-8A9937D0B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886200"/>
            <a:ext cx="1447800" cy="139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8365" name="AutoShape 13">
            <a:extLst>
              <a:ext uri="{FF2B5EF4-FFF2-40B4-BE49-F238E27FC236}">
                <a16:creationId xmlns:a16="http://schemas.microsoft.com/office/drawing/2014/main" id="{E7AD77AD-1A89-9DD9-0739-54C4A9658889}"/>
              </a:ext>
            </a:extLst>
          </p:cNvPr>
          <p:cNvCxnSpPr>
            <a:cxnSpLocks noChangeShapeType="1"/>
            <a:stCxn id="228362" idx="3"/>
            <a:endCxn id="228363" idx="1"/>
          </p:cNvCxnSpPr>
          <p:nvPr/>
        </p:nvCxnSpPr>
        <p:spPr bwMode="auto">
          <a:xfrm flipV="1">
            <a:off x="2371725" y="3040063"/>
            <a:ext cx="981075" cy="2916237"/>
          </a:xfrm>
          <a:prstGeom prst="straightConnector1">
            <a:avLst/>
          </a:prstGeom>
          <a:noFill/>
          <a:ln w="12700">
            <a:solidFill>
              <a:srgbClr val="FFFF00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8366" name="AutoShape 14">
            <a:extLst>
              <a:ext uri="{FF2B5EF4-FFF2-40B4-BE49-F238E27FC236}">
                <a16:creationId xmlns:a16="http://schemas.microsoft.com/office/drawing/2014/main" id="{E88EA3F6-2883-7043-1D4F-4E52C7444540}"/>
              </a:ext>
            </a:extLst>
          </p:cNvPr>
          <p:cNvCxnSpPr>
            <a:cxnSpLocks noChangeShapeType="1"/>
            <a:stCxn id="228362" idx="3"/>
            <a:endCxn id="228364" idx="1"/>
          </p:cNvCxnSpPr>
          <p:nvPr/>
        </p:nvCxnSpPr>
        <p:spPr bwMode="auto">
          <a:xfrm flipV="1">
            <a:off x="2371725" y="4583113"/>
            <a:ext cx="981075" cy="1373187"/>
          </a:xfrm>
          <a:prstGeom prst="straightConnector1">
            <a:avLst/>
          </a:prstGeom>
          <a:noFill/>
          <a:ln w="12700">
            <a:solidFill>
              <a:srgbClr val="FFFF00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28367" name="Picture 15">
            <a:extLst>
              <a:ext uri="{FF2B5EF4-FFF2-40B4-BE49-F238E27FC236}">
                <a16:creationId xmlns:a16="http://schemas.microsoft.com/office/drawing/2014/main" id="{69E929AC-13FC-F841-0B8F-1C9B779BD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5334000"/>
            <a:ext cx="17526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8368" name="Picture 16">
            <a:extLst>
              <a:ext uri="{FF2B5EF4-FFF2-40B4-BE49-F238E27FC236}">
                <a16:creationId xmlns:a16="http://schemas.microsoft.com/office/drawing/2014/main" id="{5F0A2794-28C2-946D-8030-4972F8C70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62" r="34889"/>
          <a:stretch>
            <a:fillRect/>
          </a:stretch>
        </p:blipFill>
        <p:spPr bwMode="auto">
          <a:xfrm>
            <a:off x="5562600" y="5334000"/>
            <a:ext cx="517525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8369" name="Picture 17">
            <a:extLst>
              <a:ext uri="{FF2B5EF4-FFF2-40B4-BE49-F238E27FC236}">
                <a16:creationId xmlns:a16="http://schemas.microsoft.com/office/drawing/2014/main" id="{6AF07529-363E-E061-0116-F0D18FFDB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00" r="36000"/>
          <a:stretch>
            <a:fillRect/>
          </a:stretch>
        </p:blipFill>
        <p:spPr bwMode="auto">
          <a:xfrm>
            <a:off x="5562600" y="3886200"/>
            <a:ext cx="4826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8370" name="Picture 18">
            <a:extLst>
              <a:ext uri="{FF2B5EF4-FFF2-40B4-BE49-F238E27FC236}">
                <a16:creationId xmlns:a16="http://schemas.microsoft.com/office/drawing/2014/main" id="{FA35C6CD-063B-CA22-6D35-1BA5F1CB6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00" r="34000"/>
          <a:stretch>
            <a:fillRect/>
          </a:stretch>
        </p:blipFill>
        <p:spPr bwMode="auto">
          <a:xfrm>
            <a:off x="5562600" y="2438400"/>
            <a:ext cx="515938" cy="120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8371" name="AutoShape 19">
            <a:extLst>
              <a:ext uri="{FF2B5EF4-FFF2-40B4-BE49-F238E27FC236}">
                <a16:creationId xmlns:a16="http://schemas.microsoft.com/office/drawing/2014/main" id="{13E9680F-D471-8690-8BF3-8486BE2D6AFE}"/>
              </a:ext>
            </a:extLst>
          </p:cNvPr>
          <p:cNvCxnSpPr>
            <a:cxnSpLocks noChangeShapeType="1"/>
            <a:stCxn id="228370" idx="3"/>
            <a:endCxn id="228367" idx="1"/>
          </p:cNvCxnSpPr>
          <p:nvPr/>
        </p:nvCxnSpPr>
        <p:spPr bwMode="auto">
          <a:xfrm>
            <a:off x="6078538" y="3041650"/>
            <a:ext cx="1084262" cy="2949575"/>
          </a:xfrm>
          <a:prstGeom prst="straightConnector1">
            <a:avLst/>
          </a:prstGeom>
          <a:noFill/>
          <a:ln w="12700">
            <a:solidFill>
              <a:srgbClr val="FFFF00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8372" name="AutoShape 20">
            <a:extLst>
              <a:ext uri="{FF2B5EF4-FFF2-40B4-BE49-F238E27FC236}">
                <a16:creationId xmlns:a16="http://schemas.microsoft.com/office/drawing/2014/main" id="{0D5BD94E-8636-50DF-1E7C-13B2AA007406}"/>
              </a:ext>
            </a:extLst>
          </p:cNvPr>
          <p:cNvCxnSpPr>
            <a:cxnSpLocks noChangeShapeType="1"/>
            <a:stCxn id="228369" idx="3"/>
            <a:endCxn id="228367" idx="1"/>
          </p:cNvCxnSpPr>
          <p:nvPr/>
        </p:nvCxnSpPr>
        <p:spPr bwMode="auto">
          <a:xfrm>
            <a:off x="6045200" y="4533900"/>
            <a:ext cx="1117600" cy="1457325"/>
          </a:xfrm>
          <a:prstGeom prst="straightConnector1">
            <a:avLst/>
          </a:prstGeom>
          <a:noFill/>
          <a:ln w="12700">
            <a:solidFill>
              <a:srgbClr val="FFFF00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8373" name="AutoShape 21">
            <a:extLst>
              <a:ext uri="{FF2B5EF4-FFF2-40B4-BE49-F238E27FC236}">
                <a16:creationId xmlns:a16="http://schemas.microsoft.com/office/drawing/2014/main" id="{92E04B1B-9A6E-F9AA-1E8D-7504982FAB90}"/>
              </a:ext>
            </a:extLst>
          </p:cNvPr>
          <p:cNvCxnSpPr>
            <a:cxnSpLocks noChangeShapeType="1"/>
            <a:stCxn id="228368" idx="3"/>
            <a:endCxn id="228367" idx="1"/>
          </p:cNvCxnSpPr>
          <p:nvPr/>
        </p:nvCxnSpPr>
        <p:spPr bwMode="auto">
          <a:xfrm flipV="1">
            <a:off x="6080125" y="5991225"/>
            <a:ext cx="1082675" cy="19050"/>
          </a:xfrm>
          <a:prstGeom prst="straightConnector1">
            <a:avLst/>
          </a:prstGeom>
          <a:noFill/>
          <a:ln w="12700">
            <a:solidFill>
              <a:srgbClr val="FFFF00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00A78478-FE16-68A9-0F5E-DD36D7AD71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What?</a:t>
            </a:r>
          </a:p>
        </p:txBody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79FE1370-4339-8690-771D-BD8F47B294D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 sz="2800"/>
              <a:t>Action history</a:t>
            </a:r>
          </a:p>
        </p:txBody>
      </p:sp>
      <p:pic>
        <p:nvPicPr>
          <p:cNvPr id="136209" name="Picture 17">
            <a:hlinkClick r:id="rId3" action="ppaction://program"/>
            <a:extLst>
              <a:ext uri="{FF2B5EF4-FFF2-40B4-BE49-F238E27FC236}">
                <a16:creationId xmlns:a16="http://schemas.microsoft.com/office/drawing/2014/main" id="{CDFE84E8-1BBA-7A4D-92D4-5329A2E8F1B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47900"/>
            <a:ext cx="6934200" cy="439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60" name="Picture 48">
            <a:extLst>
              <a:ext uri="{FF2B5EF4-FFF2-40B4-BE49-F238E27FC236}">
                <a16:creationId xmlns:a16="http://schemas.microsoft.com/office/drawing/2014/main" id="{2EE79E15-D06D-CFDA-9847-4B6EB32F4487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286000"/>
            <a:ext cx="7543800" cy="1797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1314" name="Rectangle 2">
            <a:extLst>
              <a:ext uri="{FF2B5EF4-FFF2-40B4-BE49-F238E27FC236}">
                <a16:creationId xmlns:a16="http://schemas.microsoft.com/office/drawing/2014/main" id="{383404AA-CE65-F8DD-CEB8-78FA3E0B44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How?</a:t>
            </a:r>
          </a:p>
        </p:txBody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C32E0B3D-763D-B8C4-D995-88C128A0EA5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 sz="2800"/>
              <a:t>Process history</a:t>
            </a:r>
          </a:p>
          <a:p>
            <a:endParaRPr lang="en-US" altLang="LID4096" sz="2800"/>
          </a:p>
          <a:p>
            <a:endParaRPr lang="en-US" altLang="LID4096" sz="2800"/>
          </a:p>
          <a:p>
            <a:endParaRPr lang="en-US" altLang="LID4096" sz="2800"/>
          </a:p>
          <a:p>
            <a:endParaRPr lang="en-US" altLang="LID4096" sz="2800"/>
          </a:p>
        </p:txBody>
      </p:sp>
      <p:sp>
        <p:nvSpPr>
          <p:cNvPr id="141347" name="Text Box 35">
            <a:extLst>
              <a:ext uri="{FF2B5EF4-FFF2-40B4-BE49-F238E27FC236}">
                <a16:creationId xmlns:a16="http://schemas.microsoft.com/office/drawing/2014/main" id="{5F228FF0-BE3C-2755-30AA-D1E3D7684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114800"/>
            <a:ext cx="106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2400"/>
              <a:t>Before</a:t>
            </a:r>
          </a:p>
        </p:txBody>
      </p:sp>
      <p:sp>
        <p:nvSpPr>
          <p:cNvPr id="141348" name="Text Box 36">
            <a:extLst>
              <a:ext uri="{FF2B5EF4-FFF2-40B4-BE49-F238E27FC236}">
                <a16:creationId xmlns:a16="http://schemas.microsoft.com/office/drawing/2014/main" id="{C299BFC1-CC09-9DE6-0CF4-1CC625281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41148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2400"/>
              <a:t>After</a:t>
            </a:r>
          </a:p>
        </p:txBody>
      </p:sp>
      <p:sp>
        <p:nvSpPr>
          <p:cNvPr id="141355" name="Text Box 43">
            <a:extLst>
              <a:ext uri="{FF2B5EF4-FFF2-40B4-BE49-F238E27FC236}">
                <a16:creationId xmlns:a16="http://schemas.microsoft.com/office/drawing/2014/main" id="{0EDF7575-AFE9-3334-BDD9-6809F607E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2667000"/>
            <a:ext cx="1219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>
                <a:solidFill>
                  <a:schemeClr val="bg1"/>
                </a:solidFill>
              </a:rPr>
              <a:t>Add: Attribute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>
            <a:extLst>
              <a:ext uri="{FF2B5EF4-FFF2-40B4-BE49-F238E27FC236}">
                <a16:creationId xmlns:a16="http://schemas.microsoft.com/office/drawing/2014/main" id="{72E3BBBE-A32C-E519-1959-A6A96458B2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(2)?</a:t>
            </a:r>
          </a:p>
        </p:txBody>
      </p:sp>
      <p:sp>
        <p:nvSpPr>
          <p:cNvPr id="263171" name="Rectangle 3">
            <a:extLst>
              <a:ext uri="{FF2B5EF4-FFF2-40B4-BE49-F238E27FC236}">
                <a16:creationId xmlns:a16="http://schemas.microsoft.com/office/drawing/2014/main" id="{8D19EBDA-BC9D-8318-96FF-8DA8E2CFF3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Outcome history</a:t>
            </a:r>
          </a:p>
          <a:p>
            <a:endParaRPr lang="en-US" altLang="LID4096"/>
          </a:p>
        </p:txBody>
      </p:sp>
      <p:grpSp>
        <p:nvGrpSpPr>
          <p:cNvPr id="263181" name="Group 13">
            <a:extLst>
              <a:ext uri="{FF2B5EF4-FFF2-40B4-BE49-F238E27FC236}">
                <a16:creationId xmlns:a16="http://schemas.microsoft.com/office/drawing/2014/main" id="{ECF8168E-8C89-D8E2-C1F1-BD6F4423BDDE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286000"/>
            <a:ext cx="3200400" cy="2636838"/>
            <a:chOff x="576" y="1440"/>
            <a:chExt cx="2016" cy="1661"/>
          </a:xfrm>
        </p:grpSpPr>
        <p:pic>
          <p:nvPicPr>
            <p:cNvPr id="263173" name="Picture 5">
              <a:extLst>
                <a:ext uri="{FF2B5EF4-FFF2-40B4-BE49-F238E27FC236}">
                  <a16:creationId xmlns:a16="http://schemas.microsoft.com/office/drawing/2014/main" id="{4A093336-8167-84C6-C071-3AABBFEC35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1440"/>
              <a:ext cx="2016" cy="1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3174" name="Text Box 6">
              <a:extLst>
                <a:ext uri="{FF2B5EF4-FFF2-40B4-BE49-F238E27FC236}">
                  <a16:creationId xmlns:a16="http://schemas.microsoft.com/office/drawing/2014/main" id="{3AE35C5F-742E-FDAF-472D-E36AA663A8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2880"/>
              <a:ext cx="1056" cy="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2000"/>
                <a:t>Before</a:t>
              </a:r>
            </a:p>
          </p:txBody>
        </p:sp>
      </p:grpSp>
      <p:grpSp>
        <p:nvGrpSpPr>
          <p:cNvPr id="263180" name="Group 12">
            <a:extLst>
              <a:ext uri="{FF2B5EF4-FFF2-40B4-BE49-F238E27FC236}">
                <a16:creationId xmlns:a16="http://schemas.microsoft.com/office/drawing/2014/main" id="{7A9D55F0-9531-BF2B-DA72-FBE6E3745DA0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2286000"/>
            <a:ext cx="3886200" cy="2649538"/>
            <a:chOff x="3120" y="1432"/>
            <a:chExt cx="2448" cy="1669"/>
          </a:xfrm>
        </p:grpSpPr>
        <p:pic>
          <p:nvPicPr>
            <p:cNvPr id="263176" name="Picture 8">
              <a:extLst>
                <a:ext uri="{FF2B5EF4-FFF2-40B4-BE49-F238E27FC236}">
                  <a16:creationId xmlns:a16="http://schemas.microsoft.com/office/drawing/2014/main" id="{9360838A-CDC7-013A-0918-647A87B3C1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" y="1432"/>
              <a:ext cx="2448" cy="14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3177" name="Text Box 9">
              <a:extLst>
                <a:ext uri="{FF2B5EF4-FFF2-40B4-BE49-F238E27FC236}">
                  <a16:creationId xmlns:a16="http://schemas.microsoft.com/office/drawing/2014/main" id="{62FEBE57-5178-75F5-E23A-130AC2E410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2880"/>
              <a:ext cx="1056" cy="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2000"/>
                <a:t>After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565EBC96-A254-86D8-A952-BE6FC13637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When?</a:t>
            </a: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FB74FA26-243D-60DD-7806-FEBDC98F600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1000" cy="4530725"/>
          </a:xfrm>
        </p:spPr>
        <p:txBody>
          <a:bodyPr/>
          <a:lstStyle/>
          <a:p>
            <a:r>
              <a:rPr lang="en-US" altLang="LID4096"/>
              <a:t>Event history</a:t>
            </a:r>
          </a:p>
        </p:txBody>
      </p:sp>
      <p:grpSp>
        <p:nvGrpSpPr>
          <p:cNvPr id="147471" name="Group 15">
            <a:extLst>
              <a:ext uri="{FF2B5EF4-FFF2-40B4-BE49-F238E27FC236}">
                <a16:creationId xmlns:a16="http://schemas.microsoft.com/office/drawing/2014/main" id="{5442F73B-696B-5601-767B-D45FBCC86D06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438400"/>
            <a:ext cx="6553200" cy="4038600"/>
            <a:chOff x="576" y="1536"/>
            <a:chExt cx="4128" cy="2544"/>
          </a:xfrm>
        </p:grpSpPr>
        <p:sp>
          <p:nvSpPr>
            <p:cNvPr id="147468" name="Rectangle 12">
              <a:extLst>
                <a:ext uri="{FF2B5EF4-FFF2-40B4-BE49-F238E27FC236}">
                  <a16:creationId xmlns:a16="http://schemas.microsoft.com/office/drawing/2014/main" id="{AAA328ED-2E65-A38F-343B-84CDA8F76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1536"/>
              <a:ext cx="4128" cy="2544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pic>
          <p:nvPicPr>
            <p:cNvPr id="147467" name="Picture 11">
              <a:extLst>
                <a:ext uri="{FF2B5EF4-FFF2-40B4-BE49-F238E27FC236}">
                  <a16:creationId xmlns:a16="http://schemas.microsoft.com/office/drawing/2014/main" id="{7437DA44-1773-2CDF-3EBC-0DC5CA7A8A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0" y="2208"/>
              <a:ext cx="2724" cy="18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7464" name="Text Box 8">
              <a:extLst>
                <a:ext uri="{FF2B5EF4-FFF2-40B4-BE49-F238E27FC236}">
                  <a16:creationId xmlns:a16="http://schemas.microsoft.com/office/drawing/2014/main" id="{9EB66291-9F4C-B472-A652-0BE1D9A026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396374">
              <a:off x="576" y="1728"/>
              <a:ext cx="1724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3200" b="1">
                  <a:solidFill>
                    <a:srgbClr val="CC3300"/>
                  </a:solidFill>
                  <a:latin typeface="Times New Roman" panose="02020603050405020304" pitchFamily="18" charset="0"/>
                </a:rPr>
                <a:t>Today’s news: Sept 6, 2004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>
            <a:extLst>
              <a:ext uri="{FF2B5EF4-FFF2-40B4-BE49-F238E27FC236}">
                <a16:creationId xmlns:a16="http://schemas.microsoft.com/office/drawing/2014/main" id="{2834A54D-241B-3E90-A440-AC9D98285E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When (2)?</a:t>
            </a:r>
          </a:p>
        </p:txBody>
      </p:sp>
      <p:sp>
        <p:nvSpPr>
          <p:cNvPr id="231427" name="Rectangle 3">
            <a:extLst>
              <a:ext uri="{FF2B5EF4-FFF2-40B4-BE49-F238E27FC236}">
                <a16:creationId xmlns:a16="http://schemas.microsoft.com/office/drawing/2014/main" id="{B7DC4818-E263-CBF9-06FC-E9F5235D618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53400" cy="4530725"/>
          </a:xfrm>
        </p:spPr>
        <p:txBody>
          <a:bodyPr/>
          <a:lstStyle/>
          <a:p>
            <a:r>
              <a:rPr lang="en-US" altLang="LID4096"/>
              <a:t>Event history</a:t>
            </a:r>
          </a:p>
        </p:txBody>
      </p:sp>
      <p:grpSp>
        <p:nvGrpSpPr>
          <p:cNvPr id="231434" name="Group 10">
            <a:extLst>
              <a:ext uri="{FF2B5EF4-FFF2-40B4-BE49-F238E27FC236}">
                <a16:creationId xmlns:a16="http://schemas.microsoft.com/office/drawing/2014/main" id="{EA6F86F7-527A-7EE1-DD20-1E85FA44F2D4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286000"/>
            <a:ext cx="7696200" cy="1387475"/>
            <a:chOff x="576" y="1440"/>
            <a:chExt cx="4848" cy="874"/>
          </a:xfrm>
        </p:grpSpPr>
        <p:pic>
          <p:nvPicPr>
            <p:cNvPr id="231428" name="Picture 4">
              <a:extLst>
                <a:ext uri="{FF2B5EF4-FFF2-40B4-BE49-F238E27FC236}">
                  <a16:creationId xmlns:a16="http://schemas.microsoft.com/office/drawing/2014/main" id="{A7FB7CEC-1B33-AE6C-C6B6-4BCA27C5A9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99" t="38857" r="25000" b="51863"/>
            <a:stretch>
              <a:fillRect/>
            </a:stretch>
          </p:blipFill>
          <p:spPr bwMode="auto">
            <a:xfrm>
              <a:off x="576" y="1440"/>
              <a:ext cx="4848" cy="8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231431" name="Text Box 7">
              <a:extLst>
                <a:ext uri="{FF2B5EF4-FFF2-40B4-BE49-F238E27FC236}">
                  <a16:creationId xmlns:a16="http://schemas.microsoft.com/office/drawing/2014/main" id="{3CDA0B1C-C657-B795-87B6-1E3CC93B09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2016"/>
              <a:ext cx="57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2000" b="1">
                  <a:solidFill>
                    <a:schemeClr val="bg1"/>
                  </a:solidFill>
                </a:rPr>
                <a:t>First</a:t>
              </a:r>
            </a:p>
          </p:txBody>
        </p:sp>
        <p:sp>
          <p:nvSpPr>
            <p:cNvPr id="231432" name="Text Box 8">
              <a:extLst>
                <a:ext uri="{FF2B5EF4-FFF2-40B4-BE49-F238E27FC236}">
                  <a16:creationId xmlns:a16="http://schemas.microsoft.com/office/drawing/2014/main" id="{69D53D87-94ED-4248-6408-BCE441E987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0" y="2064"/>
              <a:ext cx="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2000" b="1">
                  <a:solidFill>
                    <a:schemeClr val="bg1"/>
                  </a:solidFill>
                </a:rPr>
                <a:t>Last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D3534C09-8855-E559-65D6-E1C9306724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Why?</a:t>
            </a:r>
          </a:p>
        </p:txBody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662BB62B-4E7B-6437-C2C0-61CB2C33265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1000" cy="4530725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LID4096"/>
              <a:t>Cognitive history</a:t>
            </a:r>
          </a:p>
          <a:p>
            <a:pPr>
              <a:buFontTx/>
              <a:buChar char="•"/>
            </a:pPr>
            <a:r>
              <a:rPr lang="en-US" altLang="LID4096"/>
              <a:t>Motivational history</a:t>
            </a:r>
          </a:p>
          <a:p>
            <a:pPr lvl="4"/>
            <a:endParaRPr lang="en-US" altLang="LID4096" sz="1800"/>
          </a:p>
        </p:txBody>
      </p:sp>
      <p:grpSp>
        <p:nvGrpSpPr>
          <p:cNvPr id="151574" name="Group 22">
            <a:extLst>
              <a:ext uri="{FF2B5EF4-FFF2-40B4-BE49-F238E27FC236}">
                <a16:creationId xmlns:a16="http://schemas.microsoft.com/office/drawing/2014/main" id="{7EA65C17-2644-10B9-10FF-44CA1D3E5F2A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200400"/>
            <a:ext cx="2209800" cy="1890713"/>
            <a:chOff x="576" y="2016"/>
            <a:chExt cx="1392" cy="1191"/>
          </a:xfrm>
        </p:grpSpPr>
        <p:pic>
          <p:nvPicPr>
            <p:cNvPr id="151569" name="Picture 17">
              <a:extLst>
                <a:ext uri="{FF2B5EF4-FFF2-40B4-BE49-F238E27FC236}">
                  <a16:creationId xmlns:a16="http://schemas.microsoft.com/office/drawing/2014/main" id="{C42E63BD-F17E-F72F-7789-912A339EA8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2016"/>
              <a:ext cx="1392" cy="9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1572" name="Text Box 20">
              <a:extLst>
                <a:ext uri="{FF2B5EF4-FFF2-40B4-BE49-F238E27FC236}">
                  <a16:creationId xmlns:a16="http://schemas.microsoft.com/office/drawing/2014/main" id="{A175E545-D2C4-0C85-E0F1-7EE951E569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2976"/>
              <a:ext cx="7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/>
                <a:t>Before</a:t>
              </a:r>
            </a:p>
          </p:txBody>
        </p:sp>
      </p:grpSp>
      <p:grpSp>
        <p:nvGrpSpPr>
          <p:cNvPr id="151575" name="Group 23">
            <a:extLst>
              <a:ext uri="{FF2B5EF4-FFF2-40B4-BE49-F238E27FC236}">
                <a16:creationId xmlns:a16="http://schemas.microsoft.com/office/drawing/2014/main" id="{FB753441-DA8C-87D3-4F5B-6D7375EEEB9C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3200400"/>
            <a:ext cx="4876800" cy="1814513"/>
            <a:chOff x="2400" y="2016"/>
            <a:chExt cx="3072" cy="1143"/>
          </a:xfrm>
        </p:grpSpPr>
        <p:pic>
          <p:nvPicPr>
            <p:cNvPr id="151570" name="Picture 18">
              <a:extLst>
                <a:ext uri="{FF2B5EF4-FFF2-40B4-BE49-F238E27FC236}">
                  <a16:creationId xmlns:a16="http://schemas.microsoft.com/office/drawing/2014/main" id="{2F87F249-2352-EEBC-F2B1-F16C38F56C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2016"/>
              <a:ext cx="3072" cy="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1573" name="Text Box 21">
              <a:extLst>
                <a:ext uri="{FF2B5EF4-FFF2-40B4-BE49-F238E27FC236}">
                  <a16:creationId xmlns:a16="http://schemas.microsoft.com/office/drawing/2014/main" id="{92DD8045-82EB-4081-858A-D6FA5BDF73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0" y="2928"/>
              <a:ext cx="76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/>
                <a:t>After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>
            <a:extLst>
              <a:ext uri="{FF2B5EF4-FFF2-40B4-BE49-F238E27FC236}">
                <a16:creationId xmlns:a16="http://schemas.microsoft.com/office/drawing/2014/main" id="{356B03BF-90D4-776B-E069-4A9D8FDAAC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4000"/>
              <a:t>The Questions And The Informational Elements</a:t>
            </a:r>
          </a:p>
        </p:txBody>
      </p:sp>
      <p:sp>
        <p:nvSpPr>
          <p:cNvPr id="248835" name="Rectangle 3">
            <a:extLst>
              <a:ext uri="{FF2B5EF4-FFF2-40B4-BE49-F238E27FC236}">
                <a16:creationId xmlns:a16="http://schemas.microsoft.com/office/drawing/2014/main" id="{EA17C58C-90D7-2A9C-E0D1-422F4DDA94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/>
              <a:t>Where?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>
                <a:effectLst/>
              </a:rPr>
              <a:t>A: </a:t>
            </a:r>
            <a:r>
              <a:rPr lang="en-US" altLang="LID4096" sz="1800" b="1">
                <a:effectLst/>
              </a:rPr>
              <a:t>Location, gaze, edit history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LID4096" sz="1800" b="1">
              <a:effectLst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/>
              <a:t>Who?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 b="1">
                <a:effectLst/>
              </a:rPr>
              <a:t>A: Identity, presence, readership, authorship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LID4096" sz="1800" b="1">
              <a:effectLst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/>
              <a:t>What?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 b="1">
                <a:effectLst/>
              </a:rPr>
              <a:t>A: Action history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LID4096" sz="1800" b="1">
              <a:effectLst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/>
              <a:t>How?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 b="1">
                <a:effectLst/>
              </a:rPr>
              <a:t>A: Process and outcome history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LID4096" sz="1800" b="1">
              <a:effectLst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/>
              <a:t>When?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 b="1">
                <a:effectLst/>
              </a:rPr>
              <a:t>A: Event history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LID4096" sz="1800" b="1">
              <a:effectLst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/>
              <a:t>Q: Why?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LID4096" sz="1800" b="1">
                <a:effectLst/>
              </a:rPr>
              <a:t>A: Cognitive and motivational history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>
            <a:extLst>
              <a:ext uri="{FF2B5EF4-FFF2-40B4-BE49-F238E27FC236}">
                <a16:creationId xmlns:a16="http://schemas.microsoft.com/office/drawing/2014/main" id="{37A55E5D-D9B7-6973-9F9E-E62958EE20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Workspace Perspectives</a:t>
            </a:r>
          </a:p>
        </p:txBody>
      </p:sp>
      <p:sp>
        <p:nvSpPr>
          <p:cNvPr id="189443" name="Rectangle 3">
            <a:extLst>
              <a:ext uri="{FF2B5EF4-FFF2-40B4-BE49-F238E27FC236}">
                <a16:creationId xmlns:a16="http://schemas.microsoft.com/office/drawing/2014/main" id="{7329C7A3-038C-B64D-9D1D-DEFA5FF8E9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Artifact-based</a:t>
            </a:r>
          </a:p>
          <a:p>
            <a:r>
              <a:rPr lang="en-US" altLang="LID4096"/>
              <a:t>Person-based</a:t>
            </a:r>
          </a:p>
          <a:p>
            <a:r>
              <a:rPr lang="en-US" altLang="LID4096"/>
              <a:t>Workspace-based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0F78210B-E22D-A8F1-50F6-534106FA68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Artifact-Based Perspective</a:t>
            </a:r>
          </a:p>
        </p:txBody>
      </p:sp>
      <p:pic>
        <p:nvPicPr>
          <p:cNvPr id="191491" name="Picture 3">
            <a:extLst>
              <a:ext uri="{FF2B5EF4-FFF2-40B4-BE49-F238E27FC236}">
                <a16:creationId xmlns:a16="http://schemas.microsoft.com/office/drawing/2014/main" id="{EF289D13-36BA-B239-11EA-90CE7B2512F6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2209800"/>
            <a:ext cx="2098675" cy="164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91492" name="Picture 4">
            <a:extLst>
              <a:ext uri="{FF2B5EF4-FFF2-40B4-BE49-F238E27FC236}">
                <a16:creationId xmlns:a16="http://schemas.microsoft.com/office/drawing/2014/main" id="{DA26CAD4-548D-026C-0FA0-D97315E80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209800"/>
            <a:ext cx="2478088" cy="88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>
            <a:extLst>
              <a:ext uri="{FF2B5EF4-FFF2-40B4-BE49-F238E27FC236}">
                <a16:creationId xmlns:a16="http://schemas.microsoft.com/office/drawing/2014/main" id="{9F84F622-7315-283E-8FD0-730B149D18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Person-Based Perspective</a:t>
            </a:r>
          </a:p>
        </p:txBody>
      </p:sp>
      <p:pic>
        <p:nvPicPr>
          <p:cNvPr id="193539" name="Picture 3">
            <a:extLst>
              <a:ext uri="{FF2B5EF4-FFF2-40B4-BE49-F238E27FC236}">
                <a16:creationId xmlns:a16="http://schemas.microsoft.com/office/drawing/2014/main" id="{0D0F0BEA-8AD5-6920-5020-B78229CD6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09800"/>
            <a:ext cx="2278063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3540" name="Picture 4">
            <a:extLst>
              <a:ext uri="{FF2B5EF4-FFF2-40B4-BE49-F238E27FC236}">
                <a16:creationId xmlns:a16="http://schemas.microsoft.com/office/drawing/2014/main" id="{BC20B9C6-D8B0-210E-91E8-18F05CB96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057400"/>
            <a:ext cx="2189163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3541" name="Picture 5">
            <a:extLst>
              <a:ext uri="{FF2B5EF4-FFF2-40B4-BE49-F238E27FC236}">
                <a16:creationId xmlns:a16="http://schemas.microsoft.com/office/drawing/2014/main" id="{4CADF925-C8AD-EDA9-15D5-EBE897039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9800"/>
            <a:ext cx="1384300" cy="194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>
            <a:extLst>
              <a:ext uri="{FF2B5EF4-FFF2-40B4-BE49-F238E27FC236}">
                <a16:creationId xmlns:a16="http://schemas.microsoft.com/office/drawing/2014/main" id="{F6747E59-C27B-8D31-A4A8-935C7937ED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4000"/>
              <a:t>The Workspace-Based Perspective</a:t>
            </a:r>
          </a:p>
        </p:txBody>
      </p:sp>
      <p:pic>
        <p:nvPicPr>
          <p:cNvPr id="195588" name="Picture 4">
            <a:extLst>
              <a:ext uri="{FF2B5EF4-FFF2-40B4-BE49-F238E27FC236}">
                <a16:creationId xmlns:a16="http://schemas.microsoft.com/office/drawing/2014/main" id="{1BB71EFE-08D6-2587-5F71-9CBB6AE905A1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590800"/>
            <a:ext cx="5943600" cy="38100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5589" name="Picture 5">
            <a:extLst>
              <a:ext uri="{FF2B5EF4-FFF2-40B4-BE49-F238E27FC236}">
                <a16:creationId xmlns:a16="http://schemas.microsoft.com/office/drawing/2014/main" id="{D942BFEB-F1B7-3272-DD9B-C92D2FB8624E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2667000" cy="26670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>
            <a:extLst>
              <a:ext uri="{FF2B5EF4-FFF2-40B4-BE49-F238E27FC236}">
                <a16:creationId xmlns:a16="http://schemas.microsoft.com/office/drawing/2014/main" id="{C358179B-DD55-4E57-6B7D-1B737C0853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4000"/>
              <a:t>Relating The Questions To The Workspace Perspectives </a:t>
            </a:r>
          </a:p>
        </p:txBody>
      </p:sp>
      <p:sp>
        <p:nvSpPr>
          <p:cNvPr id="238595" name="Rectangle 3">
            <a:extLst>
              <a:ext uri="{FF2B5EF4-FFF2-40B4-BE49-F238E27FC236}">
                <a16:creationId xmlns:a16="http://schemas.microsoft.com/office/drawing/2014/main" id="{C07364C9-B362-CE8E-89AA-3CA3ADC892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It may influence the questions asked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59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>
            <a:extLst>
              <a:ext uri="{FF2B5EF4-FFF2-40B4-BE49-F238E27FC236}">
                <a16:creationId xmlns:a16="http://schemas.microsoft.com/office/drawing/2014/main" id="{62E2B9A8-BD39-DAE9-AFDA-410F24558A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Artifact-Based Perspective</a:t>
            </a:r>
          </a:p>
        </p:txBody>
      </p:sp>
      <p:pic>
        <p:nvPicPr>
          <p:cNvPr id="239620" name="Picture 4">
            <a:extLst>
              <a:ext uri="{FF2B5EF4-FFF2-40B4-BE49-F238E27FC236}">
                <a16:creationId xmlns:a16="http://schemas.microsoft.com/office/drawing/2014/main" id="{57420B31-1487-C82C-7560-8671002AF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81200"/>
            <a:ext cx="209867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9621" name="Picture 5">
            <a:extLst>
              <a:ext uri="{FF2B5EF4-FFF2-40B4-BE49-F238E27FC236}">
                <a16:creationId xmlns:a16="http://schemas.microsoft.com/office/drawing/2014/main" id="{9E77AD63-159A-46BA-FD82-9EF2FCB65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981200"/>
            <a:ext cx="2478088" cy="887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>
            <a:extLst>
              <a:ext uri="{FF2B5EF4-FFF2-40B4-BE49-F238E27FC236}">
                <a16:creationId xmlns:a16="http://schemas.microsoft.com/office/drawing/2014/main" id="{4629070E-0C56-CE47-1F56-C58D23F731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Person-Based Perspective</a:t>
            </a:r>
          </a:p>
        </p:txBody>
      </p:sp>
      <p:pic>
        <p:nvPicPr>
          <p:cNvPr id="241670" name="Picture 6">
            <a:extLst>
              <a:ext uri="{FF2B5EF4-FFF2-40B4-BE49-F238E27FC236}">
                <a16:creationId xmlns:a16="http://schemas.microsoft.com/office/drawing/2014/main" id="{B01EB262-1D0C-A8C0-D482-044E48A18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981200"/>
            <a:ext cx="2278063" cy="218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1671" name="Picture 7">
            <a:extLst>
              <a:ext uri="{FF2B5EF4-FFF2-40B4-BE49-F238E27FC236}">
                <a16:creationId xmlns:a16="http://schemas.microsoft.com/office/drawing/2014/main" id="{6098E1CE-7602-627C-CBFF-2B8D09059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828800"/>
            <a:ext cx="2189163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1672" name="Picture 8">
            <a:extLst>
              <a:ext uri="{FF2B5EF4-FFF2-40B4-BE49-F238E27FC236}">
                <a16:creationId xmlns:a16="http://schemas.microsoft.com/office/drawing/2014/main" id="{5E80B13C-A506-4CED-3A29-2986A7B8F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81200"/>
            <a:ext cx="1384300" cy="194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>
            <a:extLst>
              <a:ext uri="{FF2B5EF4-FFF2-40B4-BE49-F238E27FC236}">
                <a16:creationId xmlns:a16="http://schemas.microsoft.com/office/drawing/2014/main" id="{07513DC2-420D-4BD5-42A5-2AEB87E97E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4000"/>
              <a:t>The Workspace-Based Perspective</a:t>
            </a:r>
          </a:p>
        </p:txBody>
      </p:sp>
      <p:pic>
        <p:nvPicPr>
          <p:cNvPr id="243716" name="Picture 4">
            <a:extLst>
              <a:ext uri="{FF2B5EF4-FFF2-40B4-BE49-F238E27FC236}">
                <a16:creationId xmlns:a16="http://schemas.microsoft.com/office/drawing/2014/main" id="{5D954A46-4C97-FD77-F102-17B8540F9AE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590800"/>
            <a:ext cx="5943600" cy="38100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3717" name="Picture 5">
            <a:extLst>
              <a:ext uri="{FF2B5EF4-FFF2-40B4-BE49-F238E27FC236}">
                <a16:creationId xmlns:a16="http://schemas.microsoft.com/office/drawing/2014/main" id="{0C0E9A72-742D-9E14-4E25-06CACF2F0329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2667000" cy="266700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>
            <a:extLst>
              <a:ext uri="{FF2B5EF4-FFF2-40B4-BE49-F238E27FC236}">
                <a16:creationId xmlns:a16="http://schemas.microsoft.com/office/drawing/2014/main" id="{F195C550-36D7-BB08-C40B-0D8A8F9A5D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Filtering Changes</a:t>
            </a:r>
          </a:p>
        </p:txBody>
      </p:sp>
      <p:sp>
        <p:nvSpPr>
          <p:cNvPr id="265291" name="Rectangle 75">
            <a:extLst>
              <a:ext uri="{FF2B5EF4-FFF2-40B4-BE49-F238E27FC236}">
                <a16:creationId xmlns:a16="http://schemas.microsoft.com/office/drawing/2014/main" id="{46747AC0-963C-29EC-82BA-F8940A622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8650" y="1970088"/>
            <a:ext cx="50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LID4096" sz="1600">
                <a:latin typeface="Times New Roman" panose="02020603050405020304" pitchFamily="18" charset="0"/>
              </a:rPr>
              <a:t> </a:t>
            </a:r>
            <a:endParaRPr lang="en-US" altLang="LID4096" sz="1600"/>
          </a:p>
        </p:txBody>
      </p:sp>
      <p:sp>
        <p:nvSpPr>
          <p:cNvPr id="265293" name="Rectangle 77">
            <a:extLst>
              <a:ext uri="{FF2B5EF4-FFF2-40B4-BE49-F238E27FC236}">
                <a16:creationId xmlns:a16="http://schemas.microsoft.com/office/drawing/2014/main" id="{D126F45A-F2A7-C2CA-6182-A5853CE85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4575" y="2144713"/>
            <a:ext cx="50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LID4096" sz="1600">
                <a:latin typeface="Times New Roman" panose="02020603050405020304" pitchFamily="18" charset="0"/>
              </a:rPr>
              <a:t> </a:t>
            </a:r>
            <a:endParaRPr lang="en-US" altLang="LID4096" sz="1600"/>
          </a:p>
        </p:txBody>
      </p:sp>
      <p:sp>
        <p:nvSpPr>
          <p:cNvPr id="265298" name="Rectangle 82">
            <a:extLst>
              <a:ext uri="{FF2B5EF4-FFF2-40B4-BE49-F238E27FC236}">
                <a16:creationId xmlns:a16="http://schemas.microsoft.com/office/drawing/2014/main" id="{56B977AF-0186-3E0E-958D-0753C004E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7900" y="2495550"/>
            <a:ext cx="50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LID4096" sz="1600">
                <a:latin typeface="Times New Roman" panose="02020603050405020304" pitchFamily="18" charset="0"/>
              </a:rPr>
              <a:t> </a:t>
            </a:r>
            <a:endParaRPr lang="en-US" altLang="LID4096" sz="1600"/>
          </a:p>
        </p:txBody>
      </p:sp>
      <p:sp>
        <p:nvSpPr>
          <p:cNvPr id="265300" name="Rectangle 84">
            <a:extLst>
              <a:ext uri="{FF2B5EF4-FFF2-40B4-BE49-F238E27FC236}">
                <a16:creationId xmlns:a16="http://schemas.microsoft.com/office/drawing/2014/main" id="{FD7C71D1-11C4-47A2-0EF6-92EC6BD78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550" y="2671763"/>
            <a:ext cx="50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LID4096" sz="1600">
                <a:latin typeface="Times New Roman" panose="02020603050405020304" pitchFamily="18" charset="0"/>
              </a:rPr>
              <a:t> </a:t>
            </a:r>
            <a:endParaRPr lang="en-US" altLang="LID4096" sz="1600"/>
          </a:p>
        </p:txBody>
      </p:sp>
      <p:sp>
        <p:nvSpPr>
          <p:cNvPr id="265302" name="Rectangle 86">
            <a:extLst>
              <a:ext uri="{FF2B5EF4-FFF2-40B4-BE49-F238E27FC236}">
                <a16:creationId xmlns:a16="http://schemas.microsoft.com/office/drawing/2014/main" id="{3BABD9BF-86A4-8A10-8FF1-806E2D435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2846388"/>
            <a:ext cx="50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LID4096" sz="1600">
                <a:latin typeface="Times New Roman" panose="02020603050405020304" pitchFamily="18" charset="0"/>
              </a:rPr>
              <a:t> </a:t>
            </a:r>
            <a:endParaRPr lang="en-US" altLang="LID4096" sz="1600"/>
          </a:p>
        </p:txBody>
      </p:sp>
      <p:sp>
        <p:nvSpPr>
          <p:cNvPr id="265304" name="Rectangle 88">
            <a:extLst>
              <a:ext uri="{FF2B5EF4-FFF2-40B4-BE49-F238E27FC236}">
                <a16:creationId xmlns:a16="http://schemas.microsoft.com/office/drawing/2014/main" id="{49C9376D-3CD0-A032-E0B5-E6AB4E8DF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1338" y="3022600"/>
            <a:ext cx="50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LID4096" sz="1600">
                <a:latin typeface="Times New Roman" panose="02020603050405020304" pitchFamily="18" charset="0"/>
              </a:rPr>
              <a:t> </a:t>
            </a:r>
            <a:endParaRPr lang="en-US" altLang="LID4096" sz="1600"/>
          </a:p>
        </p:txBody>
      </p:sp>
      <p:sp>
        <p:nvSpPr>
          <p:cNvPr id="265306" name="Rectangle 90">
            <a:extLst>
              <a:ext uri="{FF2B5EF4-FFF2-40B4-BE49-F238E27FC236}">
                <a16:creationId xmlns:a16="http://schemas.microsoft.com/office/drawing/2014/main" id="{87F3AE7C-ABAF-E211-4EA9-4FA6F364EF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1825" y="3197225"/>
            <a:ext cx="50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LID4096" sz="1600">
                <a:latin typeface="Times New Roman" panose="02020603050405020304" pitchFamily="18" charset="0"/>
              </a:rPr>
              <a:t> </a:t>
            </a:r>
            <a:endParaRPr lang="en-US" altLang="LID4096" sz="1600"/>
          </a:p>
        </p:txBody>
      </p:sp>
      <p:sp>
        <p:nvSpPr>
          <p:cNvPr id="265309" name="Rectangle 93">
            <a:extLst>
              <a:ext uri="{FF2B5EF4-FFF2-40B4-BE49-F238E27FC236}">
                <a16:creationId xmlns:a16="http://schemas.microsoft.com/office/drawing/2014/main" id="{B70DE5DE-77E8-45AE-2FF3-57681E44C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6738" y="3371850"/>
            <a:ext cx="50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LID4096" sz="1600">
                <a:latin typeface="Times New Roman" panose="02020603050405020304" pitchFamily="18" charset="0"/>
              </a:rPr>
              <a:t> </a:t>
            </a:r>
            <a:endParaRPr lang="en-US" altLang="LID4096" sz="1600"/>
          </a:p>
        </p:txBody>
      </p:sp>
      <p:sp>
        <p:nvSpPr>
          <p:cNvPr id="265313" name="Rectangle 97">
            <a:extLst>
              <a:ext uri="{FF2B5EF4-FFF2-40B4-BE49-F238E27FC236}">
                <a16:creationId xmlns:a16="http://schemas.microsoft.com/office/drawing/2014/main" id="{8ADE3EEA-3A26-B5C4-2821-204815733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2988" y="3722688"/>
            <a:ext cx="508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en-US" altLang="LID4096" sz="1600">
                <a:latin typeface="Times New Roman" panose="02020603050405020304" pitchFamily="18" charset="0"/>
              </a:rPr>
              <a:t> </a:t>
            </a:r>
            <a:endParaRPr lang="en-US" altLang="LID4096" sz="1600"/>
          </a:p>
        </p:txBody>
      </p:sp>
      <p:sp>
        <p:nvSpPr>
          <p:cNvPr id="265351" name="Text Box 135">
            <a:extLst>
              <a:ext uri="{FF2B5EF4-FFF2-40B4-BE49-F238E27FC236}">
                <a16:creationId xmlns:a16="http://schemas.microsoft.com/office/drawing/2014/main" id="{E1D6AD91-C601-99B5-5230-5D5115162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295400"/>
            <a:ext cx="7467600" cy="559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55600" indent="-355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966788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489075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011363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53365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9908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4480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9052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36245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LID4096" sz="1600" b="1"/>
              <a:t>Class WantsaFoo: added a new method called fooEnvy (Color green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LID4096" sz="1600" b="1"/>
              <a:t>Class LittleFoo: attribute nameOfFoo changed to name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LID4096" sz="1600" b="1"/>
              <a:t>Class LittleFoo: method getNameOfFoo changed to getName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LID4096" sz="1600" b="1"/>
              <a:t>Class LittleFoo: method setNameOfFoo now takes a String as an argument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LID4096" sz="1600" b="1"/>
              <a:t>ClassLittleFoo: method setNameOfFoo renamed to setName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LID4096" sz="1600" b="1"/>
              <a:t>Class Foo: added a data field lf of type LittleFoo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LID4096" sz="1600" b="1"/>
              <a:t>ClassFooUAll: added method fun () 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LID4096" sz="1600" b="1"/>
              <a:t>ClassFooUAll: added  method fun2 ()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LID4096" sz="1600" b="1"/>
              <a:t>ClassFooUAll: added method noFun ()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LID4096" sz="1600" b="1"/>
              <a:t>Add Comments in the sticky note for class Foo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LID4096" sz="1600" b="1"/>
              <a:t>The realization relation between Class FooOrNotToFoo and class FooUAll was removed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LID4096" sz="1600" b="1"/>
              <a:t>Class FooOrNotToFoo was moved</a:t>
            </a:r>
          </a:p>
          <a:p>
            <a:pPr>
              <a:spcBef>
                <a:spcPct val="50000"/>
              </a:spcBef>
              <a:buFontTx/>
              <a:buAutoNum type="arabicPeriod"/>
            </a:pPr>
            <a:r>
              <a:rPr lang="en-US" altLang="LID4096" sz="1600" b="1"/>
              <a:t>Interface BlandInterface renamed to NotSoBlandInterface</a:t>
            </a:r>
          </a:p>
          <a:p>
            <a:pPr lvl="1">
              <a:spcBef>
                <a:spcPct val="50000"/>
              </a:spcBef>
            </a:pPr>
            <a:r>
              <a:rPr lang="en-US" altLang="LID4096" sz="1600" b="1"/>
              <a:t>	:	:	:	:	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351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04FD3AF7-1451-A1EA-668F-B0BD26139C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Some Of Filters</a:t>
            </a:r>
          </a:p>
        </p:txBody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B095DAA7-0457-9699-C281-77C98CC3E0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Basic change filters</a:t>
            </a:r>
          </a:p>
          <a:p>
            <a:r>
              <a:rPr lang="en-US" altLang="LID4096"/>
              <a:t>Semantic filters</a:t>
            </a:r>
          </a:p>
          <a:p>
            <a:r>
              <a:rPr lang="en-US" altLang="LID4096"/>
              <a:t>Hierarchical filters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>
            <a:extLst>
              <a:ext uri="{FF2B5EF4-FFF2-40B4-BE49-F238E27FC236}">
                <a16:creationId xmlns:a16="http://schemas.microsoft.com/office/drawing/2014/main" id="{A6E46FD8-6684-14B5-34FF-CEFF2418A8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Basic Change Filters</a:t>
            </a:r>
          </a:p>
        </p:txBody>
      </p:sp>
      <p:sp>
        <p:nvSpPr>
          <p:cNvPr id="271363" name="Rectangle 3">
            <a:extLst>
              <a:ext uri="{FF2B5EF4-FFF2-40B4-BE49-F238E27FC236}">
                <a16:creationId xmlns:a16="http://schemas.microsoft.com/office/drawing/2014/main" id="{3F0E5D69-2D3E-5868-E360-B5221A3DC4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Filtering changes according to the basic questions</a:t>
            </a:r>
          </a:p>
        </p:txBody>
      </p:sp>
      <p:pic>
        <p:nvPicPr>
          <p:cNvPr id="271365" name="Picture 5">
            <a:extLst>
              <a:ext uri="{FF2B5EF4-FFF2-40B4-BE49-F238E27FC236}">
                <a16:creationId xmlns:a16="http://schemas.microsoft.com/office/drawing/2014/main" id="{8BA26AE4-471F-C7D8-C6F1-A5B1CA11D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43200"/>
            <a:ext cx="37338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1366" name="Picture 6">
            <a:extLst>
              <a:ext uri="{FF2B5EF4-FFF2-40B4-BE49-F238E27FC236}">
                <a16:creationId xmlns:a16="http://schemas.microsoft.com/office/drawing/2014/main" id="{9692EBCB-44D5-41C7-9D1A-34EADB2C9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743200"/>
            <a:ext cx="3800475" cy="258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1367" name="Text Box 7">
            <a:extLst>
              <a:ext uri="{FF2B5EF4-FFF2-40B4-BE49-F238E27FC236}">
                <a16:creationId xmlns:a16="http://schemas.microsoft.com/office/drawing/2014/main" id="{AF571946-EB66-3DB8-85BA-61955DFBB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334000"/>
            <a:ext cx="2209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Show all changes</a:t>
            </a:r>
          </a:p>
        </p:txBody>
      </p:sp>
      <p:sp>
        <p:nvSpPr>
          <p:cNvPr id="271368" name="Text Box 8">
            <a:extLst>
              <a:ext uri="{FF2B5EF4-FFF2-40B4-BE49-F238E27FC236}">
                <a16:creationId xmlns:a16="http://schemas.microsoft.com/office/drawing/2014/main" id="{F3B9CD1A-EDCD-F8B7-629C-242DD9D68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9675" y="5334000"/>
            <a:ext cx="2971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/>
              <a:t>Show only  Bob’s changes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7" grpId="0"/>
      <p:bldP spid="27136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>
            <a:extLst>
              <a:ext uri="{FF2B5EF4-FFF2-40B4-BE49-F238E27FC236}">
                <a16:creationId xmlns:a16="http://schemas.microsoft.com/office/drawing/2014/main" id="{A3AB2868-2E11-3BBF-0BF5-63D58A7E27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Semantic Filters</a:t>
            </a:r>
          </a:p>
        </p:txBody>
      </p:sp>
      <p:sp>
        <p:nvSpPr>
          <p:cNvPr id="273411" name="Rectangle 3">
            <a:extLst>
              <a:ext uri="{FF2B5EF4-FFF2-40B4-BE49-F238E27FC236}">
                <a16:creationId xmlns:a16="http://schemas.microsoft.com/office/drawing/2014/main" id="{EC613B51-C7D0-7902-45B1-F609708FA1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Show only changes that are meaningful for the particular task domain</a:t>
            </a:r>
          </a:p>
        </p:txBody>
      </p:sp>
      <p:grpSp>
        <p:nvGrpSpPr>
          <p:cNvPr id="273421" name="Group 13">
            <a:extLst>
              <a:ext uri="{FF2B5EF4-FFF2-40B4-BE49-F238E27FC236}">
                <a16:creationId xmlns:a16="http://schemas.microsoft.com/office/drawing/2014/main" id="{8BBCF4F6-4F12-E667-DCE1-E95C91BD331D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2895600"/>
            <a:ext cx="3524250" cy="3074988"/>
            <a:chOff x="576" y="1824"/>
            <a:chExt cx="2220" cy="1937"/>
          </a:xfrm>
        </p:grpSpPr>
        <p:pic>
          <p:nvPicPr>
            <p:cNvPr id="273414" name="Picture 6">
              <a:extLst>
                <a:ext uri="{FF2B5EF4-FFF2-40B4-BE49-F238E27FC236}">
                  <a16:creationId xmlns:a16="http://schemas.microsoft.com/office/drawing/2014/main" id="{F971EF10-A612-4036-760C-D8B330409F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" y="1824"/>
              <a:ext cx="2220" cy="16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3415" name="Text Box 7">
              <a:extLst>
                <a:ext uri="{FF2B5EF4-FFF2-40B4-BE49-F238E27FC236}">
                  <a16:creationId xmlns:a16="http://schemas.microsoft.com/office/drawing/2014/main" id="{DFE0E6BA-A7AA-E0A2-11BE-7437D0F61D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" y="3552"/>
              <a:ext cx="960" cy="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0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/>
                <a:t>Before</a:t>
              </a:r>
            </a:p>
          </p:txBody>
        </p:sp>
      </p:grpSp>
      <p:grpSp>
        <p:nvGrpSpPr>
          <p:cNvPr id="273420" name="Group 12">
            <a:extLst>
              <a:ext uri="{FF2B5EF4-FFF2-40B4-BE49-F238E27FC236}">
                <a16:creationId xmlns:a16="http://schemas.microsoft.com/office/drawing/2014/main" id="{155A6CDA-A351-FBCF-4037-C8F27D7779CC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2895600"/>
            <a:ext cx="3571875" cy="3074988"/>
            <a:chOff x="3120" y="1824"/>
            <a:chExt cx="2250" cy="1937"/>
          </a:xfrm>
        </p:grpSpPr>
        <p:sp>
          <p:nvSpPr>
            <p:cNvPr id="273416" name="Text Box 8">
              <a:extLst>
                <a:ext uri="{FF2B5EF4-FFF2-40B4-BE49-F238E27FC236}">
                  <a16:creationId xmlns:a16="http://schemas.microsoft.com/office/drawing/2014/main" id="{DEF97767-1FFB-1D52-2798-481B84CADB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0" y="3552"/>
              <a:ext cx="960" cy="2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1080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/>
                <a:t>After</a:t>
              </a:r>
            </a:p>
          </p:txBody>
        </p:sp>
        <p:pic>
          <p:nvPicPr>
            <p:cNvPr id="273418" name="Picture 10">
              <a:extLst>
                <a:ext uri="{FF2B5EF4-FFF2-40B4-BE49-F238E27FC236}">
                  <a16:creationId xmlns:a16="http://schemas.microsoft.com/office/drawing/2014/main" id="{77848BA8-9102-9EF0-EB44-BABF3548B7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" y="1824"/>
              <a:ext cx="2250" cy="16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64" name="Picture 8">
            <a:extLst>
              <a:ext uri="{FF2B5EF4-FFF2-40B4-BE49-F238E27FC236}">
                <a16:creationId xmlns:a16="http://schemas.microsoft.com/office/drawing/2014/main" id="{663617B8-3021-F9A2-6293-456C846AA3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86000"/>
            <a:ext cx="2743200" cy="207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5458" name="Rectangle 2">
            <a:extLst>
              <a:ext uri="{FF2B5EF4-FFF2-40B4-BE49-F238E27FC236}">
                <a16:creationId xmlns:a16="http://schemas.microsoft.com/office/drawing/2014/main" id="{B3547E70-CA89-3F56-6F73-776D59A546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Hierarchical Filters</a:t>
            </a:r>
          </a:p>
        </p:txBody>
      </p:sp>
      <p:sp>
        <p:nvSpPr>
          <p:cNvPr id="275459" name="Rectangle 3">
            <a:extLst>
              <a:ext uri="{FF2B5EF4-FFF2-40B4-BE49-F238E27FC236}">
                <a16:creationId xmlns:a16="http://schemas.microsoft.com/office/drawing/2014/main" id="{4BC915D8-5536-B1F7-9178-59335EC9BB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Displaying changes at different levels</a:t>
            </a:r>
          </a:p>
        </p:txBody>
      </p:sp>
      <p:pic>
        <p:nvPicPr>
          <p:cNvPr id="275462" name="Picture 6">
            <a:extLst>
              <a:ext uri="{FF2B5EF4-FFF2-40B4-BE49-F238E27FC236}">
                <a16:creationId xmlns:a16="http://schemas.microsoft.com/office/drawing/2014/main" id="{2C78DD47-C165-1E34-45FF-ABFE729B9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352800"/>
            <a:ext cx="2819400" cy="211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5463" name="Picture 7">
            <a:extLst>
              <a:ext uri="{FF2B5EF4-FFF2-40B4-BE49-F238E27FC236}">
                <a16:creationId xmlns:a16="http://schemas.microsoft.com/office/drawing/2014/main" id="{A9C9A0B3-A325-DA43-CC97-897302A9C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419600"/>
            <a:ext cx="2895600" cy="2224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7DD17663-F7CB-2308-254A-6262B88765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 sz="4000"/>
              <a:t>How The Framework Can Be Applied To Groupware</a:t>
            </a:r>
          </a:p>
        </p:txBody>
      </p:sp>
      <p:sp>
        <p:nvSpPr>
          <p:cNvPr id="91142" name="Text Box 6">
            <a:extLst>
              <a:ext uri="{FF2B5EF4-FFF2-40B4-BE49-F238E27FC236}">
                <a16:creationId xmlns:a16="http://schemas.microsoft.com/office/drawing/2014/main" id="{0E0A517F-F4C1-415B-3363-084AB212F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3363"/>
            <a:ext cx="27098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en-CA" altLang="LID4096" sz="1200"/>
              <a:t>Dilbert </a:t>
            </a:r>
            <a:r>
              <a:rPr lang="en-CA" altLang="LID4096" sz="1200">
                <a:cs typeface="Arial" panose="020B0604020202020204" pitchFamily="34" charset="0"/>
              </a:rPr>
              <a:t>© United Features Syndicate</a:t>
            </a:r>
            <a:endParaRPr lang="en-CA" altLang="LID4096" sz="1200"/>
          </a:p>
        </p:txBody>
      </p:sp>
      <p:grpSp>
        <p:nvGrpSpPr>
          <p:cNvPr id="91150" name="Group 14">
            <a:extLst>
              <a:ext uri="{FF2B5EF4-FFF2-40B4-BE49-F238E27FC236}">
                <a16:creationId xmlns:a16="http://schemas.microsoft.com/office/drawing/2014/main" id="{1593763B-F5EA-2303-601A-6EAA70D95AAC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676400"/>
            <a:ext cx="4038600" cy="1931988"/>
            <a:chOff x="624" y="1056"/>
            <a:chExt cx="2544" cy="1217"/>
          </a:xfrm>
        </p:grpSpPr>
        <p:pic>
          <p:nvPicPr>
            <p:cNvPr id="91141" name="Picture 5">
              <a:extLst>
                <a:ext uri="{FF2B5EF4-FFF2-40B4-BE49-F238E27FC236}">
                  <a16:creationId xmlns:a16="http://schemas.microsoft.com/office/drawing/2014/main" id="{22E9C64A-F5F9-352C-4C14-39E606AFBD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" y="1440"/>
              <a:ext cx="1344" cy="8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1143" name="Text Box 7">
              <a:extLst>
                <a:ext uri="{FF2B5EF4-FFF2-40B4-BE49-F238E27FC236}">
                  <a16:creationId xmlns:a16="http://schemas.microsoft.com/office/drawing/2014/main" id="{EFFCD537-836F-FAB2-1BD3-5BA2AC5864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056"/>
              <a:ext cx="2544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2800"/>
                <a:t>Before: A design guide</a:t>
              </a:r>
            </a:p>
          </p:txBody>
        </p:sp>
      </p:grpSp>
      <p:grpSp>
        <p:nvGrpSpPr>
          <p:cNvPr id="91149" name="Group 13">
            <a:extLst>
              <a:ext uri="{FF2B5EF4-FFF2-40B4-BE49-F238E27FC236}">
                <a16:creationId xmlns:a16="http://schemas.microsoft.com/office/drawing/2014/main" id="{112DE310-C0EA-7DD1-2AE3-7FB4A6BBDC63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4419600"/>
            <a:ext cx="4038600" cy="2057400"/>
            <a:chOff x="624" y="2784"/>
            <a:chExt cx="2544" cy="1296"/>
          </a:xfrm>
        </p:grpSpPr>
        <p:pic>
          <p:nvPicPr>
            <p:cNvPr id="91146" name="Picture 10">
              <a:extLst>
                <a:ext uri="{FF2B5EF4-FFF2-40B4-BE49-F238E27FC236}">
                  <a16:creationId xmlns:a16="http://schemas.microsoft.com/office/drawing/2014/main" id="{E0BD4150-6761-F3D3-AF2B-F2D4C71F37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" y="3168"/>
              <a:ext cx="924" cy="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91148" name="Text Box 12">
              <a:extLst>
                <a:ext uri="{FF2B5EF4-FFF2-40B4-BE49-F238E27FC236}">
                  <a16:creationId xmlns:a16="http://schemas.microsoft.com/office/drawing/2014/main" id="{FE52CC7D-4217-97C0-93D7-380153D0F2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2784"/>
              <a:ext cx="2544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b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2800"/>
                <a:t>After: A critiquing tool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>
            <a:extLst>
              <a:ext uri="{FF2B5EF4-FFF2-40B4-BE49-F238E27FC236}">
                <a16:creationId xmlns:a16="http://schemas.microsoft.com/office/drawing/2014/main" id="{1D783842-1341-5C13-3311-1E33DE4B94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What We Have Done</a:t>
            </a:r>
          </a:p>
        </p:txBody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AA273122-A36E-E5CF-C0B6-30CA704E2A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Created a framework for change awareness:</a:t>
            </a:r>
          </a:p>
          <a:p>
            <a:pPr lvl="1"/>
            <a:r>
              <a:rPr lang="en-US" altLang="LID4096"/>
              <a:t>High-level questions?</a:t>
            </a:r>
          </a:p>
          <a:p>
            <a:pPr lvl="1"/>
            <a:r>
              <a:rPr lang="en-US" altLang="LID4096"/>
              <a:t>A: Informational elements</a:t>
            </a:r>
          </a:p>
          <a:p>
            <a:pPr lvl="1"/>
            <a:r>
              <a:rPr lang="en-US" altLang="LID4096"/>
              <a:t>Workspace perspectives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90462431-0A8A-D42D-947D-397DB0058C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Next Challenge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D3237816-EF91-0888-2EFF-D7E65BA395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Using the framework to build a 2D graphical system that supports change awareness</a:t>
            </a:r>
          </a:p>
        </p:txBody>
      </p:sp>
      <p:pic>
        <p:nvPicPr>
          <p:cNvPr id="93188" name="Picture 4">
            <a:extLst>
              <a:ext uri="{FF2B5EF4-FFF2-40B4-BE49-F238E27FC236}">
                <a16:creationId xmlns:a16="http://schemas.microsoft.com/office/drawing/2014/main" id="{3357F07D-00A8-BFCA-0D90-D38BB624B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52400"/>
            <a:ext cx="1076325" cy="987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/>
    </p:bldLst>
  </p:timing>
</p:sld>
</file>

<file path=ppt/theme/theme1.xml><?xml version="1.0" encoding="utf-8"?>
<a:theme xmlns:a="http://schemas.openxmlformats.org/drawingml/2006/main" name="Orbit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4561</TotalTime>
  <Words>783</Words>
  <Application>Microsoft Office PowerPoint</Application>
  <PresentationFormat>On-screen Show (4:3)</PresentationFormat>
  <Paragraphs>250</Paragraphs>
  <Slides>51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6" baseType="lpstr">
      <vt:lpstr>Arial</vt:lpstr>
      <vt:lpstr>Times New Roman</vt:lpstr>
      <vt:lpstr>Wingdings</vt:lpstr>
      <vt:lpstr>Arial Black</vt:lpstr>
      <vt:lpstr>Orbit</vt:lpstr>
      <vt:lpstr>A Framework For Asynchronous Change Awareness</vt:lpstr>
      <vt:lpstr>Our Research</vt:lpstr>
      <vt:lpstr>What Is Change Awareness?</vt:lpstr>
      <vt:lpstr>Change Awareness</vt:lpstr>
      <vt:lpstr>Change Awareness</vt:lpstr>
      <vt:lpstr>Change Awareness</vt:lpstr>
      <vt:lpstr>Change Awareness</vt:lpstr>
      <vt:lpstr>Keeping Up With Changes Is Hard!</vt:lpstr>
      <vt:lpstr>Keeping Up With Changes Is Hard!</vt:lpstr>
      <vt:lpstr>Even Simple Enhancements Can Be Of Great Value</vt:lpstr>
      <vt:lpstr>Current Approaches For Displaying Changes</vt:lpstr>
      <vt:lpstr>The Focus Of Our Research</vt:lpstr>
      <vt:lpstr>The Goal Of Our Research</vt:lpstr>
      <vt:lpstr>Theoretical Foundations</vt:lpstr>
      <vt:lpstr>Our Focus</vt:lpstr>
      <vt:lpstr>How Do People Catch Up With Changes?</vt:lpstr>
      <vt:lpstr>High-Level Questions To Catch Up On Changes</vt:lpstr>
      <vt:lpstr>Answers To The High-Level Questions: Informational Elements</vt:lpstr>
      <vt:lpstr>Where?</vt:lpstr>
      <vt:lpstr>Where?</vt:lpstr>
      <vt:lpstr>Where (2)?</vt:lpstr>
      <vt:lpstr>Where (3)?</vt:lpstr>
      <vt:lpstr>Who?</vt:lpstr>
      <vt:lpstr>Who (2) ?</vt:lpstr>
      <vt:lpstr>Who (3)?</vt:lpstr>
      <vt:lpstr>Who (3)?</vt:lpstr>
      <vt:lpstr>Who (4)?</vt:lpstr>
      <vt:lpstr>Who (5)?</vt:lpstr>
      <vt:lpstr>What?</vt:lpstr>
      <vt:lpstr>How?</vt:lpstr>
      <vt:lpstr>How (2)?</vt:lpstr>
      <vt:lpstr>When?</vt:lpstr>
      <vt:lpstr>When (2)?</vt:lpstr>
      <vt:lpstr>Why?</vt:lpstr>
      <vt:lpstr>The Questions And The Informational Elements</vt:lpstr>
      <vt:lpstr>Workspace Perspectives</vt:lpstr>
      <vt:lpstr>The Artifact-Based Perspective</vt:lpstr>
      <vt:lpstr>The Person-Based Perspective</vt:lpstr>
      <vt:lpstr>The Workspace-Based Perspective</vt:lpstr>
      <vt:lpstr>Relating The Questions To The Workspace Perspectives </vt:lpstr>
      <vt:lpstr>The Artifact-Based Perspective</vt:lpstr>
      <vt:lpstr>The Person-Based Perspective</vt:lpstr>
      <vt:lpstr>The Workspace-Based Perspective</vt:lpstr>
      <vt:lpstr>Filtering Changes</vt:lpstr>
      <vt:lpstr>Some Of Filters</vt:lpstr>
      <vt:lpstr>Basic Change Filters</vt:lpstr>
      <vt:lpstr>Semantic Filters</vt:lpstr>
      <vt:lpstr>Hierarchical Filters</vt:lpstr>
      <vt:lpstr>How The Framework Can Be Applied To Groupware</vt:lpstr>
      <vt:lpstr>What We Have Done</vt:lpstr>
      <vt:lpstr>The Next Challenge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Framework For Asynch</dc:title>
  <dc:creator>tamj</dc:creator>
  <cp:lastModifiedBy>Saul Greenberg</cp:lastModifiedBy>
  <cp:revision>665</cp:revision>
  <dcterms:created xsi:type="dcterms:W3CDTF">2004-07-08T17:01:55Z</dcterms:created>
  <dcterms:modified xsi:type="dcterms:W3CDTF">2026-10-14T21:59:05Z</dcterms:modified>
</cp:coreProperties>
</file>