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294" r:id="rId2"/>
    <p:sldId id="307" r:id="rId3"/>
    <p:sldId id="313" r:id="rId4"/>
    <p:sldId id="316" r:id="rId5"/>
    <p:sldId id="318" r:id="rId6"/>
    <p:sldId id="297" r:id="rId7"/>
    <p:sldId id="298" r:id="rId8"/>
    <p:sldId id="331" r:id="rId9"/>
    <p:sldId id="258" r:id="rId10"/>
    <p:sldId id="340" r:id="rId11"/>
    <p:sldId id="285" r:id="rId12"/>
    <p:sldId id="336" r:id="rId13"/>
    <p:sldId id="341" r:id="rId14"/>
    <p:sldId id="259" r:id="rId15"/>
    <p:sldId id="257" r:id="rId16"/>
    <p:sldId id="267" r:id="rId17"/>
    <p:sldId id="268" r:id="rId18"/>
    <p:sldId id="266" r:id="rId19"/>
    <p:sldId id="270" r:id="rId20"/>
    <p:sldId id="306" r:id="rId21"/>
    <p:sldId id="299" r:id="rId22"/>
    <p:sldId id="308" r:id="rId23"/>
    <p:sldId id="309" r:id="rId24"/>
    <p:sldId id="310" r:id="rId25"/>
    <p:sldId id="312" r:id="rId26"/>
    <p:sldId id="311" r:id="rId27"/>
    <p:sldId id="338" r:id="rId28"/>
    <p:sldId id="279" r:id="rId29"/>
    <p:sldId id="327" r:id="rId30"/>
    <p:sldId id="302" r:id="rId31"/>
    <p:sldId id="303" r:id="rId32"/>
    <p:sldId id="304" r:id="rId33"/>
    <p:sldId id="305" r:id="rId34"/>
    <p:sldId id="339" r:id="rId35"/>
    <p:sldId id="322" r:id="rId36"/>
    <p:sldId id="321" r:id="rId37"/>
    <p:sldId id="320" r:id="rId38"/>
    <p:sldId id="319" r:id="rId39"/>
    <p:sldId id="284" r:id="rId40"/>
    <p:sldId id="283" r:id="rId41"/>
  </p:sldIdLst>
  <p:sldSz cx="9144000" cy="6858000" type="screen4x3"/>
  <p:notesSz cx="69977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4">
          <p15:clr>
            <a:srgbClr val="A4A3A4"/>
          </p15:clr>
        </p15:guide>
        <p15:guide id="2" pos="22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C0C0"/>
    <a:srgbClr val="FF0000"/>
    <a:srgbClr val="FFFFFF"/>
    <a:srgbClr val="FFFFCC"/>
    <a:srgbClr val="0066FF"/>
    <a:srgbClr val="CC00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7" autoAdjust="0"/>
    <p:restoredTop sz="56951" autoAdjust="0"/>
  </p:normalViewPr>
  <p:slideViewPr>
    <p:cSldViewPr>
      <p:cViewPr varScale="1">
        <p:scale>
          <a:sx n="70" d="100"/>
          <a:sy n="70" d="100"/>
        </p:scale>
        <p:origin x="660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790"/>
    </p:cViewPr>
  </p:sorterViewPr>
  <p:notesViewPr>
    <p:cSldViewPr>
      <p:cViewPr varScale="1">
        <p:scale>
          <a:sx n="56" d="100"/>
          <a:sy n="56" d="100"/>
        </p:scale>
        <p:origin x="-1236" y="-90"/>
      </p:cViewPr>
      <p:guideLst>
        <p:guide orient="horz" pos="2924"/>
        <p:guide pos="22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7F4B49B1-6F31-83CF-8022-E6736DB8F48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defTabSz="930275">
              <a:defRPr sz="1200"/>
            </a:lvl1pPr>
          </a:lstStyle>
          <a:p>
            <a:endParaRPr lang="en-US" altLang="LID4096"/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6A5F171A-0CD2-63BE-EBDD-A61795E23B1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212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algn="r" defTabSz="930275">
              <a:defRPr sz="1200"/>
            </a:lvl1pPr>
          </a:lstStyle>
          <a:p>
            <a:endParaRPr lang="en-US" altLang="LID4096"/>
          </a:p>
        </p:txBody>
      </p:sp>
      <p:sp>
        <p:nvSpPr>
          <p:cNvPr id="88068" name="Rectangle 4">
            <a:extLst>
              <a:ext uri="{FF2B5EF4-FFF2-40B4-BE49-F238E27FC236}">
                <a16:creationId xmlns:a16="http://schemas.microsoft.com/office/drawing/2014/main" id="{8083EDF4-FF9C-0526-9B43-746BBAA529B6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212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defTabSz="930275">
              <a:defRPr sz="1200"/>
            </a:lvl1pPr>
          </a:lstStyle>
          <a:p>
            <a:endParaRPr lang="en-US" altLang="LID4096"/>
          </a:p>
        </p:txBody>
      </p:sp>
      <p:sp>
        <p:nvSpPr>
          <p:cNvPr id="88069" name="Rectangle 5">
            <a:extLst>
              <a:ext uri="{FF2B5EF4-FFF2-40B4-BE49-F238E27FC236}">
                <a16:creationId xmlns:a16="http://schemas.microsoft.com/office/drawing/2014/main" id="{6645BFB1-3192-4111-B5AC-D907455880A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212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algn="r" defTabSz="930275">
              <a:defRPr sz="1200"/>
            </a:lvl1pPr>
          </a:lstStyle>
          <a:p>
            <a:fld id="{8C976A8C-A3F5-4416-8987-16D753DAC5EF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909EAA61-0150-C0BC-C104-EE16041108B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defTabSz="930275">
              <a:defRPr sz="1200"/>
            </a:lvl1pPr>
          </a:lstStyle>
          <a:p>
            <a:endParaRPr lang="en-US" altLang="LID4096"/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38CDC8B9-CC80-F5F8-DD75-805ABACEBE0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63988" y="0"/>
            <a:ext cx="303212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algn="r" defTabSz="930275">
              <a:defRPr sz="1200"/>
            </a:lvl1pPr>
          </a:lstStyle>
          <a:p>
            <a:endParaRPr lang="en-US" altLang="LID4096"/>
          </a:p>
        </p:txBody>
      </p:sp>
      <p:sp>
        <p:nvSpPr>
          <p:cNvPr id="40964" name="Rectangle 4">
            <a:extLst>
              <a:ext uri="{FF2B5EF4-FFF2-40B4-BE49-F238E27FC236}">
                <a16:creationId xmlns:a16="http://schemas.microsoft.com/office/drawing/2014/main" id="{1C334D5B-9650-CC59-327C-149C94112433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79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0965" name="Rectangle 5">
            <a:extLst>
              <a:ext uri="{FF2B5EF4-FFF2-40B4-BE49-F238E27FC236}">
                <a16:creationId xmlns:a16="http://schemas.microsoft.com/office/drawing/2014/main" id="{F7E1E1E1-29B2-BD97-2D8A-50024A53563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0088" y="4410075"/>
            <a:ext cx="5597525" cy="417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text styles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  <p:sp>
        <p:nvSpPr>
          <p:cNvPr id="40966" name="Rectangle 6">
            <a:extLst>
              <a:ext uri="{FF2B5EF4-FFF2-40B4-BE49-F238E27FC236}">
                <a16:creationId xmlns:a16="http://schemas.microsoft.com/office/drawing/2014/main" id="{7CC9CDA4-C647-2E1F-0436-6DE96E1E759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8563"/>
            <a:ext cx="303212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defTabSz="930275">
              <a:defRPr sz="1200"/>
            </a:lvl1pPr>
          </a:lstStyle>
          <a:p>
            <a:endParaRPr lang="en-US" altLang="LID4096"/>
          </a:p>
        </p:txBody>
      </p:sp>
      <p:sp>
        <p:nvSpPr>
          <p:cNvPr id="40967" name="Rectangle 7">
            <a:extLst>
              <a:ext uri="{FF2B5EF4-FFF2-40B4-BE49-F238E27FC236}">
                <a16:creationId xmlns:a16="http://schemas.microsoft.com/office/drawing/2014/main" id="{D3C24BD0-C8D5-C6B7-A366-3A6E2B315D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3988" y="8818563"/>
            <a:ext cx="303212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algn="r" defTabSz="930275">
              <a:defRPr sz="1200"/>
            </a:lvl1pPr>
          </a:lstStyle>
          <a:p>
            <a:fld id="{4E66FA88-43E2-4CFC-B9B5-BE6A6DD92EAF}" type="slidenum">
              <a:rPr lang="en-US" altLang="LID4096"/>
              <a:pPr/>
              <a:t>‹#›</a:t>
            </a:fld>
            <a:endParaRPr lang="en-US" altLang="LID4096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1B3DA8F-AF59-5B9F-3736-C02C323F23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C5688-F1EE-47F0-98FC-04C1E15BF9C6}" type="slidenum">
              <a:rPr lang="en-US" altLang="LID4096"/>
              <a:pPr/>
              <a:t>1</a:t>
            </a:fld>
            <a:endParaRPr lang="en-US" altLang="LID4096"/>
          </a:p>
        </p:txBody>
      </p:sp>
      <p:sp>
        <p:nvSpPr>
          <p:cNvPr id="233474" name="Rectangle 2">
            <a:extLst>
              <a:ext uri="{FF2B5EF4-FFF2-40B4-BE49-F238E27FC236}">
                <a16:creationId xmlns:a16="http://schemas.microsoft.com/office/drawing/2014/main" id="{0DCCC3BA-9D7B-9666-13D7-E2CF9C1B07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5" name="Rectangle 3">
            <a:extLst>
              <a:ext uri="{FF2B5EF4-FFF2-40B4-BE49-F238E27FC236}">
                <a16:creationId xmlns:a16="http://schemas.microsoft.com/office/drawing/2014/main" id="{869F0B04-4430-0A02-2D50-665E5E5AEF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8ABD966-E005-6721-94EF-5C943606AD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7A5745-BF24-4FC5-A2BB-5FCAE52404C2}" type="slidenum">
              <a:rPr lang="en-US" altLang="LID4096"/>
              <a:pPr/>
              <a:t>2</a:t>
            </a:fld>
            <a:endParaRPr lang="en-US" altLang="LID4096"/>
          </a:p>
        </p:txBody>
      </p:sp>
      <p:sp>
        <p:nvSpPr>
          <p:cNvPr id="129026" name="Rectangle 2">
            <a:extLst>
              <a:ext uri="{FF2B5EF4-FFF2-40B4-BE49-F238E27FC236}">
                <a16:creationId xmlns:a16="http://schemas.microsoft.com/office/drawing/2014/main" id="{363C9F18-081A-A925-C9F7-1E1B901B54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7" name="Rectangle 3">
            <a:extLst>
              <a:ext uri="{FF2B5EF4-FFF2-40B4-BE49-F238E27FC236}">
                <a16:creationId xmlns:a16="http://schemas.microsoft.com/office/drawing/2014/main" id="{DBC66984-BA75-1E95-915A-5782C94527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457F4D7-708E-68A0-BF21-4379FD58986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4567BE-8ACB-42C3-9B7E-5EBED3980BDF}" type="slidenum">
              <a:rPr lang="en-US" altLang="LID4096"/>
              <a:pPr/>
              <a:t>3</a:t>
            </a:fld>
            <a:endParaRPr lang="en-US" altLang="LID4096"/>
          </a:p>
        </p:txBody>
      </p:sp>
      <p:sp>
        <p:nvSpPr>
          <p:cNvPr id="207874" name="Rectangle 2">
            <a:extLst>
              <a:ext uri="{FF2B5EF4-FFF2-40B4-BE49-F238E27FC236}">
                <a16:creationId xmlns:a16="http://schemas.microsoft.com/office/drawing/2014/main" id="{48CA4532-298F-5D6F-D03C-4BB61E21DB9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5" name="Rectangle 3">
            <a:extLst>
              <a:ext uri="{FF2B5EF4-FFF2-40B4-BE49-F238E27FC236}">
                <a16:creationId xmlns:a16="http://schemas.microsoft.com/office/drawing/2014/main" id="{5278B483-9EA2-9AB7-69C5-2ADC9C6110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214CA52-D3CD-1C94-A4CF-B66D9AE0811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2E76F0D-B547-4DA5-AB3B-FEAADED6AE68}" type="slidenum">
              <a:rPr lang="en-US" altLang="LID4096"/>
              <a:pPr/>
              <a:t>4</a:t>
            </a:fld>
            <a:endParaRPr lang="en-US" altLang="LID4096"/>
          </a:p>
        </p:txBody>
      </p:sp>
      <p:sp>
        <p:nvSpPr>
          <p:cNvPr id="222210" name="Rectangle 2">
            <a:extLst>
              <a:ext uri="{FF2B5EF4-FFF2-40B4-BE49-F238E27FC236}">
                <a16:creationId xmlns:a16="http://schemas.microsoft.com/office/drawing/2014/main" id="{6143878E-82C6-96DC-0CDC-651DDB79A26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1" name="Rectangle 3">
            <a:extLst>
              <a:ext uri="{FF2B5EF4-FFF2-40B4-BE49-F238E27FC236}">
                <a16:creationId xmlns:a16="http://schemas.microsoft.com/office/drawing/2014/main" id="{DE99B4F1-660D-B941-9807-C06E5FEBA5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11B01A0-407F-0DC0-D9CC-6FC9A2B08D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911BC59-142F-4F7D-85DD-A15E4DD2991F}" type="slidenum">
              <a:rPr lang="en-US" altLang="LID4096"/>
              <a:pPr/>
              <a:t>5</a:t>
            </a:fld>
            <a:endParaRPr lang="en-US" altLang="LID4096"/>
          </a:p>
        </p:txBody>
      </p:sp>
      <p:sp>
        <p:nvSpPr>
          <p:cNvPr id="228354" name="Rectangle 2">
            <a:extLst>
              <a:ext uri="{FF2B5EF4-FFF2-40B4-BE49-F238E27FC236}">
                <a16:creationId xmlns:a16="http://schemas.microsoft.com/office/drawing/2014/main" id="{270BA790-9172-3E85-5906-D72EDA4291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5" name="Rectangle 3">
            <a:extLst>
              <a:ext uri="{FF2B5EF4-FFF2-40B4-BE49-F238E27FC236}">
                <a16:creationId xmlns:a16="http://schemas.microsoft.com/office/drawing/2014/main" id="{F253C3C7-4F26-F45A-F98F-6D1CC3D618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25BF38E-1AF1-6833-77C1-5233822E64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7A518A-D7B4-4E24-B642-EA600535870F}" type="slidenum">
              <a:rPr lang="en-US" altLang="LID4096"/>
              <a:pPr/>
              <a:t>6</a:t>
            </a:fld>
            <a:endParaRPr lang="en-US" altLang="LID4096"/>
          </a:p>
        </p:txBody>
      </p:sp>
      <p:sp>
        <p:nvSpPr>
          <p:cNvPr id="71682" name="Rectangle 2">
            <a:extLst>
              <a:ext uri="{FF2B5EF4-FFF2-40B4-BE49-F238E27FC236}">
                <a16:creationId xmlns:a16="http://schemas.microsoft.com/office/drawing/2014/main" id="{F8BD75D8-AED4-8D05-CECC-CD7456F1FF5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3638" y="684213"/>
            <a:ext cx="4670425" cy="3502025"/>
          </a:xfrm>
          <a:ln/>
        </p:spPr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0212CABE-9345-AC72-E5D7-6796603529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1225" y="4413250"/>
            <a:ext cx="5175250" cy="4186238"/>
          </a:xfrm>
        </p:spPr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5990F56-EEB0-CE6D-7F6D-6E5C84DCE2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FF3536-3A3F-400A-893E-6E7730427C65}" type="slidenum">
              <a:rPr lang="en-US" altLang="LID4096"/>
              <a:pPr/>
              <a:t>7</a:t>
            </a:fld>
            <a:endParaRPr lang="en-US" altLang="LID4096"/>
          </a:p>
        </p:txBody>
      </p:sp>
      <p:sp>
        <p:nvSpPr>
          <p:cNvPr id="73730" name="Rectangle 2">
            <a:extLst>
              <a:ext uri="{FF2B5EF4-FFF2-40B4-BE49-F238E27FC236}">
                <a16:creationId xmlns:a16="http://schemas.microsoft.com/office/drawing/2014/main" id="{82C7AE21-1C41-A32D-2D02-C881080538F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3638" y="684213"/>
            <a:ext cx="4670425" cy="3502025"/>
          </a:xfrm>
          <a:ln/>
        </p:spPr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61DE4CF2-D960-D089-1399-AE7648CD11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1225" y="4413250"/>
            <a:ext cx="5175250" cy="4186238"/>
          </a:xfrm>
        </p:spPr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55C0228-7819-C45D-6E87-5E1C76678B1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8FBD68-17CD-4187-BFA4-AAC3D99D591F}" type="slidenum">
              <a:rPr lang="en-US" altLang="LID4096"/>
              <a:pPr/>
              <a:t>8</a:t>
            </a:fld>
            <a:endParaRPr lang="en-US" altLang="LID4096"/>
          </a:p>
        </p:txBody>
      </p:sp>
      <p:sp>
        <p:nvSpPr>
          <p:cNvPr id="230402" name="Rectangle 2">
            <a:extLst>
              <a:ext uri="{FF2B5EF4-FFF2-40B4-BE49-F238E27FC236}">
                <a16:creationId xmlns:a16="http://schemas.microsoft.com/office/drawing/2014/main" id="{F42F94FC-BA15-33D7-5E45-ECB9B181C4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3" name="Rectangle 3">
            <a:extLst>
              <a:ext uri="{FF2B5EF4-FFF2-40B4-BE49-F238E27FC236}">
                <a16:creationId xmlns:a16="http://schemas.microsoft.com/office/drawing/2014/main" id="{233BF0FE-BA29-AED2-8A5B-C15BBB2ED7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52C3F22-82CE-E25A-FA12-A3A6D98CA07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0467A5-71EE-4385-919D-5A93D6F7432D}" type="slidenum">
              <a:rPr lang="en-US" altLang="LID4096"/>
              <a:pPr/>
              <a:t>9</a:t>
            </a:fld>
            <a:endParaRPr lang="en-US" altLang="LID4096"/>
          </a:p>
        </p:txBody>
      </p:sp>
      <p:sp>
        <p:nvSpPr>
          <p:cNvPr id="47106" name="Rectangle 2">
            <a:extLst>
              <a:ext uri="{FF2B5EF4-FFF2-40B4-BE49-F238E27FC236}">
                <a16:creationId xmlns:a16="http://schemas.microsoft.com/office/drawing/2014/main" id="{D7B6C9D5-4B22-1C95-DD66-67498D6D7BB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3CAD5469-FD39-03A9-5151-778A7DE20C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52C3F22-82CE-E25A-FA12-A3A6D98CA07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0467A5-71EE-4385-919D-5A93D6F7432D}" type="slidenum">
              <a:rPr lang="en-US" altLang="LID4096"/>
              <a:pPr/>
              <a:t>10</a:t>
            </a:fld>
            <a:endParaRPr lang="en-US" altLang="LID4096"/>
          </a:p>
        </p:txBody>
      </p:sp>
      <p:sp>
        <p:nvSpPr>
          <p:cNvPr id="47106" name="Rectangle 2">
            <a:extLst>
              <a:ext uri="{FF2B5EF4-FFF2-40B4-BE49-F238E27FC236}">
                <a16:creationId xmlns:a16="http://schemas.microsoft.com/office/drawing/2014/main" id="{D7B6C9D5-4B22-1C95-DD66-67498D6D7BB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3CAD5469-FD39-03A9-5151-778A7DE20C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 dirty="0"/>
          </a:p>
        </p:txBody>
      </p:sp>
    </p:spTree>
    <p:extLst>
      <p:ext uri="{BB962C8B-B14F-4D97-AF65-F5344CB8AC3E}">
        <p14:creationId xmlns:p14="http://schemas.microsoft.com/office/powerpoint/2010/main" val="11875698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32474A5-1AD8-8EA1-AA97-B961B3510C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A78455-DA03-40FE-A745-CAFE6BCEA881}" type="slidenum">
              <a:rPr lang="en-US" altLang="LID4096"/>
              <a:pPr/>
              <a:t>11</a:t>
            </a:fld>
            <a:endParaRPr lang="en-US" altLang="LID4096"/>
          </a:p>
        </p:txBody>
      </p:sp>
      <p:sp>
        <p:nvSpPr>
          <p:cNvPr id="48130" name="Rectangle 2">
            <a:extLst>
              <a:ext uri="{FF2B5EF4-FFF2-40B4-BE49-F238E27FC236}">
                <a16:creationId xmlns:a16="http://schemas.microsoft.com/office/drawing/2014/main" id="{AE529272-8AE7-B57B-9E98-A676D631FDC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098A7A40-A08A-D196-0E94-78310A5598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/>
            <a:endParaRPr lang="LID4096" altLang="LID4096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8A02297-444E-62FF-7878-AB16510E9B7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A3866D-2E24-4542-93A9-69E64F619DD0}" type="slidenum">
              <a:rPr lang="en-US" altLang="LID4096"/>
              <a:pPr/>
              <a:t>12</a:t>
            </a:fld>
            <a:endParaRPr lang="en-US" altLang="LID4096"/>
          </a:p>
        </p:txBody>
      </p:sp>
      <p:sp>
        <p:nvSpPr>
          <p:cNvPr id="246786" name="Rectangle 2">
            <a:extLst>
              <a:ext uri="{FF2B5EF4-FFF2-40B4-BE49-F238E27FC236}">
                <a16:creationId xmlns:a16="http://schemas.microsoft.com/office/drawing/2014/main" id="{2BA5B3F1-E4E7-D5A8-9CAC-CD66C7E638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7" name="Rectangle 3">
            <a:extLst>
              <a:ext uri="{FF2B5EF4-FFF2-40B4-BE49-F238E27FC236}">
                <a16:creationId xmlns:a16="http://schemas.microsoft.com/office/drawing/2014/main" id="{32601002-640F-F720-E2D9-A6BE556DDD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/>
            <a:endParaRPr lang="LID4096" altLang="LID4096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8A02297-444E-62FF-7878-AB16510E9B7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A3866D-2E24-4542-93A9-69E64F619DD0}" type="slidenum">
              <a:rPr lang="en-US" altLang="LID4096"/>
              <a:pPr/>
              <a:t>13</a:t>
            </a:fld>
            <a:endParaRPr lang="en-US" altLang="LID4096"/>
          </a:p>
        </p:txBody>
      </p:sp>
      <p:sp>
        <p:nvSpPr>
          <p:cNvPr id="246786" name="Rectangle 2">
            <a:extLst>
              <a:ext uri="{FF2B5EF4-FFF2-40B4-BE49-F238E27FC236}">
                <a16:creationId xmlns:a16="http://schemas.microsoft.com/office/drawing/2014/main" id="{2BA5B3F1-E4E7-D5A8-9CAC-CD66C7E638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7" name="Rectangle 3">
            <a:extLst>
              <a:ext uri="{FF2B5EF4-FFF2-40B4-BE49-F238E27FC236}">
                <a16:creationId xmlns:a16="http://schemas.microsoft.com/office/drawing/2014/main" id="{32601002-640F-F720-E2D9-A6BE556DDD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/>
            <a:endParaRPr lang="LID4096" altLang="LID4096"/>
          </a:p>
        </p:txBody>
      </p:sp>
    </p:spTree>
    <p:extLst>
      <p:ext uri="{BB962C8B-B14F-4D97-AF65-F5344CB8AC3E}">
        <p14:creationId xmlns:p14="http://schemas.microsoft.com/office/powerpoint/2010/main" val="40157561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FAA63FF-D20F-77A9-404F-3D9C4D7006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2089B72-6913-47C9-A518-EB6570A0C61F}" type="slidenum">
              <a:rPr lang="en-US" altLang="LID4096"/>
              <a:pPr/>
              <a:t>14</a:t>
            </a:fld>
            <a:endParaRPr lang="en-US" altLang="LID4096"/>
          </a:p>
        </p:txBody>
      </p:sp>
      <p:sp>
        <p:nvSpPr>
          <p:cNvPr id="94210" name="Rectangle 2">
            <a:extLst>
              <a:ext uri="{FF2B5EF4-FFF2-40B4-BE49-F238E27FC236}">
                <a16:creationId xmlns:a16="http://schemas.microsoft.com/office/drawing/2014/main" id="{4806E926-8326-5061-1EE0-B322FCB811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>
            <a:extLst>
              <a:ext uri="{FF2B5EF4-FFF2-40B4-BE49-F238E27FC236}">
                <a16:creationId xmlns:a16="http://schemas.microsoft.com/office/drawing/2014/main" id="{029D3E23-3E7A-E77B-0AB5-0A9E744930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63F42E3-E42D-D2EB-7FFF-AE6A5714BAF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3433BC-E2C6-4C8A-8F4F-A9994D6FA80B}" type="slidenum">
              <a:rPr lang="en-US" altLang="LID4096"/>
              <a:pPr/>
              <a:t>15</a:t>
            </a:fld>
            <a:endParaRPr lang="en-US" altLang="LID4096"/>
          </a:p>
        </p:txBody>
      </p:sp>
      <p:sp>
        <p:nvSpPr>
          <p:cNvPr id="93186" name="Rectangle 2">
            <a:extLst>
              <a:ext uri="{FF2B5EF4-FFF2-40B4-BE49-F238E27FC236}">
                <a16:creationId xmlns:a16="http://schemas.microsoft.com/office/drawing/2014/main" id="{636A2865-A6D7-F540-617B-AE7D495B8E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DF53AEBB-DAF3-368B-F73E-881B21812F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5863A20-4303-8C48-73A3-53C6AFAB251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AAC323-3D93-4BB6-95B1-C69C24803833}" type="slidenum">
              <a:rPr lang="en-US" altLang="LID4096"/>
              <a:pPr/>
              <a:t>16</a:t>
            </a:fld>
            <a:endParaRPr lang="en-US" altLang="LID4096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A5A467A8-93BA-A4E0-4022-771E340451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90FB46F0-DD34-7E06-EEAD-93DAF0962F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DB7DA8A-CC0A-20DA-519E-A1F81F22A3D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522543-6F6F-4A51-9177-039D5BE1FC4C}" type="slidenum">
              <a:rPr lang="en-US" altLang="LID4096"/>
              <a:pPr/>
              <a:t>17</a:t>
            </a:fld>
            <a:endParaRPr lang="en-US" altLang="LID4096"/>
          </a:p>
        </p:txBody>
      </p:sp>
      <p:sp>
        <p:nvSpPr>
          <p:cNvPr id="95234" name="Rectangle 2">
            <a:extLst>
              <a:ext uri="{FF2B5EF4-FFF2-40B4-BE49-F238E27FC236}">
                <a16:creationId xmlns:a16="http://schemas.microsoft.com/office/drawing/2014/main" id="{89D9608C-B621-2D49-D53E-B9C1BF8496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>
            <a:extLst>
              <a:ext uri="{FF2B5EF4-FFF2-40B4-BE49-F238E27FC236}">
                <a16:creationId xmlns:a16="http://schemas.microsoft.com/office/drawing/2014/main" id="{1647C8E3-B3F7-7B09-B9A8-684954845C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A2ADE3D-DFFB-FDE7-3685-65EBDD96359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366DAA-7D7E-4EC6-8BB4-17C329566909}" type="slidenum">
              <a:rPr lang="en-US" altLang="LID4096"/>
              <a:pPr/>
              <a:t>18</a:t>
            </a:fld>
            <a:endParaRPr lang="en-US" altLang="LID4096"/>
          </a:p>
        </p:txBody>
      </p:sp>
      <p:sp>
        <p:nvSpPr>
          <p:cNvPr id="97282" name="Rectangle 2">
            <a:extLst>
              <a:ext uri="{FF2B5EF4-FFF2-40B4-BE49-F238E27FC236}">
                <a16:creationId xmlns:a16="http://schemas.microsoft.com/office/drawing/2014/main" id="{1C88A73A-69B6-E942-9C64-DD93AC2E3A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03934591-E66E-C709-1128-CD1647F683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5A49C57-BB9F-C56A-71C0-FC80E8645D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88242F-61E7-4450-A085-9229DD73E7E2}" type="slidenum">
              <a:rPr lang="en-US" altLang="LID4096"/>
              <a:pPr/>
              <a:t>19</a:t>
            </a:fld>
            <a:endParaRPr lang="en-US" altLang="LID4096"/>
          </a:p>
        </p:txBody>
      </p:sp>
      <p:sp>
        <p:nvSpPr>
          <p:cNvPr id="98306" name="Rectangle 2">
            <a:extLst>
              <a:ext uri="{FF2B5EF4-FFF2-40B4-BE49-F238E27FC236}">
                <a16:creationId xmlns:a16="http://schemas.microsoft.com/office/drawing/2014/main" id="{A2FD9EB2-4EBB-39EF-D188-0194B48E6EB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>
            <a:extLst>
              <a:ext uri="{FF2B5EF4-FFF2-40B4-BE49-F238E27FC236}">
                <a16:creationId xmlns:a16="http://schemas.microsoft.com/office/drawing/2014/main" id="{CF7C1466-743C-17C8-F792-453BAAFC31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46F1349-ED65-A0A5-B059-69F62EAC122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4A9A69-663D-4ED5-84E4-F807B6343CFC}" type="slidenum">
              <a:rPr lang="en-US" altLang="LID4096"/>
              <a:pPr/>
              <a:t>20</a:t>
            </a:fld>
            <a:endParaRPr lang="en-US" altLang="LID4096"/>
          </a:p>
        </p:txBody>
      </p:sp>
      <p:sp>
        <p:nvSpPr>
          <p:cNvPr id="125954" name="Rectangle 2">
            <a:extLst>
              <a:ext uri="{FF2B5EF4-FFF2-40B4-BE49-F238E27FC236}">
                <a16:creationId xmlns:a16="http://schemas.microsoft.com/office/drawing/2014/main" id="{87AC7E2D-2496-EB46-7828-8C71090212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>
            <a:extLst>
              <a:ext uri="{FF2B5EF4-FFF2-40B4-BE49-F238E27FC236}">
                <a16:creationId xmlns:a16="http://schemas.microsoft.com/office/drawing/2014/main" id="{3EFBF443-B76D-3315-2EF0-C25FAF5B6D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E9DA69A-5493-68A2-0BF0-5EE2921BA3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6B6C74-BF1F-42C9-9AE6-8DE2E5EB2229}" type="slidenum">
              <a:rPr lang="en-US" altLang="LID4096"/>
              <a:pPr/>
              <a:t>21</a:t>
            </a:fld>
            <a:endParaRPr lang="en-US" altLang="LID4096"/>
          </a:p>
        </p:txBody>
      </p:sp>
      <p:sp>
        <p:nvSpPr>
          <p:cNvPr id="107522" name="Rectangle 2">
            <a:extLst>
              <a:ext uri="{FF2B5EF4-FFF2-40B4-BE49-F238E27FC236}">
                <a16:creationId xmlns:a16="http://schemas.microsoft.com/office/drawing/2014/main" id="{C6EE92CA-FC77-B0DA-B275-9F5A485B75A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>
            <a:extLst>
              <a:ext uri="{FF2B5EF4-FFF2-40B4-BE49-F238E27FC236}">
                <a16:creationId xmlns:a16="http://schemas.microsoft.com/office/drawing/2014/main" id="{1EBA6095-03DF-93A7-C2E5-F1E93F8C75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1F50BEB-9071-3A75-4ACF-77963474196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A617BA-F290-4594-A4FC-30D494597A11}" type="slidenum">
              <a:rPr lang="en-US" altLang="LID4096"/>
              <a:pPr/>
              <a:t>22</a:t>
            </a:fld>
            <a:endParaRPr lang="en-US" altLang="LID4096"/>
          </a:p>
        </p:txBody>
      </p:sp>
      <p:sp>
        <p:nvSpPr>
          <p:cNvPr id="156674" name="Rectangle 2">
            <a:extLst>
              <a:ext uri="{FF2B5EF4-FFF2-40B4-BE49-F238E27FC236}">
                <a16:creationId xmlns:a16="http://schemas.microsoft.com/office/drawing/2014/main" id="{4749550A-55BA-0B31-6F19-6B64ECC5F85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5" name="Rectangle 3">
            <a:extLst>
              <a:ext uri="{FF2B5EF4-FFF2-40B4-BE49-F238E27FC236}">
                <a16:creationId xmlns:a16="http://schemas.microsoft.com/office/drawing/2014/main" id="{4F8E6ACA-3EDB-87D9-3EC8-7DECD24963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1FBBC01-0CC2-3DD3-E46D-1391B45585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F64A94-719E-4D6F-AF5F-3F41701B9AE9}" type="slidenum">
              <a:rPr lang="en-US" altLang="LID4096"/>
              <a:pPr/>
              <a:t>23</a:t>
            </a:fld>
            <a:endParaRPr lang="en-US" altLang="LID4096"/>
          </a:p>
        </p:txBody>
      </p:sp>
      <p:sp>
        <p:nvSpPr>
          <p:cNvPr id="158722" name="Rectangle 2">
            <a:extLst>
              <a:ext uri="{FF2B5EF4-FFF2-40B4-BE49-F238E27FC236}">
                <a16:creationId xmlns:a16="http://schemas.microsoft.com/office/drawing/2014/main" id="{41C38730-83FA-4CA2-CF37-1DB33E9AE1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3" name="Rectangle 3">
            <a:extLst>
              <a:ext uri="{FF2B5EF4-FFF2-40B4-BE49-F238E27FC236}">
                <a16:creationId xmlns:a16="http://schemas.microsoft.com/office/drawing/2014/main" id="{670CC0B5-AB31-5390-48B9-F9B1E35B91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A61CFA5-408C-4577-F18C-341EB60C378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512B3A-9988-4073-B2C4-F840DCF48DE2}" type="slidenum">
              <a:rPr lang="en-US" altLang="LID4096"/>
              <a:pPr/>
              <a:t>24</a:t>
            </a:fld>
            <a:endParaRPr lang="en-US" altLang="LID4096"/>
          </a:p>
        </p:txBody>
      </p:sp>
      <p:sp>
        <p:nvSpPr>
          <p:cNvPr id="161794" name="Rectangle 2">
            <a:extLst>
              <a:ext uri="{FF2B5EF4-FFF2-40B4-BE49-F238E27FC236}">
                <a16:creationId xmlns:a16="http://schemas.microsoft.com/office/drawing/2014/main" id="{943FB76A-3968-16ED-2C8F-8147C1320D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5" name="Rectangle 3">
            <a:extLst>
              <a:ext uri="{FF2B5EF4-FFF2-40B4-BE49-F238E27FC236}">
                <a16:creationId xmlns:a16="http://schemas.microsoft.com/office/drawing/2014/main" id="{0F75F3C1-328E-6049-E2CA-003DA29ADC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B87BE2A-5D19-A51E-5104-B0ECF96C254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0389B9-ACA8-411B-B4D8-6F6AE8328D2C}" type="slidenum">
              <a:rPr lang="en-US" altLang="LID4096"/>
              <a:pPr/>
              <a:t>25</a:t>
            </a:fld>
            <a:endParaRPr lang="en-US" altLang="LID4096"/>
          </a:p>
        </p:txBody>
      </p:sp>
      <p:sp>
        <p:nvSpPr>
          <p:cNvPr id="165890" name="Rectangle 2">
            <a:extLst>
              <a:ext uri="{FF2B5EF4-FFF2-40B4-BE49-F238E27FC236}">
                <a16:creationId xmlns:a16="http://schemas.microsoft.com/office/drawing/2014/main" id="{983954BF-DDEF-8D0D-9928-EEDFFF019C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1" name="Rectangle 3">
            <a:extLst>
              <a:ext uri="{FF2B5EF4-FFF2-40B4-BE49-F238E27FC236}">
                <a16:creationId xmlns:a16="http://schemas.microsoft.com/office/drawing/2014/main" id="{D69B54A9-2859-F012-F711-160634408E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C6AEA54-310B-3B4D-1B6E-76D6AD9ABA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2514E9-FC48-4E80-BE40-D3008F05DC87}" type="slidenum">
              <a:rPr lang="en-US" altLang="LID4096"/>
              <a:pPr/>
              <a:t>26</a:t>
            </a:fld>
            <a:endParaRPr lang="en-US" altLang="LID4096"/>
          </a:p>
        </p:txBody>
      </p:sp>
      <p:sp>
        <p:nvSpPr>
          <p:cNvPr id="163842" name="Rectangle 2">
            <a:extLst>
              <a:ext uri="{FF2B5EF4-FFF2-40B4-BE49-F238E27FC236}">
                <a16:creationId xmlns:a16="http://schemas.microsoft.com/office/drawing/2014/main" id="{6AA84AFC-DCB8-6DCF-D9BF-170B3A8FAAF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3" name="Rectangle 3">
            <a:extLst>
              <a:ext uri="{FF2B5EF4-FFF2-40B4-BE49-F238E27FC236}">
                <a16:creationId xmlns:a16="http://schemas.microsoft.com/office/drawing/2014/main" id="{B232010C-632F-22B1-0956-13BFA3C267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BB0F692-1926-7FA9-852A-FF0EFE47A0A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6B66855-6703-4B17-A809-1F98D6C4332C}" type="slidenum">
              <a:rPr lang="en-US" altLang="LID4096"/>
              <a:pPr/>
              <a:t>27</a:t>
            </a:fld>
            <a:endParaRPr lang="en-US" altLang="LID4096"/>
          </a:p>
        </p:txBody>
      </p:sp>
      <p:sp>
        <p:nvSpPr>
          <p:cNvPr id="251906" name="Rectangle 2">
            <a:extLst>
              <a:ext uri="{FF2B5EF4-FFF2-40B4-BE49-F238E27FC236}">
                <a16:creationId xmlns:a16="http://schemas.microsoft.com/office/drawing/2014/main" id="{5D280CCF-78A2-5F8A-0AF5-611973F669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7" name="Rectangle 3">
            <a:extLst>
              <a:ext uri="{FF2B5EF4-FFF2-40B4-BE49-F238E27FC236}">
                <a16:creationId xmlns:a16="http://schemas.microsoft.com/office/drawing/2014/main" id="{8B5AD9D3-D052-B675-DE9D-D1C81A0C33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5B65C65-B882-E7B0-126A-AB027174128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74A745-E48D-44DD-985A-085FE3D23BC4}" type="slidenum">
              <a:rPr lang="en-US" altLang="LID4096"/>
              <a:pPr/>
              <a:t>28</a:t>
            </a:fld>
            <a:endParaRPr lang="en-US" altLang="LID4096"/>
          </a:p>
        </p:txBody>
      </p:sp>
      <p:sp>
        <p:nvSpPr>
          <p:cNvPr id="52226" name="Rectangle 2">
            <a:extLst>
              <a:ext uri="{FF2B5EF4-FFF2-40B4-BE49-F238E27FC236}">
                <a16:creationId xmlns:a16="http://schemas.microsoft.com/office/drawing/2014/main" id="{DD2F562A-2EBE-0A89-E0D2-78C4626692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50D9F810-54C3-3A8C-EC44-9C7ECABC23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2EF325B-D962-FDF3-5016-064341AC5D4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746BA4-B452-43CA-9AE8-166F4525979E}" type="slidenum">
              <a:rPr lang="en-US" altLang="LID4096"/>
              <a:pPr/>
              <a:t>29</a:t>
            </a:fld>
            <a:endParaRPr lang="en-US" altLang="LID4096"/>
          </a:p>
        </p:txBody>
      </p:sp>
      <p:sp>
        <p:nvSpPr>
          <p:cNvPr id="211970" name="Rectangle 2">
            <a:extLst>
              <a:ext uri="{FF2B5EF4-FFF2-40B4-BE49-F238E27FC236}">
                <a16:creationId xmlns:a16="http://schemas.microsoft.com/office/drawing/2014/main" id="{8BFC14A5-0C09-3888-985F-2C5E629BCF1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1" name="Rectangle 3">
            <a:extLst>
              <a:ext uri="{FF2B5EF4-FFF2-40B4-BE49-F238E27FC236}">
                <a16:creationId xmlns:a16="http://schemas.microsoft.com/office/drawing/2014/main" id="{C4FDF554-3A58-1762-82AE-1D1F128A49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B49C256-F781-881D-DF7D-8D5269FE576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6012EC-DE12-467C-9428-7E9F06DA96F6}" type="slidenum">
              <a:rPr lang="en-US" altLang="LID4096"/>
              <a:pPr/>
              <a:t>30</a:t>
            </a:fld>
            <a:endParaRPr lang="en-US" altLang="LID4096"/>
          </a:p>
        </p:txBody>
      </p:sp>
      <p:sp>
        <p:nvSpPr>
          <p:cNvPr id="116738" name="Rectangle 2">
            <a:extLst>
              <a:ext uri="{FF2B5EF4-FFF2-40B4-BE49-F238E27FC236}">
                <a16:creationId xmlns:a16="http://schemas.microsoft.com/office/drawing/2014/main" id="{2D63BD1D-6826-15DB-40B3-0B9C3C76008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9" name="Rectangle 3">
            <a:extLst>
              <a:ext uri="{FF2B5EF4-FFF2-40B4-BE49-F238E27FC236}">
                <a16:creationId xmlns:a16="http://schemas.microsoft.com/office/drawing/2014/main" id="{B14A25C3-655D-778C-396D-83A5358288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6930553-C464-F658-7B88-E34E004484B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D4CC97-F3BF-42A4-9607-6FFBCEB225E0}" type="slidenum">
              <a:rPr lang="en-US" altLang="LID4096"/>
              <a:pPr/>
              <a:t>31</a:t>
            </a:fld>
            <a:endParaRPr lang="en-US" altLang="LID4096"/>
          </a:p>
        </p:txBody>
      </p:sp>
      <p:sp>
        <p:nvSpPr>
          <p:cNvPr id="118786" name="Rectangle 2">
            <a:extLst>
              <a:ext uri="{FF2B5EF4-FFF2-40B4-BE49-F238E27FC236}">
                <a16:creationId xmlns:a16="http://schemas.microsoft.com/office/drawing/2014/main" id="{FEF73858-F8FD-2646-3580-3E48361225E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7" name="Rectangle 3">
            <a:extLst>
              <a:ext uri="{FF2B5EF4-FFF2-40B4-BE49-F238E27FC236}">
                <a16:creationId xmlns:a16="http://schemas.microsoft.com/office/drawing/2014/main" id="{E00AF86F-92A6-B6E2-6AF8-6BA1890042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1303D7B-08DA-8ABF-EE4F-7900806D39E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01A0BA-C835-41D6-8506-A66BB2A4D1F2}" type="slidenum">
              <a:rPr lang="en-US" altLang="LID4096"/>
              <a:pPr/>
              <a:t>32</a:t>
            </a:fld>
            <a:endParaRPr lang="en-US" altLang="LID4096"/>
          </a:p>
        </p:txBody>
      </p:sp>
      <p:sp>
        <p:nvSpPr>
          <p:cNvPr id="120834" name="Rectangle 2">
            <a:extLst>
              <a:ext uri="{FF2B5EF4-FFF2-40B4-BE49-F238E27FC236}">
                <a16:creationId xmlns:a16="http://schemas.microsoft.com/office/drawing/2014/main" id="{81824098-6ABD-1D62-4113-E877FAD1C4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5" name="Rectangle 3">
            <a:extLst>
              <a:ext uri="{FF2B5EF4-FFF2-40B4-BE49-F238E27FC236}">
                <a16:creationId xmlns:a16="http://schemas.microsoft.com/office/drawing/2014/main" id="{9C50828C-BE49-089E-D40D-C3A7FBA22C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B6985CD-4A13-3751-3A16-E6B564568E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3F50E9-1C24-4176-8165-F3A0C6251224}" type="slidenum">
              <a:rPr lang="en-US" altLang="LID4096"/>
              <a:pPr/>
              <a:t>33</a:t>
            </a:fld>
            <a:endParaRPr lang="en-US" altLang="LID4096"/>
          </a:p>
        </p:txBody>
      </p:sp>
      <p:sp>
        <p:nvSpPr>
          <p:cNvPr id="122882" name="Rectangle 2">
            <a:extLst>
              <a:ext uri="{FF2B5EF4-FFF2-40B4-BE49-F238E27FC236}">
                <a16:creationId xmlns:a16="http://schemas.microsoft.com/office/drawing/2014/main" id="{7F2A721B-C6C2-03E2-B93E-1CD080C8E6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3" name="Rectangle 3">
            <a:extLst>
              <a:ext uri="{FF2B5EF4-FFF2-40B4-BE49-F238E27FC236}">
                <a16:creationId xmlns:a16="http://schemas.microsoft.com/office/drawing/2014/main" id="{2BAA27D3-E677-9F6C-290C-4CBCBF5AFC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5478235-97CE-E0F8-67E7-71A05CE488D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C1C974-A58D-4344-8B7D-3A9A3C920C6B}" type="slidenum">
              <a:rPr lang="en-US" altLang="LID4096"/>
              <a:pPr/>
              <a:t>34</a:t>
            </a:fld>
            <a:endParaRPr lang="en-US" altLang="LID4096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D182C994-68D7-E6ED-CBC1-82EB3AE8E43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A3738C1F-EED8-A6C8-2F46-D600309ED7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963A4AD-6E5F-E162-71AD-B92CEDF0BA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18C334-20CE-4A93-88FC-3652DAB9E571}" type="slidenum">
              <a:rPr lang="en-US" altLang="LID4096"/>
              <a:pPr/>
              <a:t>35</a:t>
            </a:fld>
            <a:endParaRPr lang="en-US" altLang="LID4096"/>
          </a:p>
        </p:txBody>
      </p:sp>
      <p:sp>
        <p:nvSpPr>
          <p:cNvPr id="190466" name="Rectangle 2">
            <a:extLst>
              <a:ext uri="{FF2B5EF4-FFF2-40B4-BE49-F238E27FC236}">
                <a16:creationId xmlns:a16="http://schemas.microsoft.com/office/drawing/2014/main" id="{870C7F6C-6955-52B9-66BE-E6F9D5AC69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7" name="Rectangle 3">
            <a:extLst>
              <a:ext uri="{FF2B5EF4-FFF2-40B4-BE49-F238E27FC236}">
                <a16:creationId xmlns:a16="http://schemas.microsoft.com/office/drawing/2014/main" id="{BDF5B625-288E-73B2-1E45-DD39767F00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/>
            <a:endParaRPr lang="LID4096" altLang="LID4096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FD207B9-7C1B-8BCB-03F0-EC5108D3802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19B212-7512-4EBC-8191-6C2394E7B531}" type="slidenum">
              <a:rPr lang="en-US" altLang="LID4096"/>
              <a:pPr/>
              <a:t>36</a:t>
            </a:fld>
            <a:endParaRPr lang="en-US" altLang="LID4096"/>
          </a:p>
        </p:txBody>
      </p:sp>
      <p:sp>
        <p:nvSpPr>
          <p:cNvPr id="188418" name="Rectangle 2">
            <a:extLst>
              <a:ext uri="{FF2B5EF4-FFF2-40B4-BE49-F238E27FC236}">
                <a16:creationId xmlns:a16="http://schemas.microsoft.com/office/drawing/2014/main" id="{E53125B9-4B90-F608-43B4-6DF249014AF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>
            <a:extLst>
              <a:ext uri="{FF2B5EF4-FFF2-40B4-BE49-F238E27FC236}">
                <a16:creationId xmlns:a16="http://schemas.microsoft.com/office/drawing/2014/main" id="{EE5A852E-9AE5-2DA9-2054-9CA8FD18F9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B6D81CD-C28D-D29C-1F28-010BAE0FBD0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BDF700F-F08D-490D-B18C-197D3BB09294}" type="slidenum">
              <a:rPr lang="en-US" altLang="LID4096"/>
              <a:pPr/>
              <a:t>37</a:t>
            </a:fld>
            <a:endParaRPr lang="en-US" altLang="LID4096"/>
          </a:p>
        </p:txBody>
      </p:sp>
      <p:sp>
        <p:nvSpPr>
          <p:cNvPr id="186370" name="Rectangle 2">
            <a:extLst>
              <a:ext uri="{FF2B5EF4-FFF2-40B4-BE49-F238E27FC236}">
                <a16:creationId xmlns:a16="http://schemas.microsoft.com/office/drawing/2014/main" id="{48643228-83EC-BE01-E8E2-C977F9BA475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1" name="Rectangle 3">
            <a:extLst>
              <a:ext uri="{FF2B5EF4-FFF2-40B4-BE49-F238E27FC236}">
                <a16:creationId xmlns:a16="http://schemas.microsoft.com/office/drawing/2014/main" id="{CA795DFB-31B1-EB6B-AE14-FB1D7D8552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/>
            <a:endParaRPr lang="LID4096" altLang="LID4096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6B02088-14FF-3BDC-C088-F0215D2E9EA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1FADCE-1F86-4FF6-97F7-AE95049171F0}" type="slidenum">
              <a:rPr lang="en-US" altLang="LID4096"/>
              <a:pPr/>
              <a:t>38</a:t>
            </a:fld>
            <a:endParaRPr lang="en-US" altLang="LID4096"/>
          </a:p>
        </p:txBody>
      </p:sp>
      <p:sp>
        <p:nvSpPr>
          <p:cNvPr id="183298" name="Rectangle 2">
            <a:extLst>
              <a:ext uri="{FF2B5EF4-FFF2-40B4-BE49-F238E27FC236}">
                <a16:creationId xmlns:a16="http://schemas.microsoft.com/office/drawing/2014/main" id="{5DF542F3-270F-0321-E3F8-89538F19A0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299" name="Rectangle 3">
            <a:extLst>
              <a:ext uri="{FF2B5EF4-FFF2-40B4-BE49-F238E27FC236}">
                <a16:creationId xmlns:a16="http://schemas.microsoft.com/office/drawing/2014/main" id="{1191A088-0396-5701-4AE1-6F6BADAD1F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/>
            <a:endParaRPr lang="LID4096" altLang="LID4096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04822E5-DB60-3393-1CBC-F3D972FCB3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522E82-0281-4442-B5D9-8E3FC4FCAE6E}" type="slidenum">
              <a:rPr lang="en-US" altLang="LID4096"/>
              <a:pPr/>
              <a:t>39</a:t>
            </a:fld>
            <a:endParaRPr lang="en-US" altLang="LID4096"/>
          </a:p>
        </p:txBody>
      </p:sp>
      <p:sp>
        <p:nvSpPr>
          <p:cNvPr id="232450" name="Rectangle 2">
            <a:extLst>
              <a:ext uri="{FF2B5EF4-FFF2-40B4-BE49-F238E27FC236}">
                <a16:creationId xmlns:a16="http://schemas.microsoft.com/office/drawing/2014/main" id="{0C9F452F-9F9B-BEA4-7A26-6EA173E72E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1" name="Rectangle 3">
            <a:extLst>
              <a:ext uri="{FF2B5EF4-FFF2-40B4-BE49-F238E27FC236}">
                <a16:creationId xmlns:a16="http://schemas.microsoft.com/office/drawing/2014/main" id="{E0E97F66-0C50-AF6F-2412-218F8F92CF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2DE2EEA-60C7-5D09-74F2-3EC266CBFF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E2FF2B-19A8-4DA4-89E1-0DD506B00FF0}" type="slidenum">
              <a:rPr lang="en-US" altLang="LID4096"/>
              <a:pPr/>
              <a:t>40</a:t>
            </a:fld>
            <a:endParaRPr lang="en-US" altLang="LID4096"/>
          </a:p>
        </p:txBody>
      </p:sp>
      <p:sp>
        <p:nvSpPr>
          <p:cNvPr id="234498" name="Rectangle 2">
            <a:extLst>
              <a:ext uri="{FF2B5EF4-FFF2-40B4-BE49-F238E27FC236}">
                <a16:creationId xmlns:a16="http://schemas.microsoft.com/office/drawing/2014/main" id="{0192CA1A-BF79-6F6B-1513-ADB5BF5679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499" name="Rectangle 3">
            <a:extLst>
              <a:ext uri="{FF2B5EF4-FFF2-40B4-BE49-F238E27FC236}">
                <a16:creationId xmlns:a16="http://schemas.microsoft.com/office/drawing/2014/main" id="{E52D5CDC-C5A4-56FC-D975-C6336A450C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>
            <a:extLst>
              <a:ext uri="{FF2B5EF4-FFF2-40B4-BE49-F238E27FC236}">
                <a16:creationId xmlns:a16="http://schemas.microsoft.com/office/drawing/2014/main" id="{CBB453E1-A8DD-E3CC-0CA4-1B3E495AA80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3400" y="914400"/>
            <a:ext cx="7772400" cy="2362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LID4096" noProof="0"/>
              <a:t>Click to edit Master title style</a:t>
            </a:r>
          </a:p>
        </p:txBody>
      </p:sp>
      <p:sp>
        <p:nvSpPr>
          <p:cNvPr id="136195" name="Rectangle 3">
            <a:extLst>
              <a:ext uri="{FF2B5EF4-FFF2-40B4-BE49-F238E27FC236}">
                <a16:creationId xmlns:a16="http://schemas.microsoft.com/office/drawing/2014/main" id="{C0A94C64-A213-B70A-0736-27EAB041C5F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858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LID4096" noProof="0"/>
              <a:t>Click to edit Master subtitle style</a:t>
            </a:r>
          </a:p>
        </p:txBody>
      </p:sp>
      <p:sp>
        <p:nvSpPr>
          <p:cNvPr id="136196" name="Rectangle 4">
            <a:extLst>
              <a:ext uri="{FF2B5EF4-FFF2-40B4-BE49-F238E27FC236}">
                <a16:creationId xmlns:a16="http://schemas.microsoft.com/office/drawing/2014/main" id="{DE5CB518-5E6F-5737-F2D7-63CEAD7CDBF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136197" name="Rectangle 5">
            <a:extLst>
              <a:ext uri="{FF2B5EF4-FFF2-40B4-BE49-F238E27FC236}">
                <a16:creationId xmlns:a16="http://schemas.microsoft.com/office/drawing/2014/main" id="{CF3F5036-C709-31EA-5ED8-F5BB511DAF3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136198" name="Rectangle 6">
            <a:extLst>
              <a:ext uri="{FF2B5EF4-FFF2-40B4-BE49-F238E27FC236}">
                <a16:creationId xmlns:a16="http://schemas.microsoft.com/office/drawing/2014/main" id="{1FCED995-7619-FCB6-F419-13D96730C89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713E6A9-F2D3-45E6-A5F6-1E0F5074C81D}" type="slidenum">
              <a:rPr lang="en-US" altLang="LID4096"/>
              <a:pPr/>
              <a:t>‹#›</a:t>
            </a:fld>
            <a:endParaRPr lang="en-US" altLang="LID4096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9CE11-4437-1654-5BE3-CF19BF4E0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18CD72-CEDD-77C4-2644-2137500EE8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FAEC0C-5408-C0A5-8EB5-78D3B958F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44FBAA-DD24-E5EB-D24E-54A125140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40DD5F-9699-2181-20A9-A89551D02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8DEFDE-3C86-40A3-8395-416CFE409D2B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137447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459FE-27CF-0D19-594D-8C0FA345E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B662DC-A01E-F0B9-711E-AAB5BA8658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ACC84C-D117-5A1F-0A7B-1749801AF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4DAB0E-5EF4-D16F-C5C4-721D7EEA6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013EB8-33A8-AF69-733E-DF35677C9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77DEF9-360F-4BDC-B2D2-5BC1734C6ED4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511556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5C2F9-B27C-8283-B241-2AF072F23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5C17B1-5E11-ABF8-1890-5A6B1998E6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121CCD-9174-11C8-9B44-F8ABC43B95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396ABB-2354-50A3-EBC1-5C7A1A21C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1E66BC-2B81-ECFC-C87F-D4818BA26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6D7B70-2A41-E720-97E5-59817BC84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56C493-0277-4D0A-BC5F-D56BC8854291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963742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F3B2D-BA0D-77BB-41CF-0C228ACC2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E3890E-F16E-9737-F036-3ABF996C3E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B046D3-5898-A20C-9084-8EA88F9895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CE68FF-217B-11B3-06BC-2985BBE869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745FD3A-049B-B647-1EDE-B19AE7EBC1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9CD729-6D77-B15F-EDEC-C355C35D3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AAE647-8257-4BC4-8A24-D7B8DCF5B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CE7144-F2F3-C904-E026-4DE8B7375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0CDECE-F172-4B88-BC1A-6955D8A0FCB9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723161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71020-6884-A1A5-6611-8CA8E6876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0212A0-7A43-EFCB-33D9-C2174D518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F7A876-CEDF-A32C-B766-7AFC2209A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420D68-4C05-D06B-A995-3976341C0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8A4B11-FD36-4512-99A4-BA7136D88DBF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46107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54403E-4AD7-210E-C29E-A9E7D11C4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494B32-CE0A-2B25-5354-FFE00A68E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71442C-9F37-D521-9FD5-AAC4F3854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9D7E7A-0CC1-4B9A-890D-3BFCD4905C94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909507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E1774-CE44-D279-BBCB-63AC0D2BF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67C6A9-7311-79E9-F584-B10D561CCD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89B0E8-755B-45A3-7D23-BBD688583A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A43022-9A8D-754D-D4DB-D05AECE8A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91CFBC-17D2-4785-5CF2-13E657092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487844-1E8F-92CC-7C8E-DB9B8F2B3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1C0FA8-26EB-480C-952F-7D52F1171C57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324493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72CDF-777C-CE69-5458-32C0FD0EC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97381B-FFD1-258E-1653-5BD8A45F9C42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F66D71-8F7A-BC97-C8AD-CA4DC34C91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5A1DCD-D022-5EBC-2412-744A4F2C0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E4D9AA-AD06-B5C5-787E-90323466F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E96D6D-FD4F-2C81-ACAC-4F61B05FB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A0BBA-433D-4EE5-A140-9A2C51BC2871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052843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00712-798F-F9C1-2295-CB3A62B83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9906D7-2830-DDE4-86F4-7398458AA7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20AD8B-9016-EA50-4A28-68C45D84AF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64249E-0D23-4CB0-1C5B-2188D4FCD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145361-9CF2-86F7-72E3-C4F693518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15E756-6E79-47DB-9289-DADE3642AEA8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4077445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7452B1-9CEF-8203-C9E8-32A3FE6204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451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955FC4-CBD8-FE5F-E023-6D3D035DFC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451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328203-0127-0B65-34DB-86A7B1A04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7FEFF-C0CC-7376-6D61-B75B33884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6BF077-4200-A4E7-91A2-015D437DF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1E2286-5AF5-4E34-843F-8F2F828833A0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3808251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FFDB7-DACB-A017-7989-7E4295518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785DCC-6C27-C97D-7DE3-7FB2441246AC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BDBFF2-41A2-2B7C-AFC0-251F30E50CF4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F7F12DE-4DD9-2C87-4C4A-7EEED1E9E0FE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E567CF8-C90E-0CAB-6F7A-977604F03D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01DEFEE-660F-65EE-918E-2990CB4EA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33219D5-0518-CF6F-39B2-FC1A5C634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C5DD834-A127-4A7C-A159-7D6D97E66FFA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0049287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5F919-B804-4A69-FA91-FA8D4D3C2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3D8A6F-ECCC-1602-4403-176A79E2AC72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92D7E0BF-4E67-5D90-B2F4-87A1B4E534E8}"/>
              </a:ext>
            </a:extLst>
          </p:cNvPr>
          <p:cNvSpPr>
            <a:spLocks noGrp="1"/>
          </p:cNvSpPr>
          <p:nvPr>
            <p:ph type="media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570121-9D48-8362-F9BF-FF7FECDC15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DD3C43-779B-7865-A633-15E42D600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C54FE1-8B06-065A-39C2-69F07CA9C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0629D8C-D025-4BCC-9652-F75CA5FBC432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2784855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71338-912E-4153-F385-BB36E9296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F60721-2C3E-CC01-BBD0-899CC0AFDFD0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FBC1A3-CC65-AEB6-5DCA-E4AD1B13AD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79F34C-2603-28A5-1F4F-DEEF0E029A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10E78C-7812-A39B-B1A8-858680056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6A550C-1A42-2CFC-EA18-9811F04CF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237E606-051C-4262-8D63-43C6EEBBCABE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254965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F457C-8961-00BB-7FD4-79C72A5B3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able Placeholder 2">
            <a:extLst>
              <a:ext uri="{FF2B5EF4-FFF2-40B4-BE49-F238E27FC236}">
                <a16:creationId xmlns:a16="http://schemas.microsoft.com/office/drawing/2014/main" id="{77A14CB0-C384-C342-95E5-B4A2262744F1}"/>
              </a:ext>
            </a:extLst>
          </p:cNvPr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E3AD76-4820-968F-A5C7-DC6BC54200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0435F4-613B-1710-E4D1-0F5A0D3EB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6CEDFD-7D33-0567-4ADA-304281640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00225CA-BF6F-47EE-A5B4-2DC911DD48CD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4965137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441AB-9AB0-CACC-56F9-48E5AE51A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B77354-125A-D1C8-039E-AF297179AF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BC9664-FEA9-5210-F0CF-2D3EA4855FCF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D61E5C6-37EB-4B1D-F0E3-FA24D34A66B4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867B8FB-325A-5890-33B8-0C248DCEC8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1C48C77-AA38-54E8-24C6-9D076ED20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0941B8D-1AE7-99D4-58A6-EB21D5117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95C53B5-007E-4E58-B759-7B6827579DC0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6704098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9650C-D82D-B10E-33C8-032E563EDD47}"/>
              </a:ext>
            </a:extLst>
          </p:cNvPr>
          <p:cNvSpPr>
            <a:spLocks noGrp="1"/>
          </p:cNvSpPr>
          <p:nvPr>
            <p:ph type="title" sz="quarter"/>
          </p:nvPr>
        </p:nvSpPr>
        <p:spPr>
          <a:xfrm>
            <a:off x="457200" y="381000"/>
            <a:ext cx="822960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8D89A1-AFA4-3E81-8B21-2F0015F9735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E3E072-D5D6-CBE7-9A3B-05EB927EB5D0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151C751-6AED-7947-EC0C-993982698219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E77865-D935-C355-5DAE-0908F71E89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6046CBA-5FB4-26C3-3605-071751F077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001472-6DA7-6773-014A-F632FD7A2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8A74401-6279-46A0-422E-73CDDB039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7D99B8C-F8B5-4A23-B0EC-0A4B91C1BA01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842581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0EC9622F-2880-69B7-CCF8-67CB356B54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119847D-6EFF-31EC-A0C2-1F9BE78FF2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text styles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218E193E-3E14-D301-3301-817EE841F48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LID4096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278802E5-F8B3-F1C6-183A-13039996D6A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LID4096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DE6B731-5306-FB29-9FB3-760FF81C191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38175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6A5400F-F34F-4948-A399-2B20A88BC0CB}" type="slidenum">
              <a:rPr lang="en-US" altLang="LID4096"/>
              <a:pPr/>
              <a:t>‹#›</a:t>
            </a:fld>
            <a:endParaRPr lang="en-US" altLang="LID4096"/>
          </a:p>
        </p:txBody>
      </p:sp>
      <p:sp>
        <p:nvSpPr>
          <p:cNvPr id="84993" name="Line 1025">
            <a:extLst>
              <a:ext uri="{FF2B5EF4-FFF2-40B4-BE49-F238E27FC236}">
                <a16:creationId xmlns:a16="http://schemas.microsoft.com/office/drawing/2014/main" id="{976479F8-5DDC-766D-1D37-DDEF3B6772CF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1219200"/>
            <a:ext cx="82296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84994" name="Text Box 1026">
            <a:extLst>
              <a:ext uri="{FF2B5EF4-FFF2-40B4-BE49-F238E27FC236}">
                <a16:creationId xmlns:a16="http://schemas.microsoft.com/office/drawing/2014/main" id="{DF334E26-9365-9819-2319-D5E238FB5B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0"/>
            <a:ext cx="2362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LID4096" altLang="LID4096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anose="020B060403050404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anose="020B060403050404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anose="020B060403050404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Verdana" panose="020B060403050404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Documents%20and%20Settings\Charlotte%20Tang\Desktop\GI%20Paper\Presentation\foursome.WMV" TargetMode="Externa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3.xml"/><Relationship Id="rId1" Type="http://schemas.openxmlformats.org/officeDocument/2006/relationships/video" Target="file:///C:\Documents%20and%20Settings\Charlotte%20Tang\Desktop\GI%20Paper\Presentation\NCclip.WMV" TargetMode="Externa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4.xml"/><Relationship Id="rId1" Type="http://schemas.openxmlformats.org/officeDocument/2006/relationships/video" Target="file:///C:\Documents%20and%20Settings\Charlotte%20Tang\Desktop\GI%20Paper\Presentation\VisStreamsWithAudio1.WMV" TargetMode="Externa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2.jpeg"/><Relationship Id="rId5" Type="http://schemas.openxmlformats.org/officeDocument/2006/relationships/image" Target="../media/image19.png"/><Relationship Id="rId4" Type="http://schemas.openxmlformats.org/officeDocument/2006/relationships/image" Target="../media/image2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7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7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3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FEE10697-A4C6-D1E2-23B3-A94793C7B33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38200" y="990600"/>
            <a:ext cx="7772400" cy="1470025"/>
          </a:xfrm>
        </p:spPr>
        <p:txBody>
          <a:bodyPr/>
          <a:lstStyle/>
          <a:p>
            <a:r>
              <a:rPr lang="en-US" altLang="LID4096" sz="3200"/>
              <a:t>A Taxonomy of Tasks and Visualizations for Multimedia Histories of Casual Interactions</a:t>
            </a:r>
          </a:p>
        </p:txBody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5DCBB6AE-C053-9290-99F4-6FEC2E590EB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838200" y="3505200"/>
            <a:ext cx="6400800" cy="1162050"/>
          </a:xfrm>
        </p:spPr>
        <p:txBody>
          <a:bodyPr/>
          <a:lstStyle/>
          <a:p>
            <a:pPr algn="l"/>
            <a:r>
              <a:rPr lang="en-US" altLang="LID4096" sz="1800"/>
              <a:t>Charlotte Tang, Gregor McEwan &amp; Saul Greenberg University of Calgary</a:t>
            </a:r>
          </a:p>
        </p:txBody>
      </p:sp>
      <p:pic>
        <p:nvPicPr>
          <p:cNvPr id="66566" name="Picture 6">
            <a:extLst>
              <a:ext uri="{FF2B5EF4-FFF2-40B4-BE49-F238E27FC236}">
                <a16:creationId xmlns:a16="http://schemas.microsoft.com/office/drawing/2014/main" id="{179DD110-B855-8D52-73C1-9A0069F151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5181600"/>
            <a:ext cx="4648200" cy="146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>
            <a:extLst>
              <a:ext uri="{FF2B5EF4-FFF2-40B4-BE49-F238E27FC236}">
                <a16:creationId xmlns:a16="http://schemas.microsoft.com/office/drawing/2014/main" id="{19B0F346-A549-0E6A-8EB6-EFAF753440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The Message</a:t>
            </a:r>
          </a:p>
        </p:txBody>
      </p:sp>
      <p:sp>
        <p:nvSpPr>
          <p:cNvPr id="128003" name="Rectangle 3">
            <a:extLst>
              <a:ext uri="{FF2B5EF4-FFF2-40B4-BE49-F238E27FC236}">
                <a16:creationId xmlns:a16="http://schemas.microsoft.com/office/drawing/2014/main" id="{B1A457B9-B914-7B25-E5C1-9D8506830F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8610600" cy="3276600"/>
          </a:xfrm>
        </p:spPr>
        <p:txBody>
          <a:bodyPr/>
          <a:lstStyle/>
          <a:p>
            <a:endParaRPr lang="en-US" altLang="LID4096"/>
          </a:p>
          <a:p>
            <a:pPr>
              <a:buFontTx/>
              <a:buNone/>
            </a:pPr>
            <a:r>
              <a:rPr lang="en-US" altLang="LID4096" sz="3200"/>
              <a:t>	You can design a tool for visualizing histories of multimedia casual interactions using our taxonomy of tasks and visualizations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>
            <a:extLst>
              <a:ext uri="{FF2B5EF4-FFF2-40B4-BE49-F238E27FC236}">
                <a16:creationId xmlns:a16="http://schemas.microsoft.com/office/drawing/2014/main" id="{DF6263A5-F57A-218C-CA52-42362AD43B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Casual Interaction</a:t>
            </a:r>
          </a:p>
        </p:txBody>
      </p:sp>
      <p:sp>
        <p:nvSpPr>
          <p:cNvPr id="167970" name="Rectangle 34">
            <a:extLst>
              <a:ext uri="{FF2B5EF4-FFF2-40B4-BE49-F238E27FC236}">
                <a16:creationId xmlns:a16="http://schemas.microsoft.com/office/drawing/2014/main" id="{DAEF9433-53C6-2DCD-3332-F18D7ACE86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3276600"/>
            <a:ext cx="1066800" cy="160020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7971" name="AutoShape 35">
            <a:extLst>
              <a:ext uri="{FF2B5EF4-FFF2-40B4-BE49-F238E27FC236}">
                <a16:creationId xmlns:a16="http://schemas.microsoft.com/office/drawing/2014/main" id="{068207C5-6BF3-2326-3A62-80208592344E}"/>
              </a:ext>
            </a:extLst>
          </p:cNvPr>
          <p:cNvSpPr>
            <a:spLocks noChangeArrowheads="1"/>
          </p:cNvSpPr>
          <p:nvPr/>
        </p:nvSpPr>
        <p:spPr bwMode="auto">
          <a:xfrm rot="-5400000" flipH="1" flipV="1">
            <a:off x="4191000" y="2209800"/>
            <a:ext cx="5410200" cy="3886200"/>
          </a:xfrm>
          <a:custGeom>
            <a:avLst/>
            <a:gdLst>
              <a:gd name="G0" fmla="+- 7267 0 0"/>
              <a:gd name="G1" fmla="+- 21600 0 7267"/>
              <a:gd name="G2" fmla="*/ 7267 1 2"/>
              <a:gd name="G3" fmla="+- 21600 0 G2"/>
              <a:gd name="G4" fmla="+/ 7267 21600 2"/>
              <a:gd name="G5" fmla="+/ G1 0 2"/>
              <a:gd name="G6" fmla="*/ 21600 21600 7267"/>
              <a:gd name="G7" fmla="*/ G6 1 2"/>
              <a:gd name="G8" fmla="+- 21600 0 G7"/>
              <a:gd name="G9" fmla="*/ 21600 1 2"/>
              <a:gd name="G10" fmla="+- 7267 0 G9"/>
              <a:gd name="G11" fmla="?: G10 G8 0"/>
              <a:gd name="G12" fmla="?: G10 G7 21600"/>
              <a:gd name="T0" fmla="*/ 17966 w 21600"/>
              <a:gd name="T1" fmla="*/ 10800 h 21600"/>
              <a:gd name="T2" fmla="*/ 10800 w 21600"/>
              <a:gd name="T3" fmla="*/ 21600 h 21600"/>
              <a:gd name="T4" fmla="*/ 3634 w 21600"/>
              <a:gd name="T5" fmla="*/ 10800 h 21600"/>
              <a:gd name="T6" fmla="*/ 10800 w 21600"/>
              <a:gd name="T7" fmla="*/ 0 h 21600"/>
              <a:gd name="T8" fmla="*/ 5434 w 21600"/>
              <a:gd name="T9" fmla="*/ 5434 h 21600"/>
              <a:gd name="T10" fmla="*/ 16166 w 21600"/>
              <a:gd name="T11" fmla="*/ 1616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7267" y="21600"/>
                </a:lnTo>
                <a:lnTo>
                  <a:pt x="14333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000000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7972" name="AutoShape 36">
            <a:extLst>
              <a:ext uri="{FF2B5EF4-FFF2-40B4-BE49-F238E27FC236}">
                <a16:creationId xmlns:a16="http://schemas.microsoft.com/office/drawing/2014/main" id="{9C54EE6B-D3A7-9DB7-CA24-C28D79FC5D69}"/>
              </a:ext>
            </a:extLst>
          </p:cNvPr>
          <p:cNvSpPr>
            <a:spLocks noChangeArrowheads="1"/>
          </p:cNvSpPr>
          <p:nvPr/>
        </p:nvSpPr>
        <p:spPr bwMode="auto">
          <a:xfrm rot="-5400000" flipH="1" flipV="1">
            <a:off x="4713287" y="3983038"/>
            <a:ext cx="2232025" cy="685800"/>
          </a:xfrm>
          <a:custGeom>
            <a:avLst/>
            <a:gdLst>
              <a:gd name="G0" fmla="+- 1921 0 0"/>
              <a:gd name="G1" fmla="+- 21600 0 1921"/>
              <a:gd name="G2" fmla="*/ 1921 1 2"/>
              <a:gd name="G3" fmla="+- 21600 0 G2"/>
              <a:gd name="G4" fmla="+/ 1921 21600 2"/>
              <a:gd name="G5" fmla="+/ G1 0 2"/>
              <a:gd name="G6" fmla="*/ 21600 21600 1921"/>
              <a:gd name="G7" fmla="*/ G6 1 2"/>
              <a:gd name="G8" fmla="+- 21600 0 G7"/>
              <a:gd name="G9" fmla="*/ 21600 1 2"/>
              <a:gd name="G10" fmla="+- 1921 0 G9"/>
              <a:gd name="G11" fmla="?: G10 G8 0"/>
              <a:gd name="G12" fmla="?: G10 G7 21600"/>
              <a:gd name="T0" fmla="*/ 20639 w 21600"/>
              <a:gd name="T1" fmla="*/ 10800 h 21600"/>
              <a:gd name="T2" fmla="*/ 10800 w 21600"/>
              <a:gd name="T3" fmla="*/ 21600 h 21600"/>
              <a:gd name="T4" fmla="*/ 961 w 21600"/>
              <a:gd name="T5" fmla="*/ 10800 h 21600"/>
              <a:gd name="T6" fmla="*/ 10800 w 21600"/>
              <a:gd name="T7" fmla="*/ 0 h 21600"/>
              <a:gd name="T8" fmla="*/ 2761 w 21600"/>
              <a:gd name="T9" fmla="*/ 2761 h 21600"/>
              <a:gd name="T10" fmla="*/ 18839 w 21600"/>
              <a:gd name="T11" fmla="*/ 1883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921" y="21600"/>
                </a:lnTo>
                <a:lnTo>
                  <a:pt x="19679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7973" name="AutoShape 37">
            <a:extLst>
              <a:ext uri="{FF2B5EF4-FFF2-40B4-BE49-F238E27FC236}">
                <a16:creationId xmlns:a16="http://schemas.microsoft.com/office/drawing/2014/main" id="{7C3DD683-65F2-0BB2-0561-22F752D0A0CB}"/>
              </a:ext>
            </a:extLst>
          </p:cNvPr>
          <p:cNvSpPr>
            <a:spLocks noChangeArrowheads="1"/>
          </p:cNvSpPr>
          <p:nvPr/>
        </p:nvSpPr>
        <p:spPr bwMode="auto">
          <a:xfrm rot="5400000" flipV="1">
            <a:off x="-571500" y="2324100"/>
            <a:ext cx="5410200" cy="3657600"/>
          </a:xfrm>
          <a:custGeom>
            <a:avLst/>
            <a:gdLst>
              <a:gd name="G0" fmla="+- 7267 0 0"/>
              <a:gd name="G1" fmla="+- 21600 0 7267"/>
              <a:gd name="G2" fmla="*/ 7267 1 2"/>
              <a:gd name="G3" fmla="+- 21600 0 G2"/>
              <a:gd name="G4" fmla="+/ 7267 21600 2"/>
              <a:gd name="G5" fmla="+/ G1 0 2"/>
              <a:gd name="G6" fmla="*/ 21600 21600 7267"/>
              <a:gd name="G7" fmla="*/ G6 1 2"/>
              <a:gd name="G8" fmla="+- 21600 0 G7"/>
              <a:gd name="G9" fmla="*/ 21600 1 2"/>
              <a:gd name="G10" fmla="+- 7267 0 G9"/>
              <a:gd name="G11" fmla="?: G10 G8 0"/>
              <a:gd name="G12" fmla="?: G10 G7 21600"/>
              <a:gd name="T0" fmla="*/ 17966 w 21600"/>
              <a:gd name="T1" fmla="*/ 10800 h 21600"/>
              <a:gd name="T2" fmla="*/ 10800 w 21600"/>
              <a:gd name="T3" fmla="*/ 21600 h 21600"/>
              <a:gd name="T4" fmla="*/ 3634 w 21600"/>
              <a:gd name="T5" fmla="*/ 10800 h 21600"/>
              <a:gd name="T6" fmla="*/ 10800 w 21600"/>
              <a:gd name="T7" fmla="*/ 0 h 21600"/>
              <a:gd name="T8" fmla="*/ 5434 w 21600"/>
              <a:gd name="T9" fmla="*/ 5434 h 21600"/>
              <a:gd name="T10" fmla="*/ 16166 w 21600"/>
              <a:gd name="T11" fmla="*/ 1616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7267" y="21600"/>
                </a:lnTo>
                <a:lnTo>
                  <a:pt x="14333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000000"/>
          </a:solidFill>
          <a:ln w="12700">
            <a:solidFill>
              <a:srgbClr val="00CC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7974" name="AutoShape 38">
            <a:extLst>
              <a:ext uri="{FF2B5EF4-FFF2-40B4-BE49-F238E27FC236}">
                <a16:creationId xmlns:a16="http://schemas.microsoft.com/office/drawing/2014/main" id="{671966A2-09A4-44AE-0730-0628588ADCCC}"/>
              </a:ext>
            </a:extLst>
          </p:cNvPr>
          <p:cNvSpPr>
            <a:spLocks noChangeArrowheads="1"/>
          </p:cNvSpPr>
          <p:nvPr/>
        </p:nvSpPr>
        <p:spPr bwMode="auto">
          <a:xfrm rot="5400000" flipV="1">
            <a:off x="2590800" y="4038600"/>
            <a:ext cx="1828800" cy="609600"/>
          </a:xfrm>
          <a:custGeom>
            <a:avLst/>
            <a:gdLst>
              <a:gd name="G0" fmla="+- 1835 0 0"/>
              <a:gd name="G1" fmla="+- 21600 0 1835"/>
              <a:gd name="G2" fmla="*/ 1835 1 2"/>
              <a:gd name="G3" fmla="+- 21600 0 G2"/>
              <a:gd name="G4" fmla="+/ 1835 21600 2"/>
              <a:gd name="G5" fmla="+/ G1 0 2"/>
              <a:gd name="G6" fmla="*/ 21600 21600 1835"/>
              <a:gd name="G7" fmla="*/ G6 1 2"/>
              <a:gd name="G8" fmla="+- 21600 0 G7"/>
              <a:gd name="G9" fmla="*/ 21600 1 2"/>
              <a:gd name="G10" fmla="+- 1835 0 G9"/>
              <a:gd name="G11" fmla="?: G10 G8 0"/>
              <a:gd name="G12" fmla="?: G10 G7 21600"/>
              <a:gd name="T0" fmla="*/ 20682 w 21600"/>
              <a:gd name="T1" fmla="*/ 10800 h 21600"/>
              <a:gd name="T2" fmla="*/ 10800 w 21600"/>
              <a:gd name="T3" fmla="*/ 21600 h 21600"/>
              <a:gd name="T4" fmla="*/ 918 w 21600"/>
              <a:gd name="T5" fmla="*/ 10800 h 21600"/>
              <a:gd name="T6" fmla="*/ 10800 w 21600"/>
              <a:gd name="T7" fmla="*/ 0 h 21600"/>
              <a:gd name="T8" fmla="*/ 2718 w 21600"/>
              <a:gd name="T9" fmla="*/ 2718 h 21600"/>
              <a:gd name="T10" fmla="*/ 18882 w 21600"/>
              <a:gd name="T11" fmla="*/ 188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835" y="21600"/>
                </a:lnTo>
                <a:lnTo>
                  <a:pt x="19765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B2B2B2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7975" name="Freeform 39">
            <a:extLst>
              <a:ext uri="{FF2B5EF4-FFF2-40B4-BE49-F238E27FC236}">
                <a16:creationId xmlns:a16="http://schemas.microsoft.com/office/drawing/2014/main" id="{0A4BA1A8-24F3-E498-7C64-2755A83A55AF}"/>
              </a:ext>
            </a:extLst>
          </p:cNvPr>
          <p:cNvSpPr>
            <a:spLocks/>
          </p:cNvSpPr>
          <p:nvPr/>
        </p:nvSpPr>
        <p:spPr bwMode="auto">
          <a:xfrm>
            <a:off x="3194050" y="5651500"/>
            <a:ext cx="28575" cy="11113"/>
          </a:xfrm>
          <a:custGeom>
            <a:avLst/>
            <a:gdLst>
              <a:gd name="T0" fmla="*/ 33 w 33"/>
              <a:gd name="T1" fmla="*/ 7 h 11"/>
              <a:gd name="T2" fmla="*/ 1 w 33"/>
              <a:gd name="T3" fmla="*/ 0 h 11"/>
              <a:gd name="T4" fmla="*/ 0 w 33"/>
              <a:gd name="T5" fmla="*/ 3 h 11"/>
              <a:gd name="T6" fmla="*/ 22 w 33"/>
              <a:gd name="T7" fmla="*/ 11 h 11"/>
              <a:gd name="T8" fmla="*/ 33 w 33"/>
              <a:gd name="T9" fmla="*/ 7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11">
                <a:moveTo>
                  <a:pt x="33" y="7"/>
                </a:moveTo>
                <a:lnTo>
                  <a:pt x="1" y="0"/>
                </a:lnTo>
                <a:lnTo>
                  <a:pt x="0" y="3"/>
                </a:lnTo>
                <a:lnTo>
                  <a:pt x="22" y="11"/>
                </a:lnTo>
                <a:lnTo>
                  <a:pt x="33" y="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67976" name="Freeform 40">
            <a:extLst>
              <a:ext uri="{FF2B5EF4-FFF2-40B4-BE49-F238E27FC236}">
                <a16:creationId xmlns:a16="http://schemas.microsoft.com/office/drawing/2014/main" id="{ABECD3D6-E008-0733-8356-E722574A39CB}"/>
              </a:ext>
            </a:extLst>
          </p:cNvPr>
          <p:cNvSpPr>
            <a:spLocks/>
          </p:cNvSpPr>
          <p:nvPr/>
        </p:nvSpPr>
        <p:spPr bwMode="auto">
          <a:xfrm flipH="1">
            <a:off x="3886200" y="3581400"/>
            <a:ext cx="1219200" cy="1828800"/>
          </a:xfrm>
          <a:custGeom>
            <a:avLst/>
            <a:gdLst>
              <a:gd name="T0" fmla="*/ 617 w 1476"/>
              <a:gd name="T1" fmla="*/ 270 h 2285"/>
              <a:gd name="T2" fmla="*/ 707 w 1476"/>
              <a:gd name="T3" fmla="*/ 348 h 2285"/>
              <a:gd name="T4" fmla="*/ 907 w 1476"/>
              <a:gd name="T5" fmla="*/ 480 h 2285"/>
              <a:gd name="T6" fmla="*/ 962 w 1476"/>
              <a:gd name="T7" fmla="*/ 425 h 2285"/>
              <a:gd name="T8" fmla="*/ 944 w 1476"/>
              <a:gd name="T9" fmla="*/ 178 h 2285"/>
              <a:gd name="T10" fmla="*/ 1059 w 1476"/>
              <a:gd name="T11" fmla="*/ 103 h 2285"/>
              <a:gd name="T12" fmla="*/ 1171 w 1476"/>
              <a:gd name="T13" fmla="*/ 160 h 2285"/>
              <a:gd name="T14" fmla="*/ 1220 w 1476"/>
              <a:gd name="T15" fmla="*/ 357 h 2285"/>
              <a:gd name="T16" fmla="*/ 1156 w 1476"/>
              <a:gd name="T17" fmla="*/ 451 h 2285"/>
              <a:gd name="T18" fmla="*/ 1203 w 1476"/>
              <a:gd name="T19" fmla="*/ 445 h 2285"/>
              <a:gd name="T20" fmla="*/ 1285 w 1476"/>
              <a:gd name="T21" fmla="*/ 472 h 2285"/>
              <a:gd name="T22" fmla="*/ 1325 w 1476"/>
              <a:gd name="T23" fmla="*/ 558 h 2285"/>
              <a:gd name="T24" fmla="*/ 1387 w 1476"/>
              <a:gd name="T25" fmla="*/ 841 h 2285"/>
              <a:gd name="T26" fmla="*/ 1460 w 1476"/>
              <a:gd name="T27" fmla="*/ 1346 h 2285"/>
              <a:gd name="T28" fmla="*/ 1417 w 1476"/>
              <a:gd name="T29" fmla="*/ 1351 h 2285"/>
              <a:gd name="T30" fmla="*/ 1387 w 1476"/>
              <a:gd name="T31" fmla="*/ 1164 h 2285"/>
              <a:gd name="T32" fmla="*/ 1263 w 1476"/>
              <a:gd name="T33" fmla="*/ 844 h 2285"/>
              <a:gd name="T34" fmla="*/ 1233 w 1476"/>
              <a:gd name="T35" fmla="*/ 1048 h 2285"/>
              <a:gd name="T36" fmla="*/ 1284 w 1476"/>
              <a:gd name="T37" fmla="*/ 1557 h 2285"/>
              <a:gd name="T38" fmla="*/ 1222 w 1476"/>
              <a:gd name="T39" fmla="*/ 2056 h 2285"/>
              <a:gd name="T40" fmla="*/ 1197 w 1476"/>
              <a:gd name="T41" fmla="*/ 2186 h 2285"/>
              <a:gd name="T42" fmla="*/ 1234 w 1476"/>
              <a:gd name="T43" fmla="*/ 2268 h 2285"/>
              <a:gd name="T44" fmla="*/ 1125 w 1476"/>
              <a:gd name="T45" fmla="*/ 2248 h 2285"/>
              <a:gd name="T46" fmla="*/ 1062 w 1476"/>
              <a:gd name="T47" fmla="*/ 2079 h 2285"/>
              <a:gd name="T48" fmla="*/ 1037 w 1476"/>
              <a:gd name="T49" fmla="*/ 1747 h 2285"/>
              <a:gd name="T50" fmla="*/ 1037 w 1476"/>
              <a:gd name="T51" fmla="*/ 2170 h 2285"/>
              <a:gd name="T52" fmla="*/ 959 w 1476"/>
              <a:gd name="T53" fmla="*/ 2252 h 2285"/>
              <a:gd name="T54" fmla="*/ 954 w 1476"/>
              <a:gd name="T55" fmla="*/ 2072 h 2285"/>
              <a:gd name="T56" fmla="*/ 874 w 1476"/>
              <a:gd name="T57" fmla="*/ 1715 h 2285"/>
              <a:gd name="T58" fmla="*/ 859 w 1476"/>
              <a:gd name="T59" fmla="*/ 1128 h 2285"/>
              <a:gd name="T60" fmla="*/ 868 w 1476"/>
              <a:gd name="T61" fmla="*/ 923 h 2285"/>
              <a:gd name="T62" fmla="*/ 803 w 1476"/>
              <a:gd name="T63" fmla="*/ 725 h 2285"/>
              <a:gd name="T64" fmla="*/ 740 w 1476"/>
              <a:gd name="T65" fmla="*/ 838 h 2285"/>
              <a:gd name="T66" fmla="*/ 657 w 1476"/>
              <a:gd name="T67" fmla="*/ 983 h 2285"/>
              <a:gd name="T68" fmla="*/ 680 w 1476"/>
              <a:gd name="T69" fmla="*/ 1218 h 2285"/>
              <a:gd name="T70" fmla="*/ 662 w 1476"/>
              <a:gd name="T71" fmla="*/ 1638 h 2285"/>
              <a:gd name="T72" fmla="*/ 564 w 1476"/>
              <a:gd name="T73" fmla="*/ 2166 h 2285"/>
              <a:gd name="T74" fmla="*/ 560 w 1476"/>
              <a:gd name="T75" fmla="*/ 2283 h 2285"/>
              <a:gd name="T76" fmla="*/ 449 w 1476"/>
              <a:gd name="T77" fmla="*/ 2151 h 2285"/>
              <a:gd name="T78" fmla="*/ 450 w 1476"/>
              <a:gd name="T79" fmla="*/ 1908 h 2285"/>
              <a:gd name="T80" fmla="*/ 437 w 1476"/>
              <a:gd name="T81" fmla="*/ 1544 h 2285"/>
              <a:gd name="T82" fmla="*/ 415 w 1476"/>
              <a:gd name="T83" fmla="*/ 2070 h 2285"/>
              <a:gd name="T84" fmla="*/ 354 w 1476"/>
              <a:gd name="T85" fmla="*/ 2246 h 2285"/>
              <a:gd name="T86" fmla="*/ 312 w 1476"/>
              <a:gd name="T87" fmla="*/ 2098 h 2285"/>
              <a:gd name="T88" fmla="*/ 253 w 1476"/>
              <a:gd name="T89" fmla="*/ 1802 h 2285"/>
              <a:gd name="T90" fmla="*/ 214 w 1476"/>
              <a:gd name="T91" fmla="*/ 1181 h 2285"/>
              <a:gd name="T92" fmla="*/ 238 w 1476"/>
              <a:gd name="T93" fmla="*/ 938 h 2285"/>
              <a:gd name="T94" fmla="*/ 218 w 1476"/>
              <a:gd name="T95" fmla="*/ 745 h 2285"/>
              <a:gd name="T96" fmla="*/ 146 w 1476"/>
              <a:gd name="T97" fmla="*/ 983 h 2285"/>
              <a:gd name="T98" fmla="*/ 100 w 1476"/>
              <a:gd name="T99" fmla="*/ 1249 h 2285"/>
              <a:gd name="T100" fmla="*/ 101 w 1476"/>
              <a:gd name="T101" fmla="*/ 1322 h 2285"/>
              <a:gd name="T102" fmla="*/ 24 w 1476"/>
              <a:gd name="T103" fmla="*/ 1253 h 2285"/>
              <a:gd name="T104" fmla="*/ 52 w 1476"/>
              <a:gd name="T105" fmla="*/ 927 h 2285"/>
              <a:gd name="T106" fmla="*/ 113 w 1476"/>
              <a:gd name="T107" fmla="*/ 710 h 2285"/>
              <a:gd name="T108" fmla="*/ 135 w 1476"/>
              <a:gd name="T109" fmla="*/ 548 h 2285"/>
              <a:gd name="T110" fmla="*/ 294 w 1476"/>
              <a:gd name="T111" fmla="*/ 357 h 2285"/>
              <a:gd name="T112" fmla="*/ 453 w 1476"/>
              <a:gd name="T113" fmla="*/ 315 h 2285"/>
              <a:gd name="T114" fmla="*/ 423 w 1476"/>
              <a:gd name="T115" fmla="*/ 184 h 2285"/>
              <a:gd name="T116" fmla="*/ 482 w 1476"/>
              <a:gd name="T117" fmla="*/ 7 h 2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476" h="2285">
                <a:moveTo>
                  <a:pt x="636" y="48"/>
                </a:moveTo>
                <a:lnTo>
                  <a:pt x="651" y="77"/>
                </a:lnTo>
                <a:lnTo>
                  <a:pt x="658" y="111"/>
                </a:lnTo>
                <a:lnTo>
                  <a:pt x="660" y="146"/>
                </a:lnTo>
                <a:lnTo>
                  <a:pt x="664" y="179"/>
                </a:lnTo>
                <a:lnTo>
                  <a:pt x="661" y="197"/>
                </a:lnTo>
                <a:lnTo>
                  <a:pt x="654" y="213"/>
                </a:lnTo>
                <a:lnTo>
                  <a:pt x="645" y="228"/>
                </a:lnTo>
                <a:lnTo>
                  <a:pt x="635" y="242"/>
                </a:lnTo>
                <a:lnTo>
                  <a:pt x="624" y="255"/>
                </a:lnTo>
                <a:lnTo>
                  <a:pt x="617" y="270"/>
                </a:lnTo>
                <a:lnTo>
                  <a:pt x="614" y="288"/>
                </a:lnTo>
                <a:lnTo>
                  <a:pt x="617" y="306"/>
                </a:lnTo>
                <a:lnTo>
                  <a:pt x="622" y="310"/>
                </a:lnTo>
                <a:lnTo>
                  <a:pt x="628" y="311"/>
                </a:lnTo>
                <a:lnTo>
                  <a:pt x="634" y="311"/>
                </a:lnTo>
                <a:lnTo>
                  <a:pt x="639" y="311"/>
                </a:lnTo>
                <a:lnTo>
                  <a:pt x="651" y="323"/>
                </a:lnTo>
                <a:lnTo>
                  <a:pt x="664" y="333"/>
                </a:lnTo>
                <a:lnTo>
                  <a:pt x="677" y="338"/>
                </a:lnTo>
                <a:lnTo>
                  <a:pt x="692" y="344"/>
                </a:lnTo>
                <a:lnTo>
                  <a:pt x="707" y="348"/>
                </a:lnTo>
                <a:lnTo>
                  <a:pt x="722" y="352"/>
                </a:lnTo>
                <a:lnTo>
                  <a:pt x="737" y="357"/>
                </a:lnTo>
                <a:lnTo>
                  <a:pt x="751" y="364"/>
                </a:lnTo>
                <a:lnTo>
                  <a:pt x="826" y="402"/>
                </a:lnTo>
                <a:lnTo>
                  <a:pt x="838" y="413"/>
                </a:lnTo>
                <a:lnTo>
                  <a:pt x="848" y="426"/>
                </a:lnTo>
                <a:lnTo>
                  <a:pt x="858" y="439"/>
                </a:lnTo>
                <a:lnTo>
                  <a:pt x="870" y="452"/>
                </a:lnTo>
                <a:lnTo>
                  <a:pt x="880" y="464"/>
                </a:lnTo>
                <a:lnTo>
                  <a:pt x="893" y="473"/>
                </a:lnTo>
                <a:lnTo>
                  <a:pt x="907" y="480"/>
                </a:lnTo>
                <a:lnTo>
                  <a:pt x="923" y="481"/>
                </a:lnTo>
                <a:lnTo>
                  <a:pt x="933" y="480"/>
                </a:lnTo>
                <a:lnTo>
                  <a:pt x="944" y="481"/>
                </a:lnTo>
                <a:lnTo>
                  <a:pt x="954" y="482"/>
                </a:lnTo>
                <a:lnTo>
                  <a:pt x="964" y="482"/>
                </a:lnTo>
                <a:lnTo>
                  <a:pt x="974" y="482"/>
                </a:lnTo>
                <a:lnTo>
                  <a:pt x="984" y="481"/>
                </a:lnTo>
                <a:lnTo>
                  <a:pt x="993" y="477"/>
                </a:lnTo>
                <a:lnTo>
                  <a:pt x="1001" y="471"/>
                </a:lnTo>
                <a:lnTo>
                  <a:pt x="976" y="449"/>
                </a:lnTo>
                <a:lnTo>
                  <a:pt x="962" y="425"/>
                </a:lnTo>
                <a:lnTo>
                  <a:pt x="954" y="396"/>
                </a:lnTo>
                <a:lnTo>
                  <a:pt x="952" y="366"/>
                </a:lnTo>
                <a:lnTo>
                  <a:pt x="949" y="336"/>
                </a:lnTo>
                <a:lnTo>
                  <a:pt x="946" y="306"/>
                </a:lnTo>
                <a:lnTo>
                  <a:pt x="938" y="277"/>
                </a:lnTo>
                <a:lnTo>
                  <a:pt x="923" y="251"/>
                </a:lnTo>
                <a:lnTo>
                  <a:pt x="921" y="233"/>
                </a:lnTo>
                <a:lnTo>
                  <a:pt x="922" y="217"/>
                </a:lnTo>
                <a:lnTo>
                  <a:pt x="926" y="200"/>
                </a:lnTo>
                <a:lnTo>
                  <a:pt x="933" y="185"/>
                </a:lnTo>
                <a:lnTo>
                  <a:pt x="944" y="178"/>
                </a:lnTo>
                <a:lnTo>
                  <a:pt x="954" y="168"/>
                </a:lnTo>
                <a:lnTo>
                  <a:pt x="963" y="156"/>
                </a:lnTo>
                <a:lnTo>
                  <a:pt x="972" y="145"/>
                </a:lnTo>
                <a:lnTo>
                  <a:pt x="983" y="134"/>
                </a:lnTo>
                <a:lnTo>
                  <a:pt x="994" y="126"/>
                </a:lnTo>
                <a:lnTo>
                  <a:pt x="1008" y="122"/>
                </a:lnTo>
                <a:lnTo>
                  <a:pt x="1023" y="123"/>
                </a:lnTo>
                <a:lnTo>
                  <a:pt x="1031" y="115"/>
                </a:lnTo>
                <a:lnTo>
                  <a:pt x="1039" y="110"/>
                </a:lnTo>
                <a:lnTo>
                  <a:pt x="1048" y="107"/>
                </a:lnTo>
                <a:lnTo>
                  <a:pt x="1059" y="103"/>
                </a:lnTo>
                <a:lnTo>
                  <a:pt x="1068" y="102"/>
                </a:lnTo>
                <a:lnTo>
                  <a:pt x="1078" y="102"/>
                </a:lnTo>
                <a:lnTo>
                  <a:pt x="1090" y="102"/>
                </a:lnTo>
                <a:lnTo>
                  <a:pt x="1100" y="102"/>
                </a:lnTo>
                <a:lnTo>
                  <a:pt x="1112" y="107"/>
                </a:lnTo>
                <a:lnTo>
                  <a:pt x="1125" y="113"/>
                </a:lnTo>
                <a:lnTo>
                  <a:pt x="1136" y="119"/>
                </a:lnTo>
                <a:lnTo>
                  <a:pt x="1148" y="128"/>
                </a:lnTo>
                <a:lnTo>
                  <a:pt x="1157" y="137"/>
                </a:lnTo>
                <a:lnTo>
                  <a:pt x="1165" y="147"/>
                </a:lnTo>
                <a:lnTo>
                  <a:pt x="1171" y="160"/>
                </a:lnTo>
                <a:lnTo>
                  <a:pt x="1173" y="172"/>
                </a:lnTo>
                <a:lnTo>
                  <a:pt x="1188" y="189"/>
                </a:lnTo>
                <a:lnTo>
                  <a:pt x="1199" y="206"/>
                </a:lnTo>
                <a:lnTo>
                  <a:pt x="1208" y="225"/>
                </a:lnTo>
                <a:lnTo>
                  <a:pt x="1213" y="246"/>
                </a:lnTo>
                <a:lnTo>
                  <a:pt x="1216" y="268"/>
                </a:lnTo>
                <a:lnTo>
                  <a:pt x="1217" y="291"/>
                </a:lnTo>
                <a:lnTo>
                  <a:pt x="1214" y="313"/>
                </a:lnTo>
                <a:lnTo>
                  <a:pt x="1210" y="335"/>
                </a:lnTo>
                <a:lnTo>
                  <a:pt x="1216" y="345"/>
                </a:lnTo>
                <a:lnTo>
                  <a:pt x="1220" y="357"/>
                </a:lnTo>
                <a:lnTo>
                  <a:pt x="1221" y="369"/>
                </a:lnTo>
                <a:lnTo>
                  <a:pt x="1217" y="381"/>
                </a:lnTo>
                <a:lnTo>
                  <a:pt x="1210" y="390"/>
                </a:lnTo>
                <a:lnTo>
                  <a:pt x="1203" y="398"/>
                </a:lnTo>
                <a:lnTo>
                  <a:pt x="1195" y="406"/>
                </a:lnTo>
                <a:lnTo>
                  <a:pt x="1187" y="414"/>
                </a:lnTo>
                <a:lnTo>
                  <a:pt x="1179" y="422"/>
                </a:lnTo>
                <a:lnTo>
                  <a:pt x="1171" y="430"/>
                </a:lnTo>
                <a:lnTo>
                  <a:pt x="1163" y="437"/>
                </a:lnTo>
                <a:lnTo>
                  <a:pt x="1154" y="445"/>
                </a:lnTo>
                <a:lnTo>
                  <a:pt x="1156" y="451"/>
                </a:lnTo>
                <a:lnTo>
                  <a:pt x="1157" y="456"/>
                </a:lnTo>
                <a:lnTo>
                  <a:pt x="1158" y="462"/>
                </a:lnTo>
                <a:lnTo>
                  <a:pt x="1159" y="467"/>
                </a:lnTo>
                <a:lnTo>
                  <a:pt x="1163" y="462"/>
                </a:lnTo>
                <a:lnTo>
                  <a:pt x="1167" y="456"/>
                </a:lnTo>
                <a:lnTo>
                  <a:pt x="1173" y="451"/>
                </a:lnTo>
                <a:lnTo>
                  <a:pt x="1179" y="448"/>
                </a:lnTo>
                <a:lnTo>
                  <a:pt x="1184" y="445"/>
                </a:lnTo>
                <a:lnTo>
                  <a:pt x="1190" y="444"/>
                </a:lnTo>
                <a:lnTo>
                  <a:pt x="1197" y="444"/>
                </a:lnTo>
                <a:lnTo>
                  <a:pt x="1203" y="445"/>
                </a:lnTo>
                <a:lnTo>
                  <a:pt x="1208" y="452"/>
                </a:lnTo>
                <a:lnTo>
                  <a:pt x="1213" y="456"/>
                </a:lnTo>
                <a:lnTo>
                  <a:pt x="1221" y="457"/>
                </a:lnTo>
                <a:lnTo>
                  <a:pt x="1229" y="456"/>
                </a:lnTo>
                <a:lnTo>
                  <a:pt x="1237" y="456"/>
                </a:lnTo>
                <a:lnTo>
                  <a:pt x="1244" y="456"/>
                </a:lnTo>
                <a:lnTo>
                  <a:pt x="1251" y="458"/>
                </a:lnTo>
                <a:lnTo>
                  <a:pt x="1256" y="464"/>
                </a:lnTo>
                <a:lnTo>
                  <a:pt x="1270" y="464"/>
                </a:lnTo>
                <a:lnTo>
                  <a:pt x="1279" y="466"/>
                </a:lnTo>
                <a:lnTo>
                  <a:pt x="1285" y="472"/>
                </a:lnTo>
                <a:lnTo>
                  <a:pt x="1289" y="480"/>
                </a:lnTo>
                <a:lnTo>
                  <a:pt x="1292" y="489"/>
                </a:lnTo>
                <a:lnTo>
                  <a:pt x="1294" y="500"/>
                </a:lnTo>
                <a:lnTo>
                  <a:pt x="1297" y="509"/>
                </a:lnTo>
                <a:lnTo>
                  <a:pt x="1302" y="518"/>
                </a:lnTo>
                <a:lnTo>
                  <a:pt x="1309" y="521"/>
                </a:lnTo>
                <a:lnTo>
                  <a:pt x="1315" y="526"/>
                </a:lnTo>
                <a:lnTo>
                  <a:pt x="1319" y="531"/>
                </a:lnTo>
                <a:lnTo>
                  <a:pt x="1323" y="535"/>
                </a:lnTo>
                <a:lnTo>
                  <a:pt x="1323" y="547"/>
                </a:lnTo>
                <a:lnTo>
                  <a:pt x="1325" y="558"/>
                </a:lnTo>
                <a:lnTo>
                  <a:pt x="1331" y="568"/>
                </a:lnTo>
                <a:lnTo>
                  <a:pt x="1337" y="577"/>
                </a:lnTo>
                <a:lnTo>
                  <a:pt x="1343" y="587"/>
                </a:lnTo>
                <a:lnTo>
                  <a:pt x="1350" y="596"/>
                </a:lnTo>
                <a:lnTo>
                  <a:pt x="1356" y="607"/>
                </a:lnTo>
                <a:lnTo>
                  <a:pt x="1360" y="618"/>
                </a:lnTo>
                <a:lnTo>
                  <a:pt x="1369" y="661"/>
                </a:lnTo>
                <a:lnTo>
                  <a:pt x="1373" y="706"/>
                </a:lnTo>
                <a:lnTo>
                  <a:pt x="1378" y="751"/>
                </a:lnTo>
                <a:lnTo>
                  <a:pt x="1383" y="796"/>
                </a:lnTo>
                <a:lnTo>
                  <a:pt x="1387" y="841"/>
                </a:lnTo>
                <a:lnTo>
                  <a:pt x="1396" y="884"/>
                </a:lnTo>
                <a:lnTo>
                  <a:pt x="1409" y="925"/>
                </a:lnTo>
                <a:lnTo>
                  <a:pt x="1429" y="964"/>
                </a:lnTo>
                <a:lnTo>
                  <a:pt x="1438" y="1020"/>
                </a:lnTo>
                <a:lnTo>
                  <a:pt x="1443" y="1078"/>
                </a:lnTo>
                <a:lnTo>
                  <a:pt x="1443" y="1135"/>
                </a:lnTo>
                <a:lnTo>
                  <a:pt x="1445" y="1191"/>
                </a:lnTo>
                <a:lnTo>
                  <a:pt x="1476" y="1308"/>
                </a:lnTo>
                <a:lnTo>
                  <a:pt x="1471" y="1321"/>
                </a:lnTo>
                <a:lnTo>
                  <a:pt x="1466" y="1334"/>
                </a:lnTo>
                <a:lnTo>
                  <a:pt x="1460" y="1346"/>
                </a:lnTo>
                <a:lnTo>
                  <a:pt x="1454" y="1359"/>
                </a:lnTo>
                <a:lnTo>
                  <a:pt x="1447" y="1370"/>
                </a:lnTo>
                <a:lnTo>
                  <a:pt x="1440" y="1383"/>
                </a:lnTo>
                <a:lnTo>
                  <a:pt x="1435" y="1395"/>
                </a:lnTo>
                <a:lnTo>
                  <a:pt x="1428" y="1407"/>
                </a:lnTo>
                <a:lnTo>
                  <a:pt x="1421" y="1406"/>
                </a:lnTo>
                <a:lnTo>
                  <a:pt x="1416" y="1401"/>
                </a:lnTo>
                <a:lnTo>
                  <a:pt x="1413" y="1396"/>
                </a:lnTo>
                <a:lnTo>
                  <a:pt x="1411" y="1390"/>
                </a:lnTo>
                <a:lnTo>
                  <a:pt x="1413" y="1369"/>
                </a:lnTo>
                <a:lnTo>
                  <a:pt x="1417" y="1351"/>
                </a:lnTo>
                <a:lnTo>
                  <a:pt x="1422" y="1332"/>
                </a:lnTo>
                <a:lnTo>
                  <a:pt x="1421" y="1315"/>
                </a:lnTo>
                <a:lnTo>
                  <a:pt x="1415" y="1327"/>
                </a:lnTo>
                <a:lnTo>
                  <a:pt x="1413" y="1342"/>
                </a:lnTo>
                <a:lnTo>
                  <a:pt x="1407" y="1352"/>
                </a:lnTo>
                <a:lnTo>
                  <a:pt x="1394" y="1352"/>
                </a:lnTo>
                <a:lnTo>
                  <a:pt x="1387" y="1315"/>
                </a:lnTo>
                <a:lnTo>
                  <a:pt x="1384" y="1278"/>
                </a:lnTo>
                <a:lnTo>
                  <a:pt x="1385" y="1241"/>
                </a:lnTo>
                <a:lnTo>
                  <a:pt x="1393" y="1203"/>
                </a:lnTo>
                <a:lnTo>
                  <a:pt x="1387" y="1164"/>
                </a:lnTo>
                <a:lnTo>
                  <a:pt x="1376" y="1127"/>
                </a:lnTo>
                <a:lnTo>
                  <a:pt x="1360" y="1093"/>
                </a:lnTo>
                <a:lnTo>
                  <a:pt x="1342" y="1058"/>
                </a:lnTo>
                <a:lnTo>
                  <a:pt x="1325" y="1024"/>
                </a:lnTo>
                <a:lnTo>
                  <a:pt x="1309" y="989"/>
                </a:lnTo>
                <a:lnTo>
                  <a:pt x="1297" y="952"/>
                </a:lnTo>
                <a:lnTo>
                  <a:pt x="1290" y="914"/>
                </a:lnTo>
                <a:lnTo>
                  <a:pt x="1279" y="899"/>
                </a:lnTo>
                <a:lnTo>
                  <a:pt x="1272" y="881"/>
                </a:lnTo>
                <a:lnTo>
                  <a:pt x="1267" y="862"/>
                </a:lnTo>
                <a:lnTo>
                  <a:pt x="1263" y="844"/>
                </a:lnTo>
                <a:lnTo>
                  <a:pt x="1258" y="865"/>
                </a:lnTo>
                <a:lnTo>
                  <a:pt x="1257" y="887"/>
                </a:lnTo>
                <a:lnTo>
                  <a:pt x="1257" y="908"/>
                </a:lnTo>
                <a:lnTo>
                  <a:pt x="1257" y="929"/>
                </a:lnTo>
                <a:lnTo>
                  <a:pt x="1254" y="949"/>
                </a:lnTo>
                <a:lnTo>
                  <a:pt x="1248" y="966"/>
                </a:lnTo>
                <a:lnTo>
                  <a:pt x="1236" y="979"/>
                </a:lnTo>
                <a:lnTo>
                  <a:pt x="1219" y="988"/>
                </a:lnTo>
                <a:lnTo>
                  <a:pt x="1221" y="1008"/>
                </a:lnTo>
                <a:lnTo>
                  <a:pt x="1226" y="1027"/>
                </a:lnTo>
                <a:lnTo>
                  <a:pt x="1233" y="1048"/>
                </a:lnTo>
                <a:lnTo>
                  <a:pt x="1241" y="1067"/>
                </a:lnTo>
                <a:lnTo>
                  <a:pt x="1249" y="1088"/>
                </a:lnTo>
                <a:lnTo>
                  <a:pt x="1257" y="1108"/>
                </a:lnTo>
                <a:lnTo>
                  <a:pt x="1265" y="1126"/>
                </a:lnTo>
                <a:lnTo>
                  <a:pt x="1272" y="1145"/>
                </a:lnTo>
                <a:lnTo>
                  <a:pt x="1293" y="1210"/>
                </a:lnTo>
                <a:lnTo>
                  <a:pt x="1303" y="1277"/>
                </a:lnTo>
                <a:lnTo>
                  <a:pt x="1304" y="1346"/>
                </a:lnTo>
                <a:lnTo>
                  <a:pt x="1300" y="1416"/>
                </a:lnTo>
                <a:lnTo>
                  <a:pt x="1292" y="1487"/>
                </a:lnTo>
                <a:lnTo>
                  <a:pt x="1284" y="1557"/>
                </a:lnTo>
                <a:lnTo>
                  <a:pt x="1278" y="1626"/>
                </a:lnTo>
                <a:lnTo>
                  <a:pt x="1278" y="1695"/>
                </a:lnTo>
                <a:lnTo>
                  <a:pt x="1265" y="1748"/>
                </a:lnTo>
                <a:lnTo>
                  <a:pt x="1258" y="1803"/>
                </a:lnTo>
                <a:lnTo>
                  <a:pt x="1252" y="1860"/>
                </a:lnTo>
                <a:lnTo>
                  <a:pt x="1247" y="1916"/>
                </a:lnTo>
                <a:lnTo>
                  <a:pt x="1242" y="1944"/>
                </a:lnTo>
                <a:lnTo>
                  <a:pt x="1237" y="1972"/>
                </a:lnTo>
                <a:lnTo>
                  <a:pt x="1233" y="2000"/>
                </a:lnTo>
                <a:lnTo>
                  <a:pt x="1227" y="2028"/>
                </a:lnTo>
                <a:lnTo>
                  <a:pt x="1222" y="2056"/>
                </a:lnTo>
                <a:lnTo>
                  <a:pt x="1218" y="2085"/>
                </a:lnTo>
                <a:lnTo>
                  <a:pt x="1214" y="2113"/>
                </a:lnTo>
                <a:lnTo>
                  <a:pt x="1212" y="2142"/>
                </a:lnTo>
                <a:lnTo>
                  <a:pt x="1208" y="2147"/>
                </a:lnTo>
                <a:lnTo>
                  <a:pt x="1201" y="2148"/>
                </a:lnTo>
                <a:lnTo>
                  <a:pt x="1195" y="2149"/>
                </a:lnTo>
                <a:lnTo>
                  <a:pt x="1188" y="2151"/>
                </a:lnTo>
                <a:lnTo>
                  <a:pt x="1188" y="2159"/>
                </a:lnTo>
                <a:lnTo>
                  <a:pt x="1190" y="2169"/>
                </a:lnTo>
                <a:lnTo>
                  <a:pt x="1194" y="2177"/>
                </a:lnTo>
                <a:lnTo>
                  <a:pt x="1197" y="2186"/>
                </a:lnTo>
                <a:lnTo>
                  <a:pt x="1206" y="2192"/>
                </a:lnTo>
                <a:lnTo>
                  <a:pt x="1216" y="2197"/>
                </a:lnTo>
                <a:lnTo>
                  <a:pt x="1225" y="2203"/>
                </a:lnTo>
                <a:lnTo>
                  <a:pt x="1233" y="2210"/>
                </a:lnTo>
                <a:lnTo>
                  <a:pt x="1241" y="2218"/>
                </a:lnTo>
                <a:lnTo>
                  <a:pt x="1247" y="2226"/>
                </a:lnTo>
                <a:lnTo>
                  <a:pt x="1251" y="2237"/>
                </a:lnTo>
                <a:lnTo>
                  <a:pt x="1254" y="2247"/>
                </a:lnTo>
                <a:lnTo>
                  <a:pt x="1249" y="2256"/>
                </a:lnTo>
                <a:lnTo>
                  <a:pt x="1242" y="2263"/>
                </a:lnTo>
                <a:lnTo>
                  <a:pt x="1234" y="2268"/>
                </a:lnTo>
                <a:lnTo>
                  <a:pt x="1225" y="2272"/>
                </a:lnTo>
                <a:lnTo>
                  <a:pt x="1214" y="2275"/>
                </a:lnTo>
                <a:lnTo>
                  <a:pt x="1203" y="2277"/>
                </a:lnTo>
                <a:lnTo>
                  <a:pt x="1193" y="2277"/>
                </a:lnTo>
                <a:lnTo>
                  <a:pt x="1181" y="2278"/>
                </a:lnTo>
                <a:lnTo>
                  <a:pt x="1169" y="2277"/>
                </a:lnTo>
                <a:lnTo>
                  <a:pt x="1159" y="2273"/>
                </a:lnTo>
                <a:lnTo>
                  <a:pt x="1150" y="2268"/>
                </a:lnTo>
                <a:lnTo>
                  <a:pt x="1142" y="2261"/>
                </a:lnTo>
                <a:lnTo>
                  <a:pt x="1134" y="2254"/>
                </a:lnTo>
                <a:lnTo>
                  <a:pt x="1125" y="2248"/>
                </a:lnTo>
                <a:lnTo>
                  <a:pt x="1114" y="2245"/>
                </a:lnTo>
                <a:lnTo>
                  <a:pt x="1103" y="2243"/>
                </a:lnTo>
                <a:lnTo>
                  <a:pt x="1093" y="2228"/>
                </a:lnTo>
                <a:lnTo>
                  <a:pt x="1091" y="2210"/>
                </a:lnTo>
                <a:lnTo>
                  <a:pt x="1092" y="2190"/>
                </a:lnTo>
                <a:lnTo>
                  <a:pt x="1092" y="2173"/>
                </a:lnTo>
                <a:lnTo>
                  <a:pt x="1084" y="2171"/>
                </a:lnTo>
                <a:lnTo>
                  <a:pt x="1075" y="2170"/>
                </a:lnTo>
                <a:lnTo>
                  <a:pt x="1068" y="2167"/>
                </a:lnTo>
                <a:lnTo>
                  <a:pt x="1063" y="2159"/>
                </a:lnTo>
                <a:lnTo>
                  <a:pt x="1062" y="2079"/>
                </a:lnTo>
                <a:lnTo>
                  <a:pt x="1066" y="1997"/>
                </a:lnTo>
                <a:lnTo>
                  <a:pt x="1072" y="1914"/>
                </a:lnTo>
                <a:lnTo>
                  <a:pt x="1077" y="1832"/>
                </a:lnTo>
                <a:lnTo>
                  <a:pt x="1080" y="1749"/>
                </a:lnTo>
                <a:lnTo>
                  <a:pt x="1080" y="1668"/>
                </a:lnTo>
                <a:lnTo>
                  <a:pt x="1072" y="1588"/>
                </a:lnTo>
                <a:lnTo>
                  <a:pt x="1057" y="1509"/>
                </a:lnTo>
                <a:lnTo>
                  <a:pt x="1054" y="1570"/>
                </a:lnTo>
                <a:lnTo>
                  <a:pt x="1054" y="1631"/>
                </a:lnTo>
                <a:lnTo>
                  <a:pt x="1051" y="1691"/>
                </a:lnTo>
                <a:lnTo>
                  <a:pt x="1037" y="1747"/>
                </a:lnTo>
                <a:lnTo>
                  <a:pt x="1042" y="1817"/>
                </a:lnTo>
                <a:lnTo>
                  <a:pt x="1046" y="1892"/>
                </a:lnTo>
                <a:lnTo>
                  <a:pt x="1047" y="1967"/>
                </a:lnTo>
                <a:lnTo>
                  <a:pt x="1042" y="2042"/>
                </a:lnTo>
                <a:lnTo>
                  <a:pt x="1029" y="2056"/>
                </a:lnTo>
                <a:lnTo>
                  <a:pt x="1030" y="2071"/>
                </a:lnTo>
                <a:lnTo>
                  <a:pt x="1037" y="2087"/>
                </a:lnTo>
                <a:lnTo>
                  <a:pt x="1038" y="2103"/>
                </a:lnTo>
                <a:lnTo>
                  <a:pt x="1035" y="2124"/>
                </a:lnTo>
                <a:lnTo>
                  <a:pt x="1035" y="2146"/>
                </a:lnTo>
                <a:lnTo>
                  <a:pt x="1037" y="2170"/>
                </a:lnTo>
                <a:lnTo>
                  <a:pt x="1039" y="2194"/>
                </a:lnTo>
                <a:lnTo>
                  <a:pt x="1038" y="2216"/>
                </a:lnTo>
                <a:lnTo>
                  <a:pt x="1032" y="2234"/>
                </a:lnTo>
                <a:lnTo>
                  <a:pt x="1020" y="2249"/>
                </a:lnTo>
                <a:lnTo>
                  <a:pt x="998" y="2258"/>
                </a:lnTo>
                <a:lnTo>
                  <a:pt x="991" y="2258"/>
                </a:lnTo>
                <a:lnTo>
                  <a:pt x="984" y="2257"/>
                </a:lnTo>
                <a:lnTo>
                  <a:pt x="978" y="2256"/>
                </a:lnTo>
                <a:lnTo>
                  <a:pt x="971" y="2255"/>
                </a:lnTo>
                <a:lnTo>
                  <a:pt x="966" y="2254"/>
                </a:lnTo>
                <a:lnTo>
                  <a:pt x="959" y="2252"/>
                </a:lnTo>
                <a:lnTo>
                  <a:pt x="953" y="2249"/>
                </a:lnTo>
                <a:lnTo>
                  <a:pt x="946" y="2247"/>
                </a:lnTo>
                <a:lnTo>
                  <a:pt x="936" y="2234"/>
                </a:lnTo>
                <a:lnTo>
                  <a:pt x="930" y="2219"/>
                </a:lnTo>
                <a:lnTo>
                  <a:pt x="929" y="2204"/>
                </a:lnTo>
                <a:lnTo>
                  <a:pt x="931" y="2188"/>
                </a:lnTo>
                <a:lnTo>
                  <a:pt x="934" y="2172"/>
                </a:lnTo>
                <a:lnTo>
                  <a:pt x="939" y="2156"/>
                </a:lnTo>
                <a:lnTo>
                  <a:pt x="942" y="2141"/>
                </a:lnTo>
                <a:lnTo>
                  <a:pt x="946" y="2126"/>
                </a:lnTo>
                <a:lnTo>
                  <a:pt x="954" y="2072"/>
                </a:lnTo>
                <a:lnTo>
                  <a:pt x="931" y="2063"/>
                </a:lnTo>
                <a:lnTo>
                  <a:pt x="915" y="2049"/>
                </a:lnTo>
                <a:lnTo>
                  <a:pt x="904" y="2029"/>
                </a:lnTo>
                <a:lnTo>
                  <a:pt x="899" y="2007"/>
                </a:lnTo>
                <a:lnTo>
                  <a:pt x="895" y="1983"/>
                </a:lnTo>
                <a:lnTo>
                  <a:pt x="893" y="1959"/>
                </a:lnTo>
                <a:lnTo>
                  <a:pt x="889" y="1936"/>
                </a:lnTo>
                <a:lnTo>
                  <a:pt x="884" y="1914"/>
                </a:lnTo>
                <a:lnTo>
                  <a:pt x="877" y="1848"/>
                </a:lnTo>
                <a:lnTo>
                  <a:pt x="874" y="1782"/>
                </a:lnTo>
                <a:lnTo>
                  <a:pt x="874" y="1715"/>
                </a:lnTo>
                <a:lnTo>
                  <a:pt x="876" y="1647"/>
                </a:lnTo>
                <a:lnTo>
                  <a:pt x="874" y="1580"/>
                </a:lnTo>
                <a:lnTo>
                  <a:pt x="871" y="1513"/>
                </a:lnTo>
                <a:lnTo>
                  <a:pt x="862" y="1448"/>
                </a:lnTo>
                <a:lnTo>
                  <a:pt x="846" y="1383"/>
                </a:lnTo>
                <a:lnTo>
                  <a:pt x="839" y="1337"/>
                </a:lnTo>
                <a:lnTo>
                  <a:pt x="835" y="1293"/>
                </a:lnTo>
                <a:lnTo>
                  <a:pt x="834" y="1252"/>
                </a:lnTo>
                <a:lnTo>
                  <a:pt x="836" y="1210"/>
                </a:lnTo>
                <a:lnTo>
                  <a:pt x="845" y="1169"/>
                </a:lnTo>
                <a:lnTo>
                  <a:pt x="859" y="1128"/>
                </a:lnTo>
                <a:lnTo>
                  <a:pt x="880" y="1087"/>
                </a:lnTo>
                <a:lnTo>
                  <a:pt x="909" y="1044"/>
                </a:lnTo>
                <a:lnTo>
                  <a:pt x="909" y="1040"/>
                </a:lnTo>
                <a:lnTo>
                  <a:pt x="909" y="1025"/>
                </a:lnTo>
                <a:lnTo>
                  <a:pt x="908" y="1005"/>
                </a:lnTo>
                <a:lnTo>
                  <a:pt x="907" y="985"/>
                </a:lnTo>
                <a:lnTo>
                  <a:pt x="889" y="974"/>
                </a:lnTo>
                <a:lnTo>
                  <a:pt x="878" y="964"/>
                </a:lnTo>
                <a:lnTo>
                  <a:pt x="871" y="952"/>
                </a:lnTo>
                <a:lnTo>
                  <a:pt x="868" y="938"/>
                </a:lnTo>
                <a:lnTo>
                  <a:pt x="868" y="923"/>
                </a:lnTo>
                <a:lnTo>
                  <a:pt x="869" y="904"/>
                </a:lnTo>
                <a:lnTo>
                  <a:pt x="872" y="881"/>
                </a:lnTo>
                <a:lnTo>
                  <a:pt x="876" y="854"/>
                </a:lnTo>
                <a:lnTo>
                  <a:pt x="872" y="826"/>
                </a:lnTo>
                <a:lnTo>
                  <a:pt x="869" y="797"/>
                </a:lnTo>
                <a:lnTo>
                  <a:pt x="864" y="768"/>
                </a:lnTo>
                <a:lnTo>
                  <a:pt x="855" y="743"/>
                </a:lnTo>
                <a:lnTo>
                  <a:pt x="824" y="695"/>
                </a:lnTo>
                <a:lnTo>
                  <a:pt x="816" y="706"/>
                </a:lnTo>
                <a:lnTo>
                  <a:pt x="810" y="715"/>
                </a:lnTo>
                <a:lnTo>
                  <a:pt x="803" y="725"/>
                </a:lnTo>
                <a:lnTo>
                  <a:pt x="798" y="736"/>
                </a:lnTo>
                <a:lnTo>
                  <a:pt x="793" y="746"/>
                </a:lnTo>
                <a:lnTo>
                  <a:pt x="786" y="758"/>
                </a:lnTo>
                <a:lnTo>
                  <a:pt x="780" y="770"/>
                </a:lnTo>
                <a:lnTo>
                  <a:pt x="772" y="783"/>
                </a:lnTo>
                <a:lnTo>
                  <a:pt x="766" y="794"/>
                </a:lnTo>
                <a:lnTo>
                  <a:pt x="760" y="806"/>
                </a:lnTo>
                <a:lnTo>
                  <a:pt x="756" y="816"/>
                </a:lnTo>
                <a:lnTo>
                  <a:pt x="752" y="826"/>
                </a:lnTo>
                <a:lnTo>
                  <a:pt x="747" y="834"/>
                </a:lnTo>
                <a:lnTo>
                  <a:pt x="740" y="838"/>
                </a:lnTo>
                <a:lnTo>
                  <a:pt x="732" y="841"/>
                </a:lnTo>
                <a:lnTo>
                  <a:pt x="721" y="839"/>
                </a:lnTo>
                <a:lnTo>
                  <a:pt x="712" y="857"/>
                </a:lnTo>
                <a:lnTo>
                  <a:pt x="705" y="873"/>
                </a:lnTo>
                <a:lnTo>
                  <a:pt x="700" y="890"/>
                </a:lnTo>
                <a:lnTo>
                  <a:pt x="696" y="905"/>
                </a:lnTo>
                <a:lnTo>
                  <a:pt x="691" y="921"/>
                </a:lnTo>
                <a:lnTo>
                  <a:pt x="687" y="936"/>
                </a:lnTo>
                <a:lnTo>
                  <a:pt x="682" y="950"/>
                </a:lnTo>
                <a:lnTo>
                  <a:pt x="676" y="964"/>
                </a:lnTo>
                <a:lnTo>
                  <a:pt x="657" y="983"/>
                </a:lnTo>
                <a:lnTo>
                  <a:pt x="649" y="1005"/>
                </a:lnTo>
                <a:lnTo>
                  <a:pt x="650" y="1027"/>
                </a:lnTo>
                <a:lnTo>
                  <a:pt x="656" y="1050"/>
                </a:lnTo>
                <a:lnTo>
                  <a:pt x="665" y="1074"/>
                </a:lnTo>
                <a:lnTo>
                  <a:pt x="674" y="1099"/>
                </a:lnTo>
                <a:lnTo>
                  <a:pt x="679" y="1123"/>
                </a:lnTo>
                <a:lnTo>
                  <a:pt x="676" y="1148"/>
                </a:lnTo>
                <a:lnTo>
                  <a:pt x="673" y="1168"/>
                </a:lnTo>
                <a:lnTo>
                  <a:pt x="673" y="1185"/>
                </a:lnTo>
                <a:lnTo>
                  <a:pt x="676" y="1202"/>
                </a:lnTo>
                <a:lnTo>
                  <a:pt x="680" y="1218"/>
                </a:lnTo>
                <a:lnTo>
                  <a:pt x="684" y="1236"/>
                </a:lnTo>
                <a:lnTo>
                  <a:pt x="688" y="1253"/>
                </a:lnTo>
                <a:lnTo>
                  <a:pt x="688" y="1270"/>
                </a:lnTo>
                <a:lnTo>
                  <a:pt x="683" y="1290"/>
                </a:lnTo>
                <a:lnTo>
                  <a:pt x="674" y="1339"/>
                </a:lnTo>
                <a:lnTo>
                  <a:pt x="671" y="1389"/>
                </a:lnTo>
                <a:lnTo>
                  <a:pt x="669" y="1438"/>
                </a:lnTo>
                <a:lnTo>
                  <a:pt x="671" y="1488"/>
                </a:lnTo>
                <a:lnTo>
                  <a:pt x="671" y="1537"/>
                </a:lnTo>
                <a:lnTo>
                  <a:pt x="668" y="1587"/>
                </a:lnTo>
                <a:lnTo>
                  <a:pt x="662" y="1638"/>
                </a:lnTo>
                <a:lnTo>
                  <a:pt x="650" y="1688"/>
                </a:lnTo>
                <a:lnTo>
                  <a:pt x="638" y="1746"/>
                </a:lnTo>
                <a:lnTo>
                  <a:pt x="629" y="1805"/>
                </a:lnTo>
                <a:lnTo>
                  <a:pt x="621" y="1863"/>
                </a:lnTo>
                <a:lnTo>
                  <a:pt x="614" y="1923"/>
                </a:lnTo>
                <a:lnTo>
                  <a:pt x="607" y="1982"/>
                </a:lnTo>
                <a:lnTo>
                  <a:pt x="599" y="2041"/>
                </a:lnTo>
                <a:lnTo>
                  <a:pt x="588" y="2099"/>
                </a:lnTo>
                <a:lnTo>
                  <a:pt x="574" y="2156"/>
                </a:lnTo>
                <a:lnTo>
                  <a:pt x="571" y="2163"/>
                </a:lnTo>
                <a:lnTo>
                  <a:pt x="564" y="2166"/>
                </a:lnTo>
                <a:lnTo>
                  <a:pt x="555" y="2169"/>
                </a:lnTo>
                <a:lnTo>
                  <a:pt x="547" y="2170"/>
                </a:lnTo>
                <a:lnTo>
                  <a:pt x="548" y="2187"/>
                </a:lnTo>
                <a:lnTo>
                  <a:pt x="558" y="2202"/>
                </a:lnTo>
                <a:lnTo>
                  <a:pt x="570" y="2217"/>
                </a:lnTo>
                <a:lnTo>
                  <a:pt x="583" y="2232"/>
                </a:lnTo>
                <a:lnTo>
                  <a:pt x="593" y="2246"/>
                </a:lnTo>
                <a:lnTo>
                  <a:pt x="598" y="2258"/>
                </a:lnTo>
                <a:lnTo>
                  <a:pt x="593" y="2272"/>
                </a:lnTo>
                <a:lnTo>
                  <a:pt x="576" y="2285"/>
                </a:lnTo>
                <a:lnTo>
                  <a:pt x="560" y="2283"/>
                </a:lnTo>
                <a:lnTo>
                  <a:pt x="543" y="2281"/>
                </a:lnTo>
                <a:lnTo>
                  <a:pt x="525" y="2281"/>
                </a:lnTo>
                <a:lnTo>
                  <a:pt x="508" y="2280"/>
                </a:lnTo>
                <a:lnTo>
                  <a:pt x="492" y="2277"/>
                </a:lnTo>
                <a:lnTo>
                  <a:pt x="477" y="2272"/>
                </a:lnTo>
                <a:lnTo>
                  <a:pt x="463" y="2263"/>
                </a:lnTo>
                <a:lnTo>
                  <a:pt x="453" y="2249"/>
                </a:lnTo>
                <a:lnTo>
                  <a:pt x="448" y="2226"/>
                </a:lnTo>
                <a:lnTo>
                  <a:pt x="445" y="2201"/>
                </a:lnTo>
                <a:lnTo>
                  <a:pt x="446" y="2176"/>
                </a:lnTo>
                <a:lnTo>
                  <a:pt x="449" y="2151"/>
                </a:lnTo>
                <a:lnTo>
                  <a:pt x="439" y="2141"/>
                </a:lnTo>
                <a:lnTo>
                  <a:pt x="433" y="2128"/>
                </a:lnTo>
                <a:lnTo>
                  <a:pt x="431" y="2114"/>
                </a:lnTo>
                <a:lnTo>
                  <a:pt x="431" y="2101"/>
                </a:lnTo>
                <a:lnTo>
                  <a:pt x="433" y="2086"/>
                </a:lnTo>
                <a:lnTo>
                  <a:pt x="434" y="2071"/>
                </a:lnTo>
                <a:lnTo>
                  <a:pt x="435" y="2056"/>
                </a:lnTo>
                <a:lnTo>
                  <a:pt x="435" y="2042"/>
                </a:lnTo>
                <a:lnTo>
                  <a:pt x="441" y="1998"/>
                </a:lnTo>
                <a:lnTo>
                  <a:pt x="446" y="1953"/>
                </a:lnTo>
                <a:lnTo>
                  <a:pt x="450" y="1908"/>
                </a:lnTo>
                <a:lnTo>
                  <a:pt x="454" y="1863"/>
                </a:lnTo>
                <a:lnTo>
                  <a:pt x="456" y="1818"/>
                </a:lnTo>
                <a:lnTo>
                  <a:pt x="461" y="1775"/>
                </a:lnTo>
                <a:lnTo>
                  <a:pt x="465" y="1731"/>
                </a:lnTo>
                <a:lnTo>
                  <a:pt x="471" y="1688"/>
                </a:lnTo>
                <a:lnTo>
                  <a:pt x="461" y="1633"/>
                </a:lnTo>
                <a:lnTo>
                  <a:pt x="457" y="1575"/>
                </a:lnTo>
                <a:lnTo>
                  <a:pt x="454" y="1519"/>
                </a:lnTo>
                <a:lnTo>
                  <a:pt x="445" y="1467"/>
                </a:lnTo>
                <a:lnTo>
                  <a:pt x="441" y="1505"/>
                </a:lnTo>
                <a:lnTo>
                  <a:pt x="437" y="1544"/>
                </a:lnTo>
                <a:lnTo>
                  <a:pt x="432" y="1583"/>
                </a:lnTo>
                <a:lnTo>
                  <a:pt x="427" y="1621"/>
                </a:lnTo>
                <a:lnTo>
                  <a:pt x="424" y="1661"/>
                </a:lnTo>
                <a:lnTo>
                  <a:pt x="422" y="1700"/>
                </a:lnTo>
                <a:lnTo>
                  <a:pt x="423" y="1738"/>
                </a:lnTo>
                <a:lnTo>
                  <a:pt x="427" y="1776"/>
                </a:lnTo>
                <a:lnTo>
                  <a:pt x="427" y="1840"/>
                </a:lnTo>
                <a:lnTo>
                  <a:pt x="427" y="1908"/>
                </a:lnTo>
                <a:lnTo>
                  <a:pt x="426" y="1979"/>
                </a:lnTo>
                <a:lnTo>
                  <a:pt x="424" y="2048"/>
                </a:lnTo>
                <a:lnTo>
                  <a:pt x="415" y="2070"/>
                </a:lnTo>
                <a:lnTo>
                  <a:pt x="411" y="2094"/>
                </a:lnTo>
                <a:lnTo>
                  <a:pt x="410" y="2118"/>
                </a:lnTo>
                <a:lnTo>
                  <a:pt x="405" y="2142"/>
                </a:lnTo>
                <a:lnTo>
                  <a:pt x="409" y="2163"/>
                </a:lnTo>
                <a:lnTo>
                  <a:pt x="411" y="2185"/>
                </a:lnTo>
                <a:lnTo>
                  <a:pt x="411" y="2207"/>
                </a:lnTo>
                <a:lnTo>
                  <a:pt x="407" y="2227"/>
                </a:lnTo>
                <a:lnTo>
                  <a:pt x="395" y="2234"/>
                </a:lnTo>
                <a:lnTo>
                  <a:pt x="381" y="2240"/>
                </a:lnTo>
                <a:lnTo>
                  <a:pt x="369" y="2243"/>
                </a:lnTo>
                <a:lnTo>
                  <a:pt x="354" y="2246"/>
                </a:lnTo>
                <a:lnTo>
                  <a:pt x="340" y="2246"/>
                </a:lnTo>
                <a:lnTo>
                  <a:pt x="326" y="2243"/>
                </a:lnTo>
                <a:lnTo>
                  <a:pt x="312" y="2240"/>
                </a:lnTo>
                <a:lnTo>
                  <a:pt x="299" y="2234"/>
                </a:lnTo>
                <a:lnTo>
                  <a:pt x="288" y="2224"/>
                </a:lnTo>
                <a:lnTo>
                  <a:pt x="284" y="2210"/>
                </a:lnTo>
                <a:lnTo>
                  <a:pt x="284" y="2194"/>
                </a:lnTo>
                <a:lnTo>
                  <a:pt x="287" y="2179"/>
                </a:lnTo>
                <a:lnTo>
                  <a:pt x="298" y="2154"/>
                </a:lnTo>
                <a:lnTo>
                  <a:pt x="308" y="2127"/>
                </a:lnTo>
                <a:lnTo>
                  <a:pt x="312" y="2098"/>
                </a:lnTo>
                <a:lnTo>
                  <a:pt x="309" y="2070"/>
                </a:lnTo>
                <a:lnTo>
                  <a:pt x="291" y="2065"/>
                </a:lnTo>
                <a:lnTo>
                  <a:pt x="280" y="2055"/>
                </a:lnTo>
                <a:lnTo>
                  <a:pt x="274" y="2041"/>
                </a:lnTo>
                <a:lnTo>
                  <a:pt x="272" y="2025"/>
                </a:lnTo>
                <a:lnTo>
                  <a:pt x="271" y="2007"/>
                </a:lnTo>
                <a:lnTo>
                  <a:pt x="272" y="1989"/>
                </a:lnTo>
                <a:lnTo>
                  <a:pt x="272" y="1972"/>
                </a:lnTo>
                <a:lnTo>
                  <a:pt x="269" y="1956"/>
                </a:lnTo>
                <a:lnTo>
                  <a:pt x="260" y="1881"/>
                </a:lnTo>
                <a:lnTo>
                  <a:pt x="253" y="1802"/>
                </a:lnTo>
                <a:lnTo>
                  <a:pt x="246" y="1725"/>
                </a:lnTo>
                <a:lnTo>
                  <a:pt x="236" y="1651"/>
                </a:lnTo>
                <a:lnTo>
                  <a:pt x="227" y="1616"/>
                </a:lnTo>
                <a:lnTo>
                  <a:pt x="222" y="1581"/>
                </a:lnTo>
                <a:lnTo>
                  <a:pt x="216" y="1545"/>
                </a:lnTo>
                <a:lnTo>
                  <a:pt x="207" y="1511"/>
                </a:lnTo>
                <a:lnTo>
                  <a:pt x="212" y="1433"/>
                </a:lnTo>
                <a:lnTo>
                  <a:pt x="219" y="1357"/>
                </a:lnTo>
                <a:lnTo>
                  <a:pt x="221" y="1282"/>
                </a:lnTo>
                <a:lnTo>
                  <a:pt x="215" y="1208"/>
                </a:lnTo>
                <a:lnTo>
                  <a:pt x="214" y="1181"/>
                </a:lnTo>
                <a:lnTo>
                  <a:pt x="212" y="1155"/>
                </a:lnTo>
                <a:lnTo>
                  <a:pt x="212" y="1130"/>
                </a:lnTo>
                <a:lnTo>
                  <a:pt x="214" y="1103"/>
                </a:lnTo>
                <a:lnTo>
                  <a:pt x="221" y="1082"/>
                </a:lnTo>
                <a:lnTo>
                  <a:pt x="229" y="1062"/>
                </a:lnTo>
                <a:lnTo>
                  <a:pt x="238" y="1041"/>
                </a:lnTo>
                <a:lnTo>
                  <a:pt x="248" y="1020"/>
                </a:lnTo>
                <a:lnTo>
                  <a:pt x="252" y="998"/>
                </a:lnTo>
                <a:lnTo>
                  <a:pt x="254" y="978"/>
                </a:lnTo>
                <a:lnTo>
                  <a:pt x="250" y="958"/>
                </a:lnTo>
                <a:lnTo>
                  <a:pt x="238" y="938"/>
                </a:lnTo>
                <a:lnTo>
                  <a:pt x="245" y="875"/>
                </a:lnTo>
                <a:lnTo>
                  <a:pt x="251" y="811"/>
                </a:lnTo>
                <a:lnTo>
                  <a:pt x="254" y="747"/>
                </a:lnTo>
                <a:lnTo>
                  <a:pt x="251" y="684"/>
                </a:lnTo>
                <a:lnTo>
                  <a:pt x="246" y="693"/>
                </a:lnTo>
                <a:lnTo>
                  <a:pt x="243" y="703"/>
                </a:lnTo>
                <a:lnTo>
                  <a:pt x="241" y="715"/>
                </a:lnTo>
                <a:lnTo>
                  <a:pt x="237" y="725"/>
                </a:lnTo>
                <a:lnTo>
                  <a:pt x="233" y="735"/>
                </a:lnTo>
                <a:lnTo>
                  <a:pt x="227" y="741"/>
                </a:lnTo>
                <a:lnTo>
                  <a:pt x="218" y="745"/>
                </a:lnTo>
                <a:lnTo>
                  <a:pt x="205" y="743"/>
                </a:lnTo>
                <a:lnTo>
                  <a:pt x="206" y="769"/>
                </a:lnTo>
                <a:lnTo>
                  <a:pt x="205" y="794"/>
                </a:lnTo>
                <a:lnTo>
                  <a:pt x="201" y="820"/>
                </a:lnTo>
                <a:lnTo>
                  <a:pt x="197" y="844"/>
                </a:lnTo>
                <a:lnTo>
                  <a:pt x="190" y="868"/>
                </a:lnTo>
                <a:lnTo>
                  <a:pt x="182" y="892"/>
                </a:lnTo>
                <a:lnTo>
                  <a:pt x="173" y="915"/>
                </a:lnTo>
                <a:lnTo>
                  <a:pt x="163" y="938"/>
                </a:lnTo>
                <a:lnTo>
                  <a:pt x="155" y="960"/>
                </a:lnTo>
                <a:lnTo>
                  <a:pt x="146" y="983"/>
                </a:lnTo>
                <a:lnTo>
                  <a:pt x="138" y="1005"/>
                </a:lnTo>
                <a:lnTo>
                  <a:pt x="130" y="1028"/>
                </a:lnTo>
                <a:lnTo>
                  <a:pt x="122" y="1051"/>
                </a:lnTo>
                <a:lnTo>
                  <a:pt x="114" y="1075"/>
                </a:lnTo>
                <a:lnTo>
                  <a:pt x="107" y="1099"/>
                </a:lnTo>
                <a:lnTo>
                  <a:pt x="100" y="1122"/>
                </a:lnTo>
                <a:lnTo>
                  <a:pt x="108" y="1153"/>
                </a:lnTo>
                <a:lnTo>
                  <a:pt x="115" y="1185"/>
                </a:lnTo>
                <a:lnTo>
                  <a:pt x="114" y="1218"/>
                </a:lnTo>
                <a:lnTo>
                  <a:pt x="105" y="1249"/>
                </a:lnTo>
                <a:lnTo>
                  <a:pt x="100" y="1249"/>
                </a:lnTo>
                <a:lnTo>
                  <a:pt x="95" y="1249"/>
                </a:lnTo>
                <a:lnTo>
                  <a:pt x="92" y="1248"/>
                </a:lnTo>
                <a:lnTo>
                  <a:pt x="89" y="1246"/>
                </a:lnTo>
                <a:lnTo>
                  <a:pt x="89" y="1255"/>
                </a:lnTo>
                <a:lnTo>
                  <a:pt x="92" y="1264"/>
                </a:lnTo>
                <a:lnTo>
                  <a:pt x="97" y="1275"/>
                </a:lnTo>
                <a:lnTo>
                  <a:pt x="101" y="1284"/>
                </a:lnTo>
                <a:lnTo>
                  <a:pt x="105" y="1293"/>
                </a:lnTo>
                <a:lnTo>
                  <a:pt x="107" y="1302"/>
                </a:lnTo>
                <a:lnTo>
                  <a:pt x="106" y="1313"/>
                </a:lnTo>
                <a:lnTo>
                  <a:pt x="101" y="1322"/>
                </a:lnTo>
                <a:lnTo>
                  <a:pt x="92" y="1323"/>
                </a:lnTo>
                <a:lnTo>
                  <a:pt x="85" y="1322"/>
                </a:lnTo>
                <a:lnTo>
                  <a:pt x="77" y="1319"/>
                </a:lnTo>
                <a:lnTo>
                  <a:pt x="70" y="1313"/>
                </a:lnTo>
                <a:lnTo>
                  <a:pt x="64" y="1307"/>
                </a:lnTo>
                <a:lnTo>
                  <a:pt x="59" y="1300"/>
                </a:lnTo>
                <a:lnTo>
                  <a:pt x="54" y="1293"/>
                </a:lnTo>
                <a:lnTo>
                  <a:pt x="49" y="1286"/>
                </a:lnTo>
                <a:lnTo>
                  <a:pt x="42" y="1275"/>
                </a:lnTo>
                <a:lnTo>
                  <a:pt x="34" y="1264"/>
                </a:lnTo>
                <a:lnTo>
                  <a:pt x="24" y="1253"/>
                </a:lnTo>
                <a:lnTo>
                  <a:pt x="15" y="1243"/>
                </a:lnTo>
                <a:lnTo>
                  <a:pt x="7" y="1231"/>
                </a:lnTo>
                <a:lnTo>
                  <a:pt x="1" y="1219"/>
                </a:lnTo>
                <a:lnTo>
                  <a:pt x="0" y="1207"/>
                </a:lnTo>
                <a:lnTo>
                  <a:pt x="3" y="1193"/>
                </a:lnTo>
                <a:lnTo>
                  <a:pt x="30" y="1092"/>
                </a:lnTo>
                <a:lnTo>
                  <a:pt x="30" y="1052"/>
                </a:lnTo>
                <a:lnTo>
                  <a:pt x="36" y="1014"/>
                </a:lnTo>
                <a:lnTo>
                  <a:pt x="44" y="979"/>
                </a:lnTo>
                <a:lnTo>
                  <a:pt x="52" y="945"/>
                </a:lnTo>
                <a:lnTo>
                  <a:pt x="52" y="927"/>
                </a:lnTo>
                <a:lnTo>
                  <a:pt x="53" y="908"/>
                </a:lnTo>
                <a:lnTo>
                  <a:pt x="54" y="890"/>
                </a:lnTo>
                <a:lnTo>
                  <a:pt x="56" y="873"/>
                </a:lnTo>
                <a:lnTo>
                  <a:pt x="60" y="852"/>
                </a:lnTo>
                <a:lnTo>
                  <a:pt x="63" y="832"/>
                </a:lnTo>
                <a:lnTo>
                  <a:pt x="68" y="812"/>
                </a:lnTo>
                <a:lnTo>
                  <a:pt x="72" y="790"/>
                </a:lnTo>
                <a:lnTo>
                  <a:pt x="79" y="769"/>
                </a:lnTo>
                <a:lnTo>
                  <a:pt x="87" y="750"/>
                </a:lnTo>
                <a:lnTo>
                  <a:pt x="99" y="730"/>
                </a:lnTo>
                <a:lnTo>
                  <a:pt x="113" y="710"/>
                </a:lnTo>
                <a:lnTo>
                  <a:pt x="119" y="699"/>
                </a:lnTo>
                <a:lnTo>
                  <a:pt x="119" y="687"/>
                </a:lnTo>
                <a:lnTo>
                  <a:pt x="114" y="678"/>
                </a:lnTo>
                <a:lnTo>
                  <a:pt x="107" y="670"/>
                </a:lnTo>
                <a:lnTo>
                  <a:pt x="99" y="661"/>
                </a:lnTo>
                <a:lnTo>
                  <a:pt x="92" y="653"/>
                </a:lnTo>
                <a:lnTo>
                  <a:pt x="86" y="644"/>
                </a:lnTo>
                <a:lnTo>
                  <a:pt x="84" y="633"/>
                </a:lnTo>
                <a:lnTo>
                  <a:pt x="100" y="604"/>
                </a:lnTo>
                <a:lnTo>
                  <a:pt x="117" y="577"/>
                </a:lnTo>
                <a:lnTo>
                  <a:pt x="135" y="548"/>
                </a:lnTo>
                <a:lnTo>
                  <a:pt x="151" y="520"/>
                </a:lnTo>
                <a:lnTo>
                  <a:pt x="167" y="492"/>
                </a:lnTo>
                <a:lnTo>
                  <a:pt x="182" y="463"/>
                </a:lnTo>
                <a:lnTo>
                  <a:pt x="196" y="433"/>
                </a:lnTo>
                <a:lnTo>
                  <a:pt x="207" y="403"/>
                </a:lnTo>
                <a:lnTo>
                  <a:pt x="220" y="391"/>
                </a:lnTo>
                <a:lnTo>
                  <a:pt x="234" y="382"/>
                </a:lnTo>
                <a:lnTo>
                  <a:pt x="248" y="374"/>
                </a:lnTo>
                <a:lnTo>
                  <a:pt x="263" y="367"/>
                </a:lnTo>
                <a:lnTo>
                  <a:pt x="278" y="361"/>
                </a:lnTo>
                <a:lnTo>
                  <a:pt x="294" y="357"/>
                </a:lnTo>
                <a:lnTo>
                  <a:pt x="309" y="352"/>
                </a:lnTo>
                <a:lnTo>
                  <a:pt x="326" y="349"/>
                </a:lnTo>
                <a:lnTo>
                  <a:pt x="342" y="345"/>
                </a:lnTo>
                <a:lnTo>
                  <a:pt x="358" y="342"/>
                </a:lnTo>
                <a:lnTo>
                  <a:pt x="374" y="338"/>
                </a:lnTo>
                <a:lnTo>
                  <a:pt x="390" y="335"/>
                </a:lnTo>
                <a:lnTo>
                  <a:pt x="405" y="331"/>
                </a:lnTo>
                <a:lnTo>
                  <a:pt x="422" y="327"/>
                </a:lnTo>
                <a:lnTo>
                  <a:pt x="437" y="321"/>
                </a:lnTo>
                <a:lnTo>
                  <a:pt x="450" y="315"/>
                </a:lnTo>
                <a:lnTo>
                  <a:pt x="453" y="315"/>
                </a:lnTo>
                <a:lnTo>
                  <a:pt x="456" y="315"/>
                </a:lnTo>
                <a:lnTo>
                  <a:pt x="458" y="315"/>
                </a:lnTo>
                <a:lnTo>
                  <a:pt x="460" y="313"/>
                </a:lnTo>
                <a:lnTo>
                  <a:pt x="449" y="299"/>
                </a:lnTo>
                <a:lnTo>
                  <a:pt x="442" y="284"/>
                </a:lnTo>
                <a:lnTo>
                  <a:pt x="437" y="268"/>
                </a:lnTo>
                <a:lnTo>
                  <a:pt x="433" y="252"/>
                </a:lnTo>
                <a:lnTo>
                  <a:pt x="430" y="235"/>
                </a:lnTo>
                <a:lnTo>
                  <a:pt x="427" y="219"/>
                </a:lnTo>
                <a:lnTo>
                  <a:pt x="425" y="201"/>
                </a:lnTo>
                <a:lnTo>
                  <a:pt x="423" y="184"/>
                </a:lnTo>
                <a:lnTo>
                  <a:pt x="431" y="157"/>
                </a:lnTo>
                <a:lnTo>
                  <a:pt x="420" y="133"/>
                </a:lnTo>
                <a:lnTo>
                  <a:pt x="422" y="108"/>
                </a:lnTo>
                <a:lnTo>
                  <a:pt x="430" y="83"/>
                </a:lnTo>
                <a:lnTo>
                  <a:pt x="438" y="58"/>
                </a:lnTo>
                <a:lnTo>
                  <a:pt x="433" y="52"/>
                </a:lnTo>
                <a:lnTo>
                  <a:pt x="434" y="43"/>
                </a:lnTo>
                <a:lnTo>
                  <a:pt x="438" y="35"/>
                </a:lnTo>
                <a:lnTo>
                  <a:pt x="441" y="28"/>
                </a:lnTo>
                <a:lnTo>
                  <a:pt x="460" y="15"/>
                </a:lnTo>
                <a:lnTo>
                  <a:pt x="482" y="7"/>
                </a:lnTo>
                <a:lnTo>
                  <a:pt x="503" y="1"/>
                </a:lnTo>
                <a:lnTo>
                  <a:pt x="528" y="0"/>
                </a:lnTo>
                <a:lnTo>
                  <a:pt x="552" y="1"/>
                </a:lnTo>
                <a:lnTo>
                  <a:pt x="575" y="4"/>
                </a:lnTo>
                <a:lnTo>
                  <a:pt x="597" y="11"/>
                </a:lnTo>
                <a:lnTo>
                  <a:pt x="617" y="19"/>
                </a:lnTo>
                <a:lnTo>
                  <a:pt x="636" y="48"/>
                </a:lnTo>
                <a:close/>
              </a:path>
            </a:pathLst>
          </a:custGeom>
          <a:solidFill>
            <a:srgbClr val="00CC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67977" name="AutoShape 41">
            <a:extLst>
              <a:ext uri="{FF2B5EF4-FFF2-40B4-BE49-F238E27FC236}">
                <a16:creationId xmlns:a16="http://schemas.microsoft.com/office/drawing/2014/main" id="{B75DEBF1-5791-DDF5-06A3-12CBC468BE9B}"/>
              </a:ext>
            </a:extLst>
          </p:cNvPr>
          <p:cNvSpPr>
            <a:spLocks noChangeArrowheads="1"/>
          </p:cNvSpPr>
          <p:nvPr/>
        </p:nvSpPr>
        <p:spPr bwMode="auto">
          <a:xfrm rot="5400000" flipV="1">
            <a:off x="330200" y="3911600"/>
            <a:ext cx="3225800" cy="1143000"/>
          </a:xfrm>
          <a:custGeom>
            <a:avLst/>
            <a:gdLst>
              <a:gd name="G0" fmla="+- 2825 0 0"/>
              <a:gd name="G1" fmla="+- 21600 0 2825"/>
              <a:gd name="G2" fmla="*/ 2825 1 2"/>
              <a:gd name="G3" fmla="+- 21600 0 G2"/>
              <a:gd name="G4" fmla="+/ 2825 21600 2"/>
              <a:gd name="G5" fmla="+/ G1 0 2"/>
              <a:gd name="G6" fmla="*/ 21600 21600 2825"/>
              <a:gd name="G7" fmla="*/ G6 1 2"/>
              <a:gd name="G8" fmla="+- 21600 0 G7"/>
              <a:gd name="G9" fmla="*/ 21600 1 2"/>
              <a:gd name="G10" fmla="+- 2825 0 G9"/>
              <a:gd name="G11" fmla="?: G10 G8 0"/>
              <a:gd name="G12" fmla="?: G10 G7 21600"/>
              <a:gd name="T0" fmla="*/ 20187 w 21600"/>
              <a:gd name="T1" fmla="*/ 10800 h 21600"/>
              <a:gd name="T2" fmla="*/ 10800 w 21600"/>
              <a:gd name="T3" fmla="*/ 21600 h 21600"/>
              <a:gd name="T4" fmla="*/ 1413 w 21600"/>
              <a:gd name="T5" fmla="*/ 10800 h 21600"/>
              <a:gd name="T6" fmla="*/ 10800 w 21600"/>
              <a:gd name="T7" fmla="*/ 0 h 21600"/>
              <a:gd name="T8" fmla="*/ 3213 w 21600"/>
              <a:gd name="T9" fmla="*/ 3213 h 21600"/>
              <a:gd name="T10" fmla="*/ 18387 w 21600"/>
              <a:gd name="T11" fmla="*/ 1838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2825" y="21600"/>
                </a:lnTo>
                <a:lnTo>
                  <a:pt x="18775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en-CA" altLang="LID4096" sz="2400">
              <a:latin typeface="Times New Roman" panose="02020603050405020304" pitchFamily="18" charset="0"/>
            </a:endParaRPr>
          </a:p>
        </p:txBody>
      </p:sp>
      <p:sp>
        <p:nvSpPr>
          <p:cNvPr id="167978" name="AutoShape 42">
            <a:extLst>
              <a:ext uri="{FF2B5EF4-FFF2-40B4-BE49-F238E27FC236}">
                <a16:creationId xmlns:a16="http://schemas.microsoft.com/office/drawing/2014/main" id="{1B7DDD9F-4D16-3E81-6514-7FEFFA43E714}"/>
              </a:ext>
            </a:extLst>
          </p:cNvPr>
          <p:cNvSpPr>
            <a:spLocks noChangeArrowheads="1"/>
          </p:cNvSpPr>
          <p:nvPr/>
        </p:nvSpPr>
        <p:spPr bwMode="auto">
          <a:xfrm rot="5400000" flipV="1">
            <a:off x="228600" y="4038600"/>
            <a:ext cx="3200400" cy="914400"/>
          </a:xfrm>
          <a:custGeom>
            <a:avLst/>
            <a:gdLst>
              <a:gd name="G0" fmla="+- 5257 0 0"/>
              <a:gd name="G1" fmla="+- 21600 0 5257"/>
              <a:gd name="G2" fmla="*/ 5257 1 2"/>
              <a:gd name="G3" fmla="+- 21600 0 G2"/>
              <a:gd name="G4" fmla="+/ 5257 21600 2"/>
              <a:gd name="G5" fmla="+/ G1 0 2"/>
              <a:gd name="G6" fmla="*/ 21600 21600 5257"/>
              <a:gd name="G7" fmla="*/ G6 1 2"/>
              <a:gd name="G8" fmla="+- 21600 0 G7"/>
              <a:gd name="G9" fmla="*/ 21600 1 2"/>
              <a:gd name="G10" fmla="+- 5257 0 G9"/>
              <a:gd name="G11" fmla="?: G10 G8 0"/>
              <a:gd name="G12" fmla="?: G10 G7 21600"/>
              <a:gd name="T0" fmla="*/ 18971 w 21600"/>
              <a:gd name="T1" fmla="*/ 10800 h 21600"/>
              <a:gd name="T2" fmla="*/ 10800 w 21600"/>
              <a:gd name="T3" fmla="*/ 21600 h 21600"/>
              <a:gd name="T4" fmla="*/ 2629 w 21600"/>
              <a:gd name="T5" fmla="*/ 10800 h 21600"/>
              <a:gd name="T6" fmla="*/ 10800 w 21600"/>
              <a:gd name="T7" fmla="*/ 0 h 21600"/>
              <a:gd name="T8" fmla="*/ 4429 w 21600"/>
              <a:gd name="T9" fmla="*/ 4429 h 21600"/>
              <a:gd name="T10" fmla="*/ 17171 w 21600"/>
              <a:gd name="T11" fmla="*/ 1717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257" y="21600"/>
                </a:lnTo>
                <a:lnTo>
                  <a:pt x="16343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B2B2B2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grpSp>
        <p:nvGrpSpPr>
          <p:cNvPr id="167979" name="Group 43">
            <a:extLst>
              <a:ext uri="{FF2B5EF4-FFF2-40B4-BE49-F238E27FC236}">
                <a16:creationId xmlns:a16="http://schemas.microsoft.com/office/drawing/2014/main" id="{94850F0B-7D9D-0749-5DD5-F95B674EAB69}"/>
              </a:ext>
            </a:extLst>
          </p:cNvPr>
          <p:cNvGrpSpPr>
            <a:grpSpLocks/>
          </p:cNvGrpSpPr>
          <p:nvPr/>
        </p:nvGrpSpPr>
        <p:grpSpPr bwMode="auto">
          <a:xfrm>
            <a:off x="5486400" y="3200400"/>
            <a:ext cx="685800" cy="2209800"/>
            <a:chOff x="5373" y="2775"/>
            <a:chExt cx="210" cy="1406"/>
          </a:xfrm>
        </p:grpSpPr>
        <p:sp>
          <p:nvSpPr>
            <p:cNvPr id="167980" name="AutoShape 44">
              <a:extLst>
                <a:ext uri="{FF2B5EF4-FFF2-40B4-BE49-F238E27FC236}">
                  <a16:creationId xmlns:a16="http://schemas.microsoft.com/office/drawing/2014/main" id="{85203FC8-9F03-B3BE-1107-B59E9B4A399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 flipH="1" flipV="1">
              <a:off x="4775" y="3373"/>
              <a:ext cx="1406" cy="210"/>
            </a:xfrm>
            <a:custGeom>
              <a:avLst/>
              <a:gdLst>
                <a:gd name="G0" fmla="+- 1921 0 0"/>
                <a:gd name="G1" fmla="+- 21600 0 1921"/>
                <a:gd name="G2" fmla="*/ 1921 1 2"/>
                <a:gd name="G3" fmla="+- 21600 0 G2"/>
                <a:gd name="G4" fmla="+/ 1921 21600 2"/>
                <a:gd name="G5" fmla="+/ G1 0 2"/>
                <a:gd name="G6" fmla="*/ 21600 21600 1921"/>
                <a:gd name="G7" fmla="*/ G6 1 2"/>
                <a:gd name="G8" fmla="+- 21600 0 G7"/>
                <a:gd name="G9" fmla="*/ 21600 1 2"/>
                <a:gd name="G10" fmla="+- 1921 0 G9"/>
                <a:gd name="G11" fmla="?: G10 G8 0"/>
                <a:gd name="G12" fmla="?: G10 G7 21600"/>
                <a:gd name="T0" fmla="*/ 20639 w 21600"/>
                <a:gd name="T1" fmla="*/ 10800 h 21600"/>
                <a:gd name="T2" fmla="*/ 10800 w 21600"/>
                <a:gd name="T3" fmla="*/ 21600 h 21600"/>
                <a:gd name="T4" fmla="*/ 961 w 21600"/>
                <a:gd name="T5" fmla="*/ 10800 h 21600"/>
                <a:gd name="T6" fmla="*/ 10800 w 21600"/>
                <a:gd name="T7" fmla="*/ 0 h 21600"/>
                <a:gd name="T8" fmla="*/ 2761 w 21600"/>
                <a:gd name="T9" fmla="*/ 2761 h 21600"/>
                <a:gd name="T10" fmla="*/ 18839 w 21600"/>
                <a:gd name="T11" fmla="*/ 1883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921" y="21600"/>
                  </a:lnTo>
                  <a:lnTo>
                    <a:pt x="19679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67981" name="AutoShape 45">
              <a:extLst>
                <a:ext uri="{FF2B5EF4-FFF2-40B4-BE49-F238E27FC236}">
                  <a16:creationId xmlns:a16="http://schemas.microsoft.com/office/drawing/2014/main" id="{00D6B3F4-851B-8051-22A7-FCE6C4F6188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 flipH="1" flipV="1">
              <a:off x="4828" y="3427"/>
              <a:ext cx="1406" cy="101"/>
            </a:xfrm>
            <a:custGeom>
              <a:avLst/>
              <a:gdLst>
                <a:gd name="G0" fmla="+- 2504 0 0"/>
                <a:gd name="G1" fmla="+- 21600 0 2504"/>
                <a:gd name="G2" fmla="*/ 2504 1 2"/>
                <a:gd name="G3" fmla="+- 21600 0 G2"/>
                <a:gd name="G4" fmla="+/ 2504 21600 2"/>
                <a:gd name="G5" fmla="+/ G1 0 2"/>
                <a:gd name="G6" fmla="*/ 21600 21600 2504"/>
                <a:gd name="G7" fmla="*/ G6 1 2"/>
                <a:gd name="G8" fmla="+- 21600 0 G7"/>
                <a:gd name="G9" fmla="*/ 21600 1 2"/>
                <a:gd name="G10" fmla="+- 2504 0 G9"/>
                <a:gd name="G11" fmla="?: G10 G8 0"/>
                <a:gd name="G12" fmla="?: G10 G7 21600"/>
                <a:gd name="T0" fmla="*/ 20348 w 21600"/>
                <a:gd name="T1" fmla="*/ 10800 h 21600"/>
                <a:gd name="T2" fmla="*/ 10800 w 21600"/>
                <a:gd name="T3" fmla="*/ 21600 h 21600"/>
                <a:gd name="T4" fmla="*/ 1252 w 21600"/>
                <a:gd name="T5" fmla="*/ 10800 h 21600"/>
                <a:gd name="T6" fmla="*/ 10800 w 21600"/>
                <a:gd name="T7" fmla="*/ 0 h 21600"/>
                <a:gd name="T8" fmla="*/ 3052 w 21600"/>
                <a:gd name="T9" fmla="*/ 3052 h 21600"/>
                <a:gd name="T10" fmla="*/ 18548 w 21600"/>
                <a:gd name="T11" fmla="*/ 18548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2504" y="21600"/>
                  </a:lnTo>
                  <a:lnTo>
                    <a:pt x="1909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B2B2B2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167982" name="AutoShape 46">
            <a:extLst>
              <a:ext uri="{FF2B5EF4-FFF2-40B4-BE49-F238E27FC236}">
                <a16:creationId xmlns:a16="http://schemas.microsoft.com/office/drawing/2014/main" id="{F80673AC-3D35-4857-FECB-7FDC0750D01D}"/>
              </a:ext>
            </a:extLst>
          </p:cNvPr>
          <p:cNvSpPr>
            <a:spLocks noChangeArrowheads="1"/>
          </p:cNvSpPr>
          <p:nvPr/>
        </p:nvSpPr>
        <p:spPr bwMode="auto">
          <a:xfrm rot="-5400000" flipH="1" flipV="1">
            <a:off x="5715000" y="4038600"/>
            <a:ext cx="2971800" cy="990600"/>
          </a:xfrm>
          <a:custGeom>
            <a:avLst/>
            <a:gdLst>
              <a:gd name="G0" fmla="+- 1921 0 0"/>
              <a:gd name="G1" fmla="+- 21600 0 1921"/>
              <a:gd name="G2" fmla="*/ 1921 1 2"/>
              <a:gd name="G3" fmla="+- 21600 0 G2"/>
              <a:gd name="G4" fmla="+/ 1921 21600 2"/>
              <a:gd name="G5" fmla="+/ G1 0 2"/>
              <a:gd name="G6" fmla="*/ 21600 21600 1921"/>
              <a:gd name="G7" fmla="*/ G6 1 2"/>
              <a:gd name="G8" fmla="+- 21600 0 G7"/>
              <a:gd name="G9" fmla="*/ 21600 1 2"/>
              <a:gd name="G10" fmla="+- 1921 0 G9"/>
              <a:gd name="G11" fmla="?: G10 G8 0"/>
              <a:gd name="G12" fmla="?: G10 G7 21600"/>
              <a:gd name="T0" fmla="*/ 20639 w 21600"/>
              <a:gd name="T1" fmla="*/ 10800 h 21600"/>
              <a:gd name="T2" fmla="*/ 10800 w 21600"/>
              <a:gd name="T3" fmla="*/ 21600 h 21600"/>
              <a:gd name="T4" fmla="*/ 961 w 21600"/>
              <a:gd name="T5" fmla="*/ 10800 h 21600"/>
              <a:gd name="T6" fmla="*/ 10800 w 21600"/>
              <a:gd name="T7" fmla="*/ 0 h 21600"/>
              <a:gd name="T8" fmla="*/ 2761 w 21600"/>
              <a:gd name="T9" fmla="*/ 2761 h 21600"/>
              <a:gd name="T10" fmla="*/ 18839 w 21600"/>
              <a:gd name="T11" fmla="*/ 1883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921" y="21600"/>
                </a:lnTo>
                <a:lnTo>
                  <a:pt x="19679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7983" name="AutoShape 47">
            <a:extLst>
              <a:ext uri="{FF2B5EF4-FFF2-40B4-BE49-F238E27FC236}">
                <a16:creationId xmlns:a16="http://schemas.microsoft.com/office/drawing/2014/main" id="{A84889C2-53C5-423D-3B72-ED28AF197B5D}"/>
              </a:ext>
            </a:extLst>
          </p:cNvPr>
          <p:cNvSpPr>
            <a:spLocks noChangeArrowheads="1"/>
          </p:cNvSpPr>
          <p:nvPr/>
        </p:nvSpPr>
        <p:spPr bwMode="auto">
          <a:xfrm rot="-5400000" flipH="1" flipV="1">
            <a:off x="5638800" y="4038600"/>
            <a:ext cx="3124200" cy="990600"/>
          </a:xfrm>
          <a:custGeom>
            <a:avLst/>
            <a:gdLst>
              <a:gd name="G0" fmla="+- 2504 0 0"/>
              <a:gd name="G1" fmla="+- 21600 0 2504"/>
              <a:gd name="G2" fmla="*/ 2504 1 2"/>
              <a:gd name="G3" fmla="+- 21600 0 G2"/>
              <a:gd name="G4" fmla="+/ 2504 21600 2"/>
              <a:gd name="G5" fmla="+/ G1 0 2"/>
              <a:gd name="G6" fmla="*/ 21600 21600 2504"/>
              <a:gd name="G7" fmla="*/ G6 1 2"/>
              <a:gd name="G8" fmla="+- 21600 0 G7"/>
              <a:gd name="G9" fmla="*/ 21600 1 2"/>
              <a:gd name="G10" fmla="+- 2504 0 G9"/>
              <a:gd name="G11" fmla="?: G10 G8 0"/>
              <a:gd name="G12" fmla="?: G10 G7 21600"/>
              <a:gd name="T0" fmla="*/ 20348 w 21600"/>
              <a:gd name="T1" fmla="*/ 10800 h 21600"/>
              <a:gd name="T2" fmla="*/ 10800 w 21600"/>
              <a:gd name="T3" fmla="*/ 21600 h 21600"/>
              <a:gd name="T4" fmla="*/ 1252 w 21600"/>
              <a:gd name="T5" fmla="*/ 10800 h 21600"/>
              <a:gd name="T6" fmla="*/ 10800 w 21600"/>
              <a:gd name="T7" fmla="*/ 0 h 21600"/>
              <a:gd name="T8" fmla="*/ 3052 w 21600"/>
              <a:gd name="T9" fmla="*/ 3052 h 21600"/>
              <a:gd name="T10" fmla="*/ 18548 w 21600"/>
              <a:gd name="T11" fmla="*/ 18548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2504" y="21600"/>
                </a:lnTo>
                <a:lnTo>
                  <a:pt x="19096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B2B2B2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7984" name="Text Box 48">
            <a:extLst>
              <a:ext uri="{FF2B5EF4-FFF2-40B4-BE49-F238E27FC236}">
                <a16:creationId xmlns:a16="http://schemas.microsoft.com/office/drawing/2014/main" id="{933C2A21-3DA8-072F-647D-7151632A31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28600"/>
            <a:ext cx="12192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200">
                <a:solidFill>
                  <a:schemeClr val="bg2"/>
                </a:solidFill>
                <a:latin typeface="Verdana" panose="020B0604030504040204" pitchFamily="34" charset="0"/>
              </a:rPr>
              <a:t>Background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>
            <a:extLst>
              <a:ext uri="{FF2B5EF4-FFF2-40B4-BE49-F238E27FC236}">
                <a16:creationId xmlns:a16="http://schemas.microsoft.com/office/drawing/2014/main" id="{E529597D-F8C1-9857-681E-B153E4DDFA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Casual Interaction</a:t>
            </a:r>
          </a:p>
        </p:txBody>
      </p:sp>
      <p:sp>
        <p:nvSpPr>
          <p:cNvPr id="173060" name="Rectangle 4">
            <a:extLst>
              <a:ext uri="{FF2B5EF4-FFF2-40B4-BE49-F238E27FC236}">
                <a16:creationId xmlns:a16="http://schemas.microsoft.com/office/drawing/2014/main" id="{1D41BE07-FF26-FCBC-6628-F0F2EB2D05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3276600"/>
            <a:ext cx="1066800" cy="160020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3061" name="AutoShape 5">
            <a:extLst>
              <a:ext uri="{FF2B5EF4-FFF2-40B4-BE49-F238E27FC236}">
                <a16:creationId xmlns:a16="http://schemas.microsoft.com/office/drawing/2014/main" id="{4F232F0D-582F-4786-879D-F29E40AC6293}"/>
              </a:ext>
            </a:extLst>
          </p:cNvPr>
          <p:cNvSpPr>
            <a:spLocks noChangeArrowheads="1"/>
          </p:cNvSpPr>
          <p:nvPr/>
        </p:nvSpPr>
        <p:spPr bwMode="auto">
          <a:xfrm rot="-5400000" flipH="1" flipV="1">
            <a:off x="4191000" y="2209800"/>
            <a:ext cx="5410200" cy="3886200"/>
          </a:xfrm>
          <a:custGeom>
            <a:avLst/>
            <a:gdLst>
              <a:gd name="G0" fmla="+- 7267 0 0"/>
              <a:gd name="G1" fmla="+- 21600 0 7267"/>
              <a:gd name="G2" fmla="*/ 7267 1 2"/>
              <a:gd name="G3" fmla="+- 21600 0 G2"/>
              <a:gd name="G4" fmla="+/ 7267 21600 2"/>
              <a:gd name="G5" fmla="+/ G1 0 2"/>
              <a:gd name="G6" fmla="*/ 21600 21600 7267"/>
              <a:gd name="G7" fmla="*/ G6 1 2"/>
              <a:gd name="G8" fmla="+- 21600 0 G7"/>
              <a:gd name="G9" fmla="*/ 21600 1 2"/>
              <a:gd name="G10" fmla="+- 7267 0 G9"/>
              <a:gd name="G11" fmla="?: G10 G8 0"/>
              <a:gd name="G12" fmla="?: G10 G7 21600"/>
              <a:gd name="T0" fmla="*/ 17966 w 21600"/>
              <a:gd name="T1" fmla="*/ 10800 h 21600"/>
              <a:gd name="T2" fmla="*/ 10800 w 21600"/>
              <a:gd name="T3" fmla="*/ 21600 h 21600"/>
              <a:gd name="T4" fmla="*/ 3634 w 21600"/>
              <a:gd name="T5" fmla="*/ 10800 h 21600"/>
              <a:gd name="T6" fmla="*/ 10800 w 21600"/>
              <a:gd name="T7" fmla="*/ 0 h 21600"/>
              <a:gd name="T8" fmla="*/ 5434 w 21600"/>
              <a:gd name="T9" fmla="*/ 5434 h 21600"/>
              <a:gd name="T10" fmla="*/ 16166 w 21600"/>
              <a:gd name="T11" fmla="*/ 1616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7267" y="21600"/>
                </a:lnTo>
                <a:lnTo>
                  <a:pt x="14333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000000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3062" name="AutoShape 6">
            <a:extLst>
              <a:ext uri="{FF2B5EF4-FFF2-40B4-BE49-F238E27FC236}">
                <a16:creationId xmlns:a16="http://schemas.microsoft.com/office/drawing/2014/main" id="{F8EEF39C-97DF-87C9-C5A2-23A55061E934}"/>
              </a:ext>
            </a:extLst>
          </p:cNvPr>
          <p:cNvSpPr>
            <a:spLocks noChangeArrowheads="1"/>
          </p:cNvSpPr>
          <p:nvPr/>
        </p:nvSpPr>
        <p:spPr bwMode="auto">
          <a:xfrm rot="-5400000" flipH="1" flipV="1">
            <a:off x="4713287" y="3983038"/>
            <a:ext cx="2232025" cy="685800"/>
          </a:xfrm>
          <a:custGeom>
            <a:avLst/>
            <a:gdLst>
              <a:gd name="G0" fmla="+- 1921 0 0"/>
              <a:gd name="G1" fmla="+- 21600 0 1921"/>
              <a:gd name="G2" fmla="*/ 1921 1 2"/>
              <a:gd name="G3" fmla="+- 21600 0 G2"/>
              <a:gd name="G4" fmla="+/ 1921 21600 2"/>
              <a:gd name="G5" fmla="+/ G1 0 2"/>
              <a:gd name="G6" fmla="*/ 21600 21600 1921"/>
              <a:gd name="G7" fmla="*/ G6 1 2"/>
              <a:gd name="G8" fmla="+- 21600 0 G7"/>
              <a:gd name="G9" fmla="*/ 21600 1 2"/>
              <a:gd name="G10" fmla="+- 1921 0 G9"/>
              <a:gd name="G11" fmla="?: G10 G8 0"/>
              <a:gd name="G12" fmla="?: G10 G7 21600"/>
              <a:gd name="T0" fmla="*/ 20639 w 21600"/>
              <a:gd name="T1" fmla="*/ 10800 h 21600"/>
              <a:gd name="T2" fmla="*/ 10800 w 21600"/>
              <a:gd name="T3" fmla="*/ 21600 h 21600"/>
              <a:gd name="T4" fmla="*/ 961 w 21600"/>
              <a:gd name="T5" fmla="*/ 10800 h 21600"/>
              <a:gd name="T6" fmla="*/ 10800 w 21600"/>
              <a:gd name="T7" fmla="*/ 0 h 21600"/>
              <a:gd name="T8" fmla="*/ 2761 w 21600"/>
              <a:gd name="T9" fmla="*/ 2761 h 21600"/>
              <a:gd name="T10" fmla="*/ 18839 w 21600"/>
              <a:gd name="T11" fmla="*/ 1883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921" y="21600"/>
                </a:lnTo>
                <a:lnTo>
                  <a:pt x="19679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3063" name="AutoShape 7">
            <a:extLst>
              <a:ext uri="{FF2B5EF4-FFF2-40B4-BE49-F238E27FC236}">
                <a16:creationId xmlns:a16="http://schemas.microsoft.com/office/drawing/2014/main" id="{F3DFB1A4-00CE-04B7-A41A-9B60E1B8C362}"/>
              </a:ext>
            </a:extLst>
          </p:cNvPr>
          <p:cNvSpPr>
            <a:spLocks noChangeArrowheads="1"/>
          </p:cNvSpPr>
          <p:nvPr/>
        </p:nvSpPr>
        <p:spPr bwMode="auto">
          <a:xfrm rot="5400000" flipV="1">
            <a:off x="-571500" y="2324100"/>
            <a:ext cx="5410200" cy="3657600"/>
          </a:xfrm>
          <a:custGeom>
            <a:avLst/>
            <a:gdLst>
              <a:gd name="G0" fmla="+- 7267 0 0"/>
              <a:gd name="G1" fmla="+- 21600 0 7267"/>
              <a:gd name="G2" fmla="*/ 7267 1 2"/>
              <a:gd name="G3" fmla="+- 21600 0 G2"/>
              <a:gd name="G4" fmla="+/ 7267 21600 2"/>
              <a:gd name="G5" fmla="+/ G1 0 2"/>
              <a:gd name="G6" fmla="*/ 21600 21600 7267"/>
              <a:gd name="G7" fmla="*/ G6 1 2"/>
              <a:gd name="G8" fmla="+- 21600 0 G7"/>
              <a:gd name="G9" fmla="*/ 21600 1 2"/>
              <a:gd name="G10" fmla="+- 7267 0 G9"/>
              <a:gd name="G11" fmla="?: G10 G8 0"/>
              <a:gd name="G12" fmla="?: G10 G7 21600"/>
              <a:gd name="T0" fmla="*/ 17966 w 21600"/>
              <a:gd name="T1" fmla="*/ 10800 h 21600"/>
              <a:gd name="T2" fmla="*/ 10800 w 21600"/>
              <a:gd name="T3" fmla="*/ 21600 h 21600"/>
              <a:gd name="T4" fmla="*/ 3634 w 21600"/>
              <a:gd name="T5" fmla="*/ 10800 h 21600"/>
              <a:gd name="T6" fmla="*/ 10800 w 21600"/>
              <a:gd name="T7" fmla="*/ 0 h 21600"/>
              <a:gd name="T8" fmla="*/ 5434 w 21600"/>
              <a:gd name="T9" fmla="*/ 5434 h 21600"/>
              <a:gd name="T10" fmla="*/ 16166 w 21600"/>
              <a:gd name="T11" fmla="*/ 1616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7267" y="21600"/>
                </a:lnTo>
                <a:lnTo>
                  <a:pt x="14333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000000"/>
          </a:solidFill>
          <a:ln w="12700">
            <a:solidFill>
              <a:srgbClr val="00CC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3064" name="AutoShape 8">
            <a:extLst>
              <a:ext uri="{FF2B5EF4-FFF2-40B4-BE49-F238E27FC236}">
                <a16:creationId xmlns:a16="http://schemas.microsoft.com/office/drawing/2014/main" id="{85658BE6-0BD8-797B-395A-618F95C1DF48}"/>
              </a:ext>
            </a:extLst>
          </p:cNvPr>
          <p:cNvSpPr>
            <a:spLocks noChangeArrowheads="1"/>
          </p:cNvSpPr>
          <p:nvPr/>
        </p:nvSpPr>
        <p:spPr bwMode="auto">
          <a:xfrm rot="5400000" flipV="1">
            <a:off x="2590800" y="4038600"/>
            <a:ext cx="1828800" cy="609600"/>
          </a:xfrm>
          <a:custGeom>
            <a:avLst/>
            <a:gdLst>
              <a:gd name="G0" fmla="+- 1835 0 0"/>
              <a:gd name="G1" fmla="+- 21600 0 1835"/>
              <a:gd name="G2" fmla="*/ 1835 1 2"/>
              <a:gd name="G3" fmla="+- 21600 0 G2"/>
              <a:gd name="G4" fmla="+/ 1835 21600 2"/>
              <a:gd name="G5" fmla="+/ G1 0 2"/>
              <a:gd name="G6" fmla="*/ 21600 21600 1835"/>
              <a:gd name="G7" fmla="*/ G6 1 2"/>
              <a:gd name="G8" fmla="+- 21600 0 G7"/>
              <a:gd name="G9" fmla="*/ 21600 1 2"/>
              <a:gd name="G10" fmla="+- 1835 0 G9"/>
              <a:gd name="G11" fmla="?: G10 G8 0"/>
              <a:gd name="G12" fmla="?: G10 G7 21600"/>
              <a:gd name="T0" fmla="*/ 20682 w 21600"/>
              <a:gd name="T1" fmla="*/ 10800 h 21600"/>
              <a:gd name="T2" fmla="*/ 10800 w 21600"/>
              <a:gd name="T3" fmla="*/ 21600 h 21600"/>
              <a:gd name="T4" fmla="*/ 918 w 21600"/>
              <a:gd name="T5" fmla="*/ 10800 h 21600"/>
              <a:gd name="T6" fmla="*/ 10800 w 21600"/>
              <a:gd name="T7" fmla="*/ 0 h 21600"/>
              <a:gd name="T8" fmla="*/ 2718 w 21600"/>
              <a:gd name="T9" fmla="*/ 2718 h 21600"/>
              <a:gd name="T10" fmla="*/ 18882 w 21600"/>
              <a:gd name="T11" fmla="*/ 188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835" y="21600"/>
                </a:lnTo>
                <a:lnTo>
                  <a:pt x="19765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B2B2B2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3065" name="Freeform 9">
            <a:extLst>
              <a:ext uri="{FF2B5EF4-FFF2-40B4-BE49-F238E27FC236}">
                <a16:creationId xmlns:a16="http://schemas.microsoft.com/office/drawing/2014/main" id="{85D12448-E8AE-1F75-D04A-BC5AA8BC90F7}"/>
              </a:ext>
            </a:extLst>
          </p:cNvPr>
          <p:cNvSpPr>
            <a:spLocks/>
          </p:cNvSpPr>
          <p:nvPr/>
        </p:nvSpPr>
        <p:spPr bwMode="auto">
          <a:xfrm>
            <a:off x="3194050" y="5651500"/>
            <a:ext cx="28575" cy="11113"/>
          </a:xfrm>
          <a:custGeom>
            <a:avLst/>
            <a:gdLst>
              <a:gd name="T0" fmla="*/ 33 w 33"/>
              <a:gd name="T1" fmla="*/ 7 h 11"/>
              <a:gd name="T2" fmla="*/ 1 w 33"/>
              <a:gd name="T3" fmla="*/ 0 h 11"/>
              <a:gd name="T4" fmla="*/ 0 w 33"/>
              <a:gd name="T5" fmla="*/ 3 h 11"/>
              <a:gd name="T6" fmla="*/ 22 w 33"/>
              <a:gd name="T7" fmla="*/ 11 h 11"/>
              <a:gd name="T8" fmla="*/ 33 w 33"/>
              <a:gd name="T9" fmla="*/ 7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11">
                <a:moveTo>
                  <a:pt x="33" y="7"/>
                </a:moveTo>
                <a:lnTo>
                  <a:pt x="1" y="0"/>
                </a:lnTo>
                <a:lnTo>
                  <a:pt x="0" y="3"/>
                </a:lnTo>
                <a:lnTo>
                  <a:pt x="22" y="11"/>
                </a:lnTo>
                <a:lnTo>
                  <a:pt x="33" y="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73066" name="Freeform 10">
            <a:extLst>
              <a:ext uri="{FF2B5EF4-FFF2-40B4-BE49-F238E27FC236}">
                <a16:creationId xmlns:a16="http://schemas.microsoft.com/office/drawing/2014/main" id="{D852DEF5-D3FA-F2A5-EAAB-6F341853D527}"/>
              </a:ext>
            </a:extLst>
          </p:cNvPr>
          <p:cNvSpPr>
            <a:spLocks/>
          </p:cNvSpPr>
          <p:nvPr/>
        </p:nvSpPr>
        <p:spPr bwMode="auto">
          <a:xfrm flipH="1">
            <a:off x="3810000" y="3657600"/>
            <a:ext cx="1371600" cy="1981200"/>
          </a:xfrm>
          <a:custGeom>
            <a:avLst/>
            <a:gdLst>
              <a:gd name="T0" fmla="*/ 617 w 1476"/>
              <a:gd name="T1" fmla="*/ 270 h 2285"/>
              <a:gd name="T2" fmla="*/ 707 w 1476"/>
              <a:gd name="T3" fmla="*/ 348 h 2285"/>
              <a:gd name="T4" fmla="*/ 907 w 1476"/>
              <a:gd name="T5" fmla="*/ 480 h 2285"/>
              <a:gd name="T6" fmla="*/ 962 w 1476"/>
              <a:gd name="T7" fmla="*/ 425 h 2285"/>
              <a:gd name="T8" fmla="*/ 944 w 1476"/>
              <a:gd name="T9" fmla="*/ 178 h 2285"/>
              <a:gd name="T10" fmla="*/ 1059 w 1476"/>
              <a:gd name="T11" fmla="*/ 103 h 2285"/>
              <a:gd name="T12" fmla="*/ 1171 w 1476"/>
              <a:gd name="T13" fmla="*/ 160 h 2285"/>
              <a:gd name="T14" fmla="*/ 1220 w 1476"/>
              <a:gd name="T15" fmla="*/ 357 h 2285"/>
              <a:gd name="T16" fmla="*/ 1156 w 1476"/>
              <a:gd name="T17" fmla="*/ 451 h 2285"/>
              <a:gd name="T18" fmla="*/ 1203 w 1476"/>
              <a:gd name="T19" fmla="*/ 445 h 2285"/>
              <a:gd name="T20" fmla="*/ 1285 w 1476"/>
              <a:gd name="T21" fmla="*/ 472 h 2285"/>
              <a:gd name="T22" fmla="*/ 1325 w 1476"/>
              <a:gd name="T23" fmla="*/ 558 h 2285"/>
              <a:gd name="T24" fmla="*/ 1387 w 1476"/>
              <a:gd name="T25" fmla="*/ 841 h 2285"/>
              <a:gd name="T26" fmla="*/ 1460 w 1476"/>
              <a:gd name="T27" fmla="*/ 1346 h 2285"/>
              <a:gd name="T28" fmla="*/ 1417 w 1476"/>
              <a:gd name="T29" fmla="*/ 1351 h 2285"/>
              <a:gd name="T30" fmla="*/ 1387 w 1476"/>
              <a:gd name="T31" fmla="*/ 1164 h 2285"/>
              <a:gd name="T32" fmla="*/ 1263 w 1476"/>
              <a:gd name="T33" fmla="*/ 844 h 2285"/>
              <a:gd name="T34" fmla="*/ 1233 w 1476"/>
              <a:gd name="T35" fmla="*/ 1048 h 2285"/>
              <a:gd name="T36" fmla="*/ 1284 w 1476"/>
              <a:gd name="T37" fmla="*/ 1557 h 2285"/>
              <a:gd name="T38" fmla="*/ 1222 w 1476"/>
              <a:gd name="T39" fmla="*/ 2056 h 2285"/>
              <a:gd name="T40" fmla="*/ 1197 w 1476"/>
              <a:gd name="T41" fmla="*/ 2186 h 2285"/>
              <a:gd name="T42" fmla="*/ 1234 w 1476"/>
              <a:gd name="T43" fmla="*/ 2268 h 2285"/>
              <a:gd name="T44" fmla="*/ 1125 w 1476"/>
              <a:gd name="T45" fmla="*/ 2248 h 2285"/>
              <a:gd name="T46" fmla="*/ 1062 w 1476"/>
              <a:gd name="T47" fmla="*/ 2079 h 2285"/>
              <a:gd name="T48" fmla="*/ 1037 w 1476"/>
              <a:gd name="T49" fmla="*/ 1747 h 2285"/>
              <a:gd name="T50" fmla="*/ 1037 w 1476"/>
              <a:gd name="T51" fmla="*/ 2170 h 2285"/>
              <a:gd name="T52" fmla="*/ 959 w 1476"/>
              <a:gd name="T53" fmla="*/ 2252 h 2285"/>
              <a:gd name="T54" fmla="*/ 954 w 1476"/>
              <a:gd name="T55" fmla="*/ 2072 h 2285"/>
              <a:gd name="T56" fmla="*/ 874 w 1476"/>
              <a:gd name="T57" fmla="*/ 1715 h 2285"/>
              <a:gd name="T58" fmla="*/ 859 w 1476"/>
              <a:gd name="T59" fmla="*/ 1128 h 2285"/>
              <a:gd name="T60" fmla="*/ 868 w 1476"/>
              <a:gd name="T61" fmla="*/ 923 h 2285"/>
              <a:gd name="T62" fmla="*/ 803 w 1476"/>
              <a:gd name="T63" fmla="*/ 725 h 2285"/>
              <a:gd name="T64" fmla="*/ 740 w 1476"/>
              <a:gd name="T65" fmla="*/ 838 h 2285"/>
              <a:gd name="T66" fmla="*/ 657 w 1476"/>
              <a:gd name="T67" fmla="*/ 983 h 2285"/>
              <a:gd name="T68" fmla="*/ 680 w 1476"/>
              <a:gd name="T69" fmla="*/ 1218 h 2285"/>
              <a:gd name="T70" fmla="*/ 662 w 1476"/>
              <a:gd name="T71" fmla="*/ 1638 h 2285"/>
              <a:gd name="T72" fmla="*/ 564 w 1476"/>
              <a:gd name="T73" fmla="*/ 2166 h 2285"/>
              <a:gd name="T74" fmla="*/ 560 w 1476"/>
              <a:gd name="T75" fmla="*/ 2283 h 2285"/>
              <a:gd name="T76" fmla="*/ 449 w 1476"/>
              <a:gd name="T77" fmla="*/ 2151 h 2285"/>
              <a:gd name="T78" fmla="*/ 450 w 1476"/>
              <a:gd name="T79" fmla="*/ 1908 h 2285"/>
              <a:gd name="T80" fmla="*/ 437 w 1476"/>
              <a:gd name="T81" fmla="*/ 1544 h 2285"/>
              <a:gd name="T82" fmla="*/ 415 w 1476"/>
              <a:gd name="T83" fmla="*/ 2070 h 2285"/>
              <a:gd name="T84" fmla="*/ 354 w 1476"/>
              <a:gd name="T85" fmla="*/ 2246 h 2285"/>
              <a:gd name="T86" fmla="*/ 312 w 1476"/>
              <a:gd name="T87" fmla="*/ 2098 h 2285"/>
              <a:gd name="T88" fmla="*/ 253 w 1476"/>
              <a:gd name="T89" fmla="*/ 1802 h 2285"/>
              <a:gd name="T90" fmla="*/ 214 w 1476"/>
              <a:gd name="T91" fmla="*/ 1181 h 2285"/>
              <a:gd name="T92" fmla="*/ 238 w 1476"/>
              <a:gd name="T93" fmla="*/ 938 h 2285"/>
              <a:gd name="T94" fmla="*/ 218 w 1476"/>
              <a:gd name="T95" fmla="*/ 745 h 2285"/>
              <a:gd name="T96" fmla="*/ 146 w 1476"/>
              <a:gd name="T97" fmla="*/ 983 h 2285"/>
              <a:gd name="T98" fmla="*/ 100 w 1476"/>
              <a:gd name="T99" fmla="*/ 1249 h 2285"/>
              <a:gd name="T100" fmla="*/ 101 w 1476"/>
              <a:gd name="T101" fmla="*/ 1322 h 2285"/>
              <a:gd name="T102" fmla="*/ 24 w 1476"/>
              <a:gd name="T103" fmla="*/ 1253 h 2285"/>
              <a:gd name="T104" fmla="*/ 52 w 1476"/>
              <a:gd name="T105" fmla="*/ 927 h 2285"/>
              <a:gd name="T106" fmla="*/ 113 w 1476"/>
              <a:gd name="T107" fmla="*/ 710 h 2285"/>
              <a:gd name="T108" fmla="*/ 135 w 1476"/>
              <a:gd name="T109" fmla="*/ 548 h 2285"/>
              <a:gd name="T110" fmla="*/ 294 w 1476"/>
              <a:gd name="T111" fmla="*/ 357 h 2285"/>
              <a:gd name="T112" fmla="*/ 453 w 1476"/>
              <a:gd name="T113" fmla="*/ 315 h 2285"/>
              <a:gd name="T114" fmla="*/ 423 w 1476"/>
              <a:gd name="T115" fmla="*/ 184 h 2285"/>
              <a:gd name="T116" fmla="*/ 482 w 1476"/>
              <a:gd name="T117" fmla="*/ 7 h 2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476" h="2285">
                <a:moveTo>
                  <a:pt x="636" y="48"/>
                </a:moveTo>
                <a:lnTo>
                  <a:pt x="651" y="77"/>
                </a:lnTo>
                <a:lnTo>
                  <a:pt x="658" y="111"/>
                </a:lnTo>
                <a:lnTo>
                  <a:pt x="660" y="146"/>
                </a:lnTo>
                <a:lnTo>
                  <a:pt x="664" y="179"/>
                </a:lnTo>
                <a:lnTo>
                  <a:pt x="661" y="197"/>
                </a:lnTo>
                <a:lnTo>
                  <a:pt x="654" y="213"/>
                </a:lnTo>
                <a:lnTo>
                  <a:pt x="645" y="228"/>
                </a:lnTo>
                <a:lnTo>
                  <a:pt x="635" y="242"/>
                </a:lnTo>
                <a:lnTo>
                  <a:pt x="624" y="255"/>
                </a:lnTo>
                <a:lnTo>
                  <a:pt x="617" y="270"/>
                </a:lnTo>
                <a:lnTo>
                  <a:pt x="614" y="288"/>
                </a:lnTo>
                <a:lnTo>
                  <a:pt x="617" y="306"/>
                </a:lnTo>
                <a:lnTo>
                  <a:pt x="622" y="310"/>
                </a:lnTo>
                <a:lnTo>
                  <a:pt x="628" y="311"/>
                </a:lnTo>
                <a:lnTo>
                  <a:pt x="634" y="311"/>
                </a:lnTo>
                <a:lnTo>
                  <a:pt x="639" y="311"/>
                </a:lnTo>
                <a:lnTo>
                  <a:pt x="651" y="323"/>
                </a:lnTo>
                <a:lnTo>
                  <a:pt x="664" y="333"/>
                </a:lnTo>
                <a:lnTo>
                  <a:pt x="677" y="338"/>
                </a:lnTo>
                <a:lnTo>
                  <a:pt x="692" y="344"/>
                </a:lnTo>
                <a:lnTo>
                  <a:pt x="707" y="348"/>
                </a:lnTo>
                <a:lnTo>
                  <a:pt x="722" y="352"/>
                </a:lnTo>
                <a:lnTo>
                  <a:pt x="737" y="357"/>
                </a:lnTo>
                <a:lnTo>
                  <a:pt x="751" y="364"/>
                </a:lnTo>
                <a:lnTo>
                  <a:pt x="826" y="402"/>
                </a:lnTo>
                <a:lnTo>
                  <a:pt x="838" y="413"/>
                </a:lnTo>
                <a:lnTo>
                  <a:pt x="848" y="426"/>
                </a:lnTo>
                <a:lnTo>
                  <a:pt x="858" y="439"/>
                </a:lnTo>
                <a:lnTo>
                  <a:pt x="870" y="452"/>
                </a:lnTo>
                <a:lnTo>
                  <a:pt x="880" y="464"/>
                </a:lnTo>
                <a:lnTo>
                  <a:pt x="893" y="473"/>
                </a:lnTo>
                <a:lnTo>
                  <a:pt x="907" y="480"/>
                </a:lnTo>
                <a:lnTo>
                  <a:pt x="923" y="481"/>
                </a:lnTo>
                <a:lnTo>
                  <a:pt x="933" y="480"/>
                </a:lnTo>
                <a:lnTo>
                  <a:pt x="944" y="481"/>
                </a:lnTo>
                <a:lnTo>
                  <a:pt x="954" y="482"/>
                </a:lnTo>
                <a:lnTo>
                  <a:pt x="964" y="482"/>
                </a:lnTo>
                <a:lnTo>
                  <a:pt x="974" y="482"/>
                </a:lnTo>
                <a:lnTo>
                  <a:pt x="984" y="481"/>
                </a:lnTo>
                <a:lnTo>
                  <a:pt x="993" y="477"/>
                </a:lnTo>
                <a:lnTo>
                  <a:pt x="1001" y="471"/>
                </a:lnTo>
                <a:lnTo>
                  <a:pt x="976" y="449"/>
                </a:lnTo>
                <a:lnTo>
                  <a:pt x="962" y="425"/>
                </a:lnTo>
                <a:lnTo>
                  <a:pt x="954" y="396"/>
                </a:lnTo>
                <a:lnTo>
                  <a:pt x="952" y="366"/>
                </a:lnTo>
                <a:lnTo>
                  <a:pt x="949" y="336"/>
                </a:lnTo>
                <a:lnTo>
                  <a:pt x="946" y="306"/>
                </a:lnTo>
                <a:lnTo>
                  <a:pt x="938" y="277"/>
                </a:lnTo>
                <a:lnTo>
                  <a:pt x="923" y="251"/>
                </a:lnTo>
                <a:lnTo>
                  <a:pt x="921" y="233"/>
                </a:lnTo>
                <a:lnTo>
                  <a:pt x="922" y="217"/>
                </a:lnTo>
                <a:lnTo>
                  <a:pt x="926" y="200"/>
                </a:lnTo>
                <a:lnTo>
                  <a:pt x="933" y="185"/>
                </a:lnTo>
                <a:lnTo>
                  <a:pt x="944" y="178"/>
                </a:lnTo>
                <a:lnTo>
                  <a:pt x="954" y="168"/>
                </a:lnTo>
                <a:lnTo>
                  <a:pt x="963" y="156"/>
                </a:lnTo>
                <a:lnTo>
                  <a:pt x="972" y="145"/>
                </a:lnTo>
                <a:lnTo>
                  <a:pt x="983" y="134"/>
                </a:lnTo>
                <a:lnTo>
                  <a:pt x="994" y="126"/>
                </a:lnTo>
                <a:lnTo>
                  <a:pt x="1008" y="122"/>
                </a:lnTo>
                <a:lnTo>
                  <a:pt x="1023" y="123"/>
                </a:lnTo>
                <a:lnTo>
                  <a:pt x="1031" y="115"/>
                </a:lnTo>
                <a:lnTo>
                  <a:pt x="1039" y="110"/>
                </a:lnTo>
                <a:lnTo>
                  <a:pt x="1048" y="107"/>
                </a:lnTo>
                <a:lnTo>
                  <a:pt x="1059" y="103"/>
                </a:lnTo>
                <a:lnTo>
                  <a:pt x="1068" y="102"/>
                </a:lnTo>
                <a:lnTo>
                  <a:pt x="1078" y="102"/>
                </a:lnTo>
                <a:lnTo>
                  <a:pt x="1090" y="102"/>
                </a:lnTo>
                <a:lnTo>
                  <a:pt x="1100" y="102"/>
                </a:lnTo>
                <a:lnTo>
                  <a:pt x="1112" y="107"/>
                </a:lnTo>
                <a:lnTo>
                  <a:pt x="1125" y="113"/>
                </a:lnTo>
                <a:lnTo>
                  <a:pt x="1136" y="119"/>
                </a:lnTo>
                <a:lnTo>
                  <a:pt x="1148" y="128"/>
                </a:lnTo>
                <a:lnTo>
                  <a:pt x="1157" y="137"/>
                </a:lnTo>
                <a:lnTo>
                  <a:pt x="1165" y="147"/>
                </a:lnTo>
                <a:lnTo>
                  <a:pt x="1171" y="160"/>
                </a:lnTo>
                <a:lnTo>
                  <a:pt x="1173" y="172"/>
                </a:lnTo>
                <a:lnTo>
                  <a:pt x="1188" y="189"/>
                </a:lnTo>
                <a:lnTo>
                  <a:pt x="1199" y="206"/>
                </a:lnTo>
                <a:lnTo>
                  <a:pt x="1208" y="225"/>
                </a:lnTo>
                <a:lnTo>
                  <a:pt x="1213" y="246"/>
                </a:lnTo>
                <a:lnTo>
                  <a:pt x="1216" y="268"/>
                </a:lnTo>
                <a:lnTo>
                  <a:pt x="1217" y="291"/>
                </a:lnTo>
                <a:lnTo>
                  <a:pt x="1214" y="313"/>
                </a:lnTo>
                <a:lnTo>
                  <a:pt x="1210" y="335"/>
                </a:lnTo>
                <a:lnTo>
                  <a:pt x="1216" y="345"/>
                </a:lnTo>
                <a:lnTo>
                  <a:pt x="1220" y="357"/>
                </a:lnTo>
                <a:lnTo>
                  <a:pt x="1221" y="369"/>
                </a:lnTo>
                <a:lnTo>
                  <a:pt x="1217" y="381"/>
                </a:lnTo>
                <a:lnTo>
                  <a:pt x="1210" y="390"/>
                </a:lnTo>
                <a:lnTo>
                  <a:pt x="1203" y="398"/>
                </a:lnTo>
                <a:lnTo>
                  <a:pt x="1195" y="406"/>
                </a:lnTo>
                <a:lnTo>
                  <a:pt x="1187" y="414"/>
                </a:lnTo>
                <a:lnTo>
                  <a:pt x="1179" y="422"/>
                </a:lnTo>
                <a:lnTo>
                  <a:pt x="1171" y="430"/>
                </a:lnTo>
                <a:lnTo>
                  <a:pt x="1163" y="437"/>
                </a:lnTo>
                <a:lnTo>
                  <a:pt x="1154" y="445"/>
                </a:lnTo>
                <a:lnTo>
                  <a:pt x="1156" y="451"/>
                </a:lnTo>
                <a:lnTo>
                  <a:pt x="1157" y="456"/>
                </a:lnTo>
                <a:lnTo>
                  <a:pt x="1158" y="462"/>
                </a:lnTo>
                <a:lnTo>
                  <a:pt x="1159" y="467"/>
                </a:lnTo>
                <a:lnTo>
                  <a:pt x="1163" y="462"/>
                </a:lnTo>
                <a:lnTo>
                  <a:pt x="1167" y="456"/>
                </a:lnTo>
                <a:lnTo>
                  <a:pt x="1173" y="451"/>
                </a:lnTo>
                <a:lnTo>
                  <a:pt x="1179" y="448"/>
                </a:lnTo>
                <a:lnTo>
                  <a:pt x="1184" y="445"/>
                </a:lnTo>
                <a:lnTo>
                  <a:pt x="1190" y="444"/>
                </a:lnTo>
                <a:lnTo>
                  <a:pt x="1197" y="444"/>
                </a:lnTo>
                <a:lnTo>
                  <a:pt x="1203" y="445"/>
                </a:lnTo>
                <a:lnTo>
                  <a:pt x="1208" y="452"/>
                </a:lnTo>
                <a:lnTo>
                  <a:pt x="1213" y="456"/>
                </a:lnTo>
                <a:lnTo>
                  <a:pt x="1221" y="457"/>
                </a:lnTo>
                <a:lnTo>
                  <a:pt x="1229" y="456"/>
                </a:lnTo>
                <a:lnTo>
                  <a:pt x="1237" y="456"/>
                </a:lnTo>
                <a:lnTo>
                  <a:pt x="1244" y="456"/>
                </a:lnTo>
                <a:lnTo>
                  <a:pt x="1251" y="458"/>
                </a:lnTo>
                <a:lnTo>
                  <a:pt x="1256" y="464"/>
                </a:lnTo>
                <a:lnTo>
                  <a:pt x="1270" y="464"/>
                </a:lnTo>
                <a:lnTo>
                  <a:pt x="1279" y="466"/>
                </a:lnTo>
                <a:lnTo>
                  <a:pt x="1285" y="472"/>
                </a:lnTo>
                <a:lnTo>
                  <a:pt x="1289" y="480"/>
                </a:lnTo>
                <a:lnTo>
                  <a:pt x="1292" y="489"/>
                </a:lnTo>
                <a:lnTo>
                  <a:pt x="1294" y="500"/>
                </a:lnTo>
                <a:lnTo>
                  <a:pt x="1297" y="509"/>
                </a:lnTo>
                <a:lnTo>
                  <a:pt x="1302" y="518"/>
                </a:lnTo>
                <a:lnTo>
                  <a:pt x="1309" y="521"/>
                </a:lnTo>
                <a:lnTo>
                  <a:pt x="1315" y="526"/>
                </a:lnTo>
                <a:lnTo>
                  <a:pt x="1319" y="531"/>
                </a:lnTo>
                <a:lnTo>
                  <a:pt x="1323" y="535"/>
                </a:lnTo>
                <a:lnTo>
                  <a:pt x="1323" y="547"/>
                </a:lnTo>
                <a:lnTo>
                  <a:pt x="1325" y="558"/>
                </a:lnTo>
                <a:lnTo>
                  <a:pt x="1331" y="568"/>
                </a:lnTo>
                <a:lnTo>
                  <a:pt x="1337" y="577"/>
                </a:lnTo>
                <a:lnTo>
                  <a:pt x="1343" y="587"/>
                </a:lnTo>
                <a:lnTo>
                  <a:pt x="1350" y="596"/>
                </a:lnTo>
                <a:lnTo>
                  <a:pt x="1356" y="607"/>
                </a:lnTo>
                <a:lnTo>
                  <a:pt x="1360" y="618"/>
                </a:lnTo>
                <a:lnTo>
                  <a:pt x="1369" y="661"/>
                </a:lnTo>
                <a:lnTo>
                  <a:pt x="1373" y="706"/>
                </a:lnTo>
                <a:lnTo>
                  <a:pt x="1378" y="751"/>
                </a:lnTo>
                <a:lnTo>
                  <a:pt x="1383" y="796"/>
                </a:lnTo>
                <a:lnTo>
                  <a:pt x="1387" y="841"/>
                </a:lnTo>
                <a:lnTo>
                  <a:pt x="1396" y="884"/>
                </a:lnTo>
                <a:lnTo>
                  <a:pt x="1409" y="925"/>
                </a:lnTo>
                <a:lnTo>
                  <a:pt x="1429" y="964"/>
                </a:lnTo>
                <a:lnTo>
                  <a:pt x="1438" y="1020"/>
                </a:lnTo>
                <a:lnTo>
                  <a:pt x="1443" y="1078"/>
                </a:lnTo>
                <a:lnTo>
                  <a:pt x="1443" y="1135"/>
                </a:lnTo>
                <a:lnTo>
                  <a:pt x="1445" y="1191"/>
                </a:lnTo>
                <a:lnTo>
                  <a:pt x="1476" y="1308"/>
                </a:lnTo>
                <a:lnTo>
                  <a:pt x="1471" y="1321"/>
                </a:lnTo>
                <a:lnTo>
                  <a:pt x="1466" y="1334"/>
                </a:lnTo>
                <a:lnTo>
                  <a:pt x="1460" y="1346"/>
                </a:lnTo>
                <a:lnTo>
                  <a:pt x="1454" y="1359"/>
                </a:lnTo>
                <a:lnTo>
                  <a:pt x="1447" y="1370"/>
                </a:lnTo>
                <a:lnTo>
                  <a:pt x="1440" y="1383"/>
                </a:lnTo>
                <a:lnTo>
                  <a:pt x="1435" y="1395"/>
                </a:lnTo>
                <a:lnTo>
                  <a:pt x="1428" y="1407"/>
                </a:lnTo>
                <a:lnTo>
                  <a:pt x="1421" y="1406"/>
                </a:lnTo>
                <a:lnTo>
                  <a:pt x="1416" y="1401"/>
                </a:lnTo>
                <a:lnTo>
                  <a:pt x="1413" y="1396"/>
                </a:lnTo>
                <a:lnTo>
                  <a:pt x="1411" y="1390"/>
                </a:lnTo>
                <a:lnTo>
                  <a:pt x="1413" y="1369"/>
                </a:lnTo>
                <a:lnTo>
                  <a:pt x="1417" y="1351"/>
                </a:lnTo>
                <a:lnTo>
                  <a:pt x="1422" y="1332"/>
                </a:lnTo>
                <a:lnTo>
                  <a:pt x="1421" y="1315"/>
                </a:lnTo>
                <a:lnTo>
                  <a:pt x="1415" y="1327"/>
                </a:lnTo>
                <a:lnTo>
                  <a:pt x="1413" y="1342"/>
                </a:lnTo>
                <a:lnTo>
                  <a:pt x="1407" y="1352"/>
                </a:lnTo>
                <a:lnTo>
                  <a:pt x="1394" y="1352"/>
                </a:lnTo>
                <a:lnTo>
                  <a:pt x="1387" y="1315"/>
                </a:lnTo>
                <a:lnTo>
                  <a:pt x="1384" y="1278"/>
                </a:lnTo>
                <a:lnTo>
                  <a:pt x="1385" y="1241"/>
                </a:lnTo>
                <a:lnTo>
                  <a:pt x="1393" y="1203"/>
                </a:lnTo>
                <a:lnTo>
                  <a:pt x="1387" y="1164"/>
                </a:lnTo>
                <a:lnTo>
                  <a:pt x="1376" y="1127"/>
                </a:lnTo>
                <a:lnTo>
                  <a:pt x="1360" y="1093"/>
                </a:lnTo>
                <a:lnTo>
                  <a:pt x="1342" y="1058"/>
                </a:lnTo>
                <a:lnTo>
                  <a:pt x="1325" y="1024"/>
                </a:lnTo>
                <a:lnTo>
                  <a:pt x="1309" y="989"/>
                </a:lnTo>
                <a:lnTo>
                  <a:pt x="1297" y="952"/>
                </a:lnTo>
                <a:lnTo>
                  <a:pt x="1290" y="914"/>
                </a:lnTo>
                <a:lnTo>
                  <a:pt x="1279" y="899"/>
                </a:lnTo>
                <a:lnTo>
                  <a:pt x="1272" y="881"/>
                </a:lnTo>
                <a:lnTo>
                  <a:pt x="1267" y="862"/>
                </a:lnTo>
                <a:lnTo>
                  <a:pt x="1263" y="844"/>
                </a:lnTo>
                <a:lnTo>
                  <a:pt x="1258" y="865"/>
                </a:lnTo>
                <a:lnTo>
                  <a:pt x="1257" y="887"/>
                </a:lnTo>
                <a:lnTo>
                  <a:pt x="1257" y="908"/>
                </a:lnTo>
                <a:lnTo>
                  <a:pt x="1257" y="929"/>
                </a:lnTo>
                <a:lnTo>
                  <a:pt x="1254" y="949"/>
                </a:lnTo>
                <a:lnTo>
                  <a:pt x="1248" y="966"/>
                </a:lnTo>
                <a:lnTo>
                  <a:pt x="1236" y="979"/>
                </a:lnTo>
                <a:lnTo>
                  <a:pt x="1219" y="988"/>
                </a:lnTo>
                <a:lnTo>
                  <a:pt x="1221" y="1008"/>
                </a:lnTo>
                <a:lnTo>
                  <a:pt x="1226" y="1027"/>
                </a:lnTo>
                <a:lnTo>
                  <a:pt x="1233" y="1048"/>
                </a:lnTo>
                <a:lnTo>
                  <a:pt x="1241" y="1067"/>
                </a:lnTo>
                <a:lnTo>
                  <a:pt x="1249" y="1088"/>
                </a:lnTo>
                <a:lnTo>
                  <a:pt x="1257" y="1108"/>
                </a:lnTo>
                <a:lnTo>
                  <a:pt x="1265" y="1126"/>
                </a:lnTo>
                <a:lnTo>
                  <a:pt x="1272" y="1145"/>
                </a:lnTo>
                <a:lnTo>
                  <a:pt x="1293" y="1210"/>
                </a:lnTo>
                <a:lnTo>
                  <a:pt x="1303" y="1277"/>
                </a:lnTo>
                <a:lnTo>
                  <a:pt x="1304" y="1346"/>
                </a:lnTo>
                <a:lnTo>
                  <a:pt x="1300" y="1416"/>
                </a:lnTo>
                <a:lnTo>
                  <a:pt x="1292" y="1487"/>
                </a:lnTo>
                <a:lnTo>
                  <a:pt x="1284" y="1557"/>
                </a:lnTo>
                <a:lnTo>
                  <a:pt x="1278" y="1626"/>
                </a:lnTo>
                <a:lnTo>
                  <a:pt x="1278" y="1695"/>
                </a:lnTo>
                <a:lnTo>
                  <a:pt x="1265" y="1748"/>
                </a:lnTo>
                <a:lnTo>
                  <a:pt x="1258" y="1803"/>
                </a:lnTo>
                <a:lnTo>
                  <a:pt x="1252" y="1860"/>
                </a:lnTo>
                <a:lnTo>
                  <a:pt x="1247" y="1916"/>
                </a:lnTo>
                <a:lnTo>
                  <a:pt x="1242" y="1944"/>
                </a:lnTo>
                <a:lnTo>
                  <a:pt x="1237" y="1972"/>
                </a:lnTo>
                <a:lnTo>
                  <a:pt x="1233" y="2000"/>
                </a:lnTo>
                <a:lnTo>
                  <a:pt x="1227" y="2028"/>
                </a:lnTo>
                <a:lnTo>
                  <a:pt x="1222" y="2056"/>
                </a:lnTo>
                <a:lnTo>
                  <a:pt x="1218" y="2085"/>
                </a:lnTo>
                <a:lnTo>
                  <a:pt x="1214" y="2113"/>
                </a:lnTo>
                <a:lnTo>
                  <a:pt x="1212" y="2142"/>
                </a:lnTo>
                <a:lnTo>
                  <a:pt x="1208" y="2147"/>
                </a:lnTo>
                <a:lnTo>
                  <a:pt x="1201" y="2148"/>
                </a:lnTo>
                <a:lnTo>
                  <a:pt x="1195" y="2149"/>
                </a:lnTo>
                <a:lnTo>
                  <a:pt x="1188" y="2151"/>
                </a:lnTo>
                <a:lnTo>
                  <a:pt x="1188" y="2159"/>
                </a:lnTo>
                <a:lnTo>
                  <a:pt x="1190" y="2169"/>
                </a:lnTo>
                <a:lnTo>
                  <a:pt x="1194" y="2177"/>
                </a:lnTo>
                <a:lnTo>
                  <a:pt x="1197" y="2186"/>
                </a:lnTo>
                <a:lnTo>
                  <a:pt x="1206" y="2192"/>
                </a:lnTo>
                <a:lnTo>
                  <a:pt x="1216" y="2197"/>
                </a:lnTo>
                <a:lnTo>
                  <a:pt x="1225" y="2203"/>
                </a:lnTo>
                <a:lnTo>
                  <a:pt x="1233" y="2210"/>
                </a:lnTo>
                <a:lnTo>
                  <a:pt x="1241" y="2218"/>
                </a:lnTo>
                <a:lnTo>
                  <a:pt x="1247" y="2226"/>
                </a:lnTo>
                <a:lnTo>
                  <a:pt x="1251" y="2237"/>
                </a:lnTo>
                <a:lnTo>
                  <a:pt x="1254" y="2247"/>
                </a:lnTo>
                <a:lnTo>
                  <a:pt x="1249" y="2256"/>
                </a:lnTo>
                <a:lnTo>
                  <a:pt x="1242" y="2263"/>
                </a:lnTo>
                <a:lnTo>
                  <a:pt x="1234" y="2268"/>
                </a:lnTo>
                <a:lnTo>
                  <a:pt x="1225" y="2272"/>
                </a:lnTo>
                <a:lnTo>
                  <a:pt x="1214" y="2275"/>
                </a:lnTo>
                <a:lnTo>
                  <a:pt x="1203" y="2277"/>
                </a:lnTo>
                <a:lnTo>
                  <a:pt x="1193" y="2277"/>
                </a:lnTo>
                <a:lnTo>
                  <a:pt x="1181" y="2278"/>
                </a:lnTo>
                <a:lnTo>
                  <a:pt x="1169" y="2277"/>
                </a:lnTo>
                <a:lnTo>
                  <a:pt x="1159" y="2273"/>
                </a:lnTo>
                <a:lnTo>
                  <a:pt x="1150" y="2268"/>
                </a:lnTo>
                <a:lnTo>
                  <a:pt x="1142" y="2261"/>
                </a:lnTo>
                <a:lnTo>
                  <a:pt x="1134" y="2254"/>
                </a:lnTo>
                <a:lnTo>
                  <a:pt x="1125" y="2248"/>
                </a:lnTo>
                <a:lnTo>
                  <a:pt x="1114" y="2245"/>
                </a:lnTo>
                <a:lnTo>
                  <a:pt x="1103" y="2243"/>
                </a:lnTo>
                <a:lnTo>
                  <a:pt x="1093" y="2228"/>
                </a:lnTo>
                <a:lnTo>
                  <a:pt x="1091" y="2210"/>
                </a:lnTo>
                <a:lnTo>
                  <a:pt x="1092" y="2190"/>
                </a:lnTo>
                <a:lnTo>
                  <a:pt x="1092" y="2173"/>
                </a:lnTo>
                <a:lnTo>
                  <a:pt x="1084" y="2171"/>
                </a:lnTo>
                <a:lnTo>
                  <a:pt x="1075" y="2170"/>
                </a:lnTo>
                <a:lnTo>
                  <a:pt x="1068" y="2167"/>
                </a:lnTo>
                <a:lnTo>
                  <a:pt x="1063" y="2159"/>
                </a:lnTo>
                <a:lnTo>
                  <a:pt x="1062" y="2079"/>
                </a:lnTo>
                <a:lnTo>
                  <a:pt x="1066" y="1997"/>
                </a:lnTo>
                <a:lnTo>
                  <a:pt x="1072" y="1914"/>
                </a:lnTo>
                <a:lnTo>
                  <a:pt x="1077" y="1832"/>
                </a:lnTo>
                <a:lnTo>
                  <a:pt x="1080" y="1749"/>
                </a:lnTo>
                <a:lnTo>
                  <a:pt x="1080" y="1668"/>
                </a:lnTo>
                <a:lnTo>
                  <a:pt x="1072" y="1588"/>
                </a:lnTo>
                <a:lnTo>
                  <a:pt x="1057" y="1509"/>
                </a:lnTo>
                <a:lnTo>
                  <a:pt x="1054" y="1570"/>
                </a:lnTo>
                <a:lnTo>
                  <a:pt x="1054" y="1631"/>
                </a:lnTo>
                <a:lnTo>
                  <a:pt x="1051" y="1691"/>
                </a:lnTo>
                <a:lnTo>
                  <a:pt x="1037" y="1747"/>
                </a:lnTo>
                <a:lnTo>
                  <a:pt x="1042" y="1817"/>
                </a:lnTo>
                <a:lnTo>
                  <a:pt x="1046" y="1892"/>
                </a:lnTo>
                <a:lnTo>
                  <a:pt x="1047" y="1967"/>
                </a:lnTo>
                <a:lnTo>
                  <a:pt x="1042" y="2042"/>
                </a:lnTo>
                <a:lnTo>
                  <a:pt x="1029" y="2056"/>
                </a:lnTo>
                <a:lnTo>
                  <a:pt x="1030" y="2071"/>
                </a:lnTo>
                <a:lnTo>
                  <a:pt x="1037" y="2087"/>
                </a:lnTo>
                <a:lnTo>
                  <a:pt x="1038" y="2103"/>
                </a:lnTo>
                <a:lnTo>
                  <a:pt x="1035" y="2124"/>
                </a:lnTo>
                <a:lnTo>
                  <a:pt x="1035" y="2146"/>
                </a:lnTo>
                <a:lnTo>
                  <a:pt x="1037" y="2170"/>
                </a:lnTo>
                <a:lnTo>
                  <a:pt x="1039" y="2194"/>
                </a:lnTo>
                <a:lnTo>
                  <a:pt x="1038" y="2216"/>
                </a:lnTo>
                <a:lnTo>
                  <a:pt x="1032" y="2234"/>
                </a:lnTo>
                <a:lnTo>
                  <a:pt x="1020" y="2249"/>
                </a:lnTo>
                <a:lnTo>
                  <a:pt x="998" y="2258"/>
                </a:lnTo>
                <a:lnTo>
                  <a:pt x="991" y="2258"/>
                </a:lnTo>
                <a:lnTo>
                  <a:pt x="984" y="2257"/>
                </a:lnTo>
                <a:lnTo>
                  <a:pt x="978" y="2256"/>
                </a:lnTo>
                <a:lnTo>
                  <a:pt x="971" y="2255"/>
                </a:lnTo>
                <a:lnTo>
                  <a:pt x="966" y="2254"/>
                </a:lnTo>
                <a:lnTo>
                  <a:pt x="959" y="2252"/>
                </a:lnTo>
                <a:lnTo>
                  <a:pt x="953" y="2249"/>
                </a:lnTo>
                <a:lnTo>
                  <a:pt x="946" y="2247"/>
                </a:lnTo>
                <a:lnTo>
                  <a:pt x="936" y="2234"/>
                </a:lnTo>
                <a:lnTo>
                  <a:pt x="930" y="2219"/>
                </a:lnTo>
                <a:lnTo>
                  <a:pt x="929" y="2204"/>
                </a:lnTo>
                <a:lnTo>
                  <a:pt x="931" y="2188"/>
                </a:lnTo>
                <a:lnTo>
                  <a:pt x="934" y="2172"/>
                </a:lnTo>
                <a:lnTo>
                  <a:pt x="939" y="2156"/>
                </a:lnTo>
                <a:lnTo>
                  <a:pt x="942" y="2141"/>
                </a:lnTo>
                <a:lnTo>
                  <a:pt x="946" y="2126"/>
                </a:lnTo>
                <a:lnTo>
                  <a:pt x="954" y="2072"/>
                </a:lnTo>
                <a:lnTo>
                  <a:pt x="931" y="2063"/>
                </a:lnTo>
                <a:lnTo>
                  <a:pt x="915" y="2049"/>
                </a:lnTo>
                <a:lnTo>
                  <a:pt x="904" y="2029"/>
                </a:lnTo>
                <a:lnTo>
                  <a:pt x="899" y="2007"/>
                </a:lnTo>
                <a:lnTo>
                  <a:pt x="895" y="1983"/>
                </a:lnTo>
                <a:lnTo>
                  <a:pt x="893" y="1959"/>
                </a:lnTo>
                <a:lnTo>
                  <a:pt x="889" y="1936"/>
                </a:lnTo>
                <a:lnTo>
                  <a:pt x="884" y="1914"/>
                </a:lnTo>
                <a:lnTo>
                  <a:pt x="877" y="1848"/>
                </a:lnTo>
                <a:lnTo>
                  <a:pt x="874" y="1782"/>
                </a:lnTo>
                <a:lnTo>
                  <a:pt x="874" y="1715"/>
                </a:lnTo>
                <a:lnTo>
                  <a:pt x="876" y="1647"/>
                </a:lnTo>
                <a:lnTo>
                  <a:pt x="874" y="1580"/>
                </a:lnTo>
                <a:lnTo>
                  <a:pt x="871" y="1513"/>
                </a:lnTo>
                <a:lnTo>
                  <a:pt x="862" y="1448"/>
                </a:lnTo>
                <a:lnTo>
                  <a:pt x="846" y="1383"/>
                </a:lnTo>
                <a:lnTo>
                  <a:pt x="839" y="1337"/>
                </a:lnTo>
                <a:lnTo>
                  <a:pt x="835" y="1293"/>
                </a:lnTo>
                <a:lnTo>
                  <a:pt x="834" y="1252"/>
                </a:lnTo>
                <a:lnTo>
                  <a:pt x="836" y="1210"/>
                </a:lnTo>
                <a:lnTo>
                  <a:pt x="845" y="1169"/>
                </a:lnTo>
                <a:lnTo>
                  <a:pt x="859" y="1128"/>
                </a:lnTo>
                <a:lnTo>
                  <a:pt x="880" y="1087"/>
                </a:lnTo>
                <a:lnTo>
                  <a:pt x="909" y="1044"/>
                </a:lnTo>
                <a:lnTo>
                  <a:pt x="909" y="1040"/>
                </a:lnTo>
                <a:lnTo>
                  <a:pt x="909" y="1025"/>
                </a:lnTo>
                <a:lnTo>
                  <a:pt x="908" y="1005"/>
                </a:lnTo>
                <a:lnTo>
                  <a:pt x="907" y="985"/>
                </a:lnTo>
                <a:lnTo>
                  <a:pt x="889" y="974"/>
                </a:lnTo>
                <a:lnTo>
                  <a:pt x="878" y="964"/>
                </a:lnTo>
                <a:lnTo>
                  <a:pt x="871" y="952"/>
                </a:lnTo>
                <a:lnTo>
                  <a:pt x="868" y="938"/>
                </a:lnTo>
                <a:lnTo>
                  <a:pt x="868" y="923"/>
                </a:lnTo>
                <a:lnTo>
                  <a:pt x="869" y="904"/>
                </a:lnTo>
                <a:lnTo>
                  <a:pt x="872" y="881"/>
                </a:lnTo>
                <a:lnTo>
                  <a:pt x="876" y="854"/>
                </a:lnTo>
                <a:lnTo>
                  <a:pt x="872" y="826"/>
                </a:lnTo>
                <a:lnTo>
                  <a:pt x="869" y="797"/>
                </a:lnTo>
                <a:lnTo>
                  <a:pt x="864" y="768"/>
                </a:lnTo>
                <a:lnTo>
                  <a:pt x="855" y="743"/>
                </a:lnTo>
                <a:lnTo>
                  <a:pt x="824" y="695"/>
                </a:lnTo>
                <a:lnTo>
                  <a:pt x="816" y="706"/>
                </a:lnTo>
                <a:lnTo>
                  <a:pt x="810" y="715"/>
                </a:lnTo>
                <a:lnTo>
                  <a:pt x="803" y="725"/>
                </a:lnTo>
                <a:lnTo>
                  <a:pt x="798" y="736"/>
                </a:lnTo>
                <a:lnTo>
                  <a:pt x="793" y="746"/>
                </a:lnTo>
                <a:lnTo>
                  <a:pt x="786" y="758"/>
                </a:lnTo>
                <a:lnTo>
                  <a:pt x="780" y="770"/>
                </a:lnTo>
                <a:lnTo>
                  <a:pt x="772" y="783"/>
                </a:lnTo>
                <a:lnTo>
                  <a:pt x="766" y="794"/>
                </a:lnTo>
                <a:lnTo>
                  <a:pt x="760" y="806"/>
                </a:lnTo>
                <a:lnTo>
                  <a:pt x="756" y="816"/>
                </a:lnTo>
                <a:lnTo>
                  <a:pt x="752" y="826"/>
                </a:lnTo>
                <a:lnTo>
                  <a:pt x="747" y="834"/>
                </a:lnTo>
                <a:lnTo>
                  <a:pt x="740" y="838"/>
                </a:lnTo>
                <a:lnTo>
                  <a:pt x="732" y="841"/>
                </a:lnTo>
                <a:lnTo>
                  <a:pt x="721" y="839"/>
                </a:lnTo>
                <a:lnTo>
                  <a:pt x="712" y="857"/>
                </a:lnTo>
                <a:lnTo>
                  <a:pt x="705" y="873"/>
                </a:lnTo>
                <a:lnTo>
                  <a:pt x="700" y="890"/>
                </a:lnTo>
                <a:lnTo>
                  <a:pt x="696" y="905"/>
                </a:lnTo>
                <a:lnTo>
                  <a:pt x="691" y="921"/>
                </a:lnTo>
                <a:lnTo>
                  <a:pt x="687" y="936"/>
                </a:lnTo>
                <a:lnTo>
                  <a:pt x="682" y="950"/>
                </a:lnTo>
                <a:lnTo>
                  <a:pt x="676" y="964"/>
                </a:lnTo>
                <a:lnTo>
                  <a:pt x="657" y="983"/>
                </a:lnTo>
                <a:lnTo>
                  <a:pt x="649" y="1005"/>
                </a:lnTo>
                <a:lnTo>
                  <a:pt x="650" y="1027"/>
                </a:lnTo>
                <a:lnTo>
                  <a:pt x="656" y="1050"/>
                </a:lnTo>
                <a:lnTo>
                  <a:pt x="665" y="1074"/>
                </a:lnTo>
                <a:lnTo>
                  <a:pt x="674" y="1099"/>
                </a:lnTo>
                <a:lnTo>
                  <a:pt x="679" y="1123"/>
                </a:lnTo>
                <a:lnTo>
                  <a:pt x="676" y="1148"/>
                </a:lnTo>
                <a:lnTo>
                  <a:pt x="673" y="1168"/>
                </a:lnTo>
                <a:lnTo>
                  <a:pt x="673" y="1185"/>
                </a:lnTo>
                <a:lnTo>
                  <a:pt x="676" y="1202"/>
                </a:lnTo>
                <a:lnTo>
                  <a:pt x="680" y="1218"/>
                </a:lnTo>
                <a:lnTo>
                  <a:pt x="684" y="1236"/>
                </a:lnTo>
                <a:lnTo>
                  <a:pt x="688" y="1253"/>
                </a:lnTo>
                <a:lnTo>
                  <a:pt x="688" y="1270"/>
                </a:lnTo>
                <a:lnTo>
                  <a:pt x="683" y="1290"/>
                </a:lnTo>
                <a:lnTo>
                  <a:pt x="674" y="1339"/>
                </a:lnTo>
                <a:lnTo>
                  <a:pt x="671" y="1389"/>
                </a:lnTo>
                <a:lnTo>
                  <a:pt x="669" y="1438"/>
                </a:lnTo>
                <a:lnTo>
                  <a:pt x="671" y="1488"/>
                </a:lnTo>
                <a:lnTo>
                  <a:pt x="671" y="1537"/>
                </a:lnTo>
                <a:lnTo>
                  <a:pt x="668" y="1587"/>
                </a:lnTo>
                <a:lnTo>
                  <a:pt x="662" y="1638"/>
                </a:lnTo>
                <a:lnTo>
                  <a:pt x="650" y="1688"/>
                </a:lnTo>
                <a:lnTo>
                  <a:pt x="638" y="1746"/>
                </a:lnTo>
                <a:lnTo>
                  <a:pt x="629" y="1805"/>
                </a:lnTo>
                <a:lnTo>
                  <a:pt x="621" y="1863"/>
                </a:lnTo>
                <a:lnTo>
                  <a:pt x="614" y="1923"/>
                </a:lnTo>
                <a:lnTo>
                  <a:pt x="607" y="1982"/>
                </a:lnTo>
                <a:lnTo>
                  <a:pt x="599" y="2041"/>
                </a:lnTo>
                <a:lnTo>
                  <a:pt x="588" y="2099"/>
                </a:lnTo>
                <a:lnTo>
                  <a:pt x="574" y="2156"/>
                </a:lnTo>
                <a:lnTo>
                  <a:pt x="571" y="2163"/>
                </a:lnTo>
                <a:lnTo>
                  <a:pt x="564" y="2166"/>
                </a:lnTo>
                <a:lnTo>
                  <a:pt x="555" y="2169"/>
                </a:lnTo>
                <a:lnTo>
                  <a:pt x="547" y="2170"/>
                </a:lnTo>
                <a:lnTo>
                  <a:pt x="548" y="2187"/>
                </a:lnTo>
                <a:lnTo>
                  <a:pt x="558" y="2202"/>
                </a:lnTo>
                <a:lnTo>
                  <a:pt x="570" y="2217"/>
                </a:lnTo>
                <a:lnTo>
                  <a:pt x="583" y="2232"/>
                </a:lnTo>
                <a:lnTo>
                  <a:pt x="593" y="2246"/>
                </a:lnTo>
                <a:lnTo>
                  <a:pt x="598" y="2258"/>
                </a:lnTo>
                <a:lnTo>
                  <a:pt x="593" y="2272"/>
                </a:lnTo>
                <a:lnTo>
                  <a:pt x="576" y="2285"/>
                </a:lnTo>
                <a:lnTo>
                  <a:pt x="560" y="2283"/>
                </a:lnTo>
                <a:lnTo>
                  <a:pt x="543" y="2281"/>
                </a:lnTo>
                <a:lnTo>
                  <a:pt x="525" y="2281"/>
                </a:lnTo>
                <a:lnTo>
                  <a:pt x="508" y="2280"/>
                </a:lnTo>
                <a:lnTo>
                  <a:pt x="492" y="2277"/>
                </a:lnTo>
                <a:lnTo>
                  <a:pt x="477" y="2272"/>
                </a:lnTo>
                <a:lnTo>
                  <a:pt x="463" y="2263"/>
                </a:lnTo>
                <a:lnTo>
                  <a:pt x="453" y="2249"/>
                </a:lnTo>
                <a:lnTo>
                  <a:pt x="448" y="2226"/>
                </a:lnTo>
                <a:lnTo>
                  <a:pt x="445" y="2201"/>
                </a:lnTo>
                <a:lnTo>
                  <a:pt x="446" y="2176"/>
                </a:lnTo>
                <a:lnTo>
                  <a:pt x="449" y="2151"/>
                </a:lnTo>
                <a:lnTo>
                  <a:pt x="439" y="2141"/>
                </a:lnTo>
                <a:lnTo>
                  <a:pt x="433" y="2128"/>
                </a:lnTo>
                <a:lnTo>
                  <a:pt x="431" y="2114"/>
                </a:lnTo>
                <a:lnTo>
                  <a:pt x="431" y="2101"/>
                </a:lnTo>
                <a:lnTo>
                  <a:pt x="433" y="2086"/>
                </a:lnTo>
                <a:lnTo>
                  <a:pt x="434" y="2071"/>
                </a:lnTo>
                <a:lnTo>
                  <a:pt x="435" y="2056"/>
                </a:lnTo>
                <a:lnTo>
                  <a:pt x="435" y="2042"/>
                </a:lnTo>
                <a:lnTo>
                  <a:pt x="441" y="1998"/>
                </a:lnTo>
                <a:lnTo>
                  <a:pt x="446" y="1953"/>
                </a:lnTo>
                <a:lnTo>
                  <a:pt x="450" y="1908"/>
                </a:lnTo>
                <a:lnTo>
                  <a:pt x="454" y="1863"/>
                </a:lnTo>
                <a:lnTo>
                  <a:pt x="456" y="1818"/>
                </a:lnTo>
                <a:lnTo>
                  <a:pt x="461" y="1775"/>
                </a:lnTo>
                <a:lnTo>
                  <a:pt x="465" y="1731"/>
                </a:lnTo>
                <a:lnTo>
                  <a:pt x="471" y="1688"/>
                </a:lnTo>
                <a:lnTo>
                  <a:pt x="461" y="1633"/>
                </a:lnTo>
                <a:lnTo>
                  <a:pt x="457" y="1575"/>
                </a:lnTo>
                <a:lnTo>
                  <a:pt x="454" y="1519"/>
                </a:lnTo>
                <a:lnTo>
                  <a:pt x="445" y="1467"/>
                </a:lnTo>
                <a:lnTo>
                  <a:pt x="441" y="1505"/>
                </a:lnTo>
                <a:lnTo>
                  <a:pt x="437" y="1544"/>
                </a:lnTo>
                <a:lnTo>
                  <a:pt x="432" y="1583"/>
                </a:lnTo>
                <a:lnTo>
                  <a:pt x="427" y="1621"/>
                </a:lnTo>
                <a:lnTo>
                  <a:pt x="424" y="1661"/>
                </a:lnTo>
                <a:lnTo>
                  <a:pt x="422" y="1700"/>
                </a:lnTo>
                <a:lnTo>
                  <a:pt x="423" y="1738"/>
                </a:lnTo>
                <a:lnTo>
                  <a:pt x="427" y="1776"/>
                </a:lnTo>
                <a:lnTo>
                  <a:pt x="427" y="1840"/>
                </a:lnTo>
                <a:lnTo>
                  <a:pt x="427" y="1908"/>
                </a:lnTo>
                <a:lnTo>
                  <a:pt x="426" y="1979"/>
                </a:lnTo>
                <a:lnTo>
                  <a:pt x="424" y="2048"/>
                </a:lnTo>
                <a:lnTo>
                  <a:pt x="415" y="2070"/>
                </a:lnTo>
                <a:lnTo>
                  <a:pt x="411" y="2094"/>
                </a:lnTo>
                <a:lnTo>
                  <a:pt x="410" y="2118"/>
                </a:lnTo>
                <a:lnTo>
                  <a:pt x="405" y="2142"/>
                </a:lnTo>
                <a:lnTo>
                  <a:pt x="409" y="2163"/>
                </a:lnTo>
                <a:lnTo>
                  <a:pt x="411" y="2185"/>
                </a:lnTo>
                <a:lnTo>
                  <a:pt x="411" y="2207"/>
                </a:lnTo>
                <a:lnTo>
                  <a:pt x="407" y="2227"/>
                </a:lnTo>
                <a:lnTo>
                  <a:pt x="395" y="2234"/>
                </a:lnTo>
                <a:lnTo>
                  <a:pt x="381" y="2240"/>
                </a:lnTo>
                <a:lnTo>
                  <a:pt x="369" y="2243"/>
                </a:lnTo>
                <a:lnTo>
                  <a:pt x="354" y="2246"/>
                </a:lnTo>
                <a:lnTo>
                  <a:pt x="340" y="2246"/>
                </a:lnTo>
                <a:lnTo>
                  <a:pt x="326" y="2243"/>
                </a:lnTo>
                <a:lnTo>
                  <a:pt x="312" y="2240"/>
                </a:lnTo>
                <a:lnTo>
                  <a:pt x="299" y="2234"/>
                </a:lnTo>
                <a:lnTo>
                  <a:pt x="288" y="2224"/>
                </a:lnTo>
                <a:lnTo>
                  <a:pt x="284" y="2210"/>
                </a:lnTo>
                <a:lnTo>
                  <a:pt x="284" y="2194"/>
                </a:lnTo>
                <a:lnTo>
                  <a:pt x="287" y="2179"/>
                </a:lnTo>
                <a:lnTo>
                  <a:pt x="298" y="2154"/>
                </a:lnTo>
                <a:lnTo>
                  <a:pt x="308" y="2127"/>
                </a:lnTo>
                <a:lnTo>
                  <a:pt x="312" y="2098"/>
                </a:lnTo>
                <a:lnTo>
                  <a:pt x="309" y="2070"/>
                </a:lnTo>
                <a:lnTo>
                  <a:pt x="291" y="2065"/>
                </a:lnTo>
                <a:lnTo>
                  <a:pt x="280" y="2055"/>
                </a:lnTo>
                <a:lnTo>
                  <a:pt x="274" y="2041"/>
                </a:lnTo>
                <a:lnTo>
                  <a:pt x="272" y="2025"/>
                </a:lnTo>
                <a:lnTo>
                  <a:pt x="271" y="2007"/>
                </a:lnTo>
                <a:lnTo>
                  <a:pt x="272" y="1989"/>
                </a:lnTo>
                <a:lnTo>
                  <a:pt x="272" y="1972"/>
                </a:lnTo>
                <a:lnTo>
                  <a:pt x="269" y="1956"/>
                </a:lnTo>
                <a:lnTo>
                  <a:pt x="260" y="1881"/>
                </a:lnTo>
                <a:lnTo>
                  <a:pt x="253" y="1802"/>
                </a:lnTo>
                <a:lnTo>
                  <a:pt x="246" y="1725"/>
                </a:lnTo>
                <a:lnTo>
                  <a:pt x="236" y="1651"/>
                </a:lnTo>
                <a:lnTo>
                  <a:pt x="227" y="1616"/>
                </a:lnTo>
                <a:lnTo>
                  <a:pt x="222" y="1581"/>
                </a:lnTo>
                <a:lnTo>
                  <a:pt x="216" y="1545"/>
                </a:lnTo>
                <a:lnTo>
                  <a:pt x="207" y="1511"/>
                </a:lnTo>
                <a:lnTo>
                  <a:pt x="212" y="1433"/>
                </a:lnTo>
                <a:lnTo>
                  <a:pt x="219" y="1357"/>
                </a:lnTo>
                <a:lnTo>
                  <a:pt x="221" y="1282"/>
                </a:lnTo>
                <a:lnTo>
                  <a:pt x="215" y="1208"/>
                </a:lnTo>
                <a:lnTo>
                  <a:pt x="214" y="1181"/>
                </a:lnTo>
                <a:lnTo>
                  <a:pt x="212" y="1155"/>
                </a:lnTo>
                <a:lnTo>
                  <a:pt x="212" y="1130"/>
                </a:lnTo>
                <a:lnTo>
                  <a:pt x="214" y="1103"/>
                </a:lnTo>
                <a:lnTo>
                  <a:pt x="221" y="1082"/>
                </a:lnTo>
                <a:lnTo>
                  <a:pt x="229" y="1062"/>
                </a:lnTo>
                <a:lnTo>
                  <a:pt x="238" y="1041"/>
                </a:lnTo>
                <a:lnTo>
                  <a:pt x="248" y="1020"/>
                </a:lnTo>
                <a:lnTo>
                  <a:pt x="252" y="998"/>
                </a:lnTo>
                <a:lnTo>
                  <a:pt x="254" y="978"/>
                </a:lnTo>
                <a:lnTo>
                  <a:pt x="250" y="958"/>
                </a:lnTo>
                <a:lnTo>
                  <a:pt x="238" y="938"/>
                </a:lnTo>
                <a:lnTo>
                  <a:pt x="245" y="875"/>
                </a:lnTo>
                <a:lnTo>
                  <a:pt x="251" y="811"/>
                </a:lnTo>
                <a:lnTo>
                  <a:pt x="254" y="747"/>
                </a:lnTo>
                <a:lnTo>
                  <a:pt x="251" y="684"/>
                </a:lnTo>
                <a:lnTo>
                  <a:pt x="246" y="693"/>
                </a:lnTo>
                <a:lnTo>
                  <a:pt x="243" y="703"/>
                </a:lnTo>
                <a:lnTo>
                  <a:pt x="241" y="715"/>
                </a:lnTo>
                <a:lnTo>
                  <a:pt x="237" y="725"/>
                </a:lnTo>
                <a:lnTo>
                  <a:pt x="233" y="735"/>
                </a:lnTo>
                <a:lnTo>
                  <a:pt x="227" y="741"/>
                </a:lnTo>
                <a:lnTo>
                  <a:pt x="218" y="745"/>
                </a:lnTo>
                <a:lnTo>
                  <a:pt x="205" y="743"/>
                </a:lnTo>
                <a:lnTo>
                  <a:pt x="206" y="769"/>
                </a:lnTo>
                <a:lnTo>
                  <a:pt x="205" y="794"/>
                </a:lnTo>
                <a:lnTo>
                  <a:pt x="201" y="820"/>
                </a:lnTo>
                <a:lnTo>
                  <a:pt x="197" y="844"/>
                </a:lnTo>
                <a:lnTo>
                  <a:pt x="190" y="868"/>
                </a:lnTo>
                <a:lnTo>
                  <a:pt x="182" y="892"/>
                </a:lnTo>
                <a:lnTo>
                  <a:pt x="173" y="915"/>
                </a:lnTo>
                <a:lnTo>
                  <a:pt x="163" y="938"/>
                </a:lnTo>
                <a:lnTo>
                  <a:pt x="155" y="960"/>
                </a:lnTo>
                <a:lnTo>
                  <a:pt x="146" y="983"/>
                </a:lnTo>
                <a:lnTo>
                  <a:pt x="138" y="1005"/>
                </a:lnTo>
                <a:lnTo>
                  <a:pt x="130" y="1028"/>
                </a:lnTo>
                <a:lnTo>
                  <a:pt x="122" y="1051"/>
                </a:lnTo>
                <a:lnTo>
                  <a:pt x="114" y="1075"/>
                </a:lnTo>
                <a:lnTo>
                  <a:pt x="107" y="1099"/>
                </a:lnTo>
                <a:lnTo>
                  <a:pt x="100" y="1122"/>
                </a:lnTo>
                <a:lnTo>
                  <a:pt x="108" y="1153"/>
                </a:lnTo>
                <a:lnTo>
                  <a:pt x="115" y="1185"/>
                </a:lnTo>
                <a:lnTo>
                  <a:pt x="114" y="1218"/>
                </a:lnTo>
                <a:lnTo>
                  <a:pt x="105" y="1249"/>
                </a:lnTo>
                <a:lnTo>
                  <a:pt x="100" y="1249"/>
                </a:lnTo>
                <a:lnTo>
                  <a:pt x="95" y="1249"/>
                </a:lnTo>
                <a:lnTo>
                  <a:pt x="92" y="1248"/>
                </a:lnTo>
                <a:lnTo>
                  <a:pt x="89" y="1246"/>
                </a:lnTo>
                <a:lnTo>
                  <a:pt x="89" y="1255"/>
                </a:lnTo>
                <a:lnTo>
                  <a:pt x="92" y="1264"/>
                </a:lnTo>
                <a:lnTo>
                  <a:pt x="97" y="1275"/>
                </a:lnTo>
                <a:lnTo>
                  <a:pt x="101" y="1284"/>
                </a:lnTo>
                <a:lnTo>
                  <a:pt x="105" y="1293"/>
                </a:lnTo>
                <a:lnTo>
                  <a:pt x="107" y="1302"/>
                </a:lnTo>
                <a:lnTo>
                  <a:pt x="106" y="1313"/>
                </a:lnTo>
                <a:lnTo>
                  <a:pt x="101" y="1322"/>
                </a:lnTo>
                <a:lnTo>
                  <a:pt x="92" y="1323"/>
                </a:lnTo>
                <a:lnTo>
                  <a:pt x="85" y="1322"/>
                </a:lnTo>
                <a:lnTo>
                  <a:pt x="77" y="1319"/>
                </a:lnTo>
                <a:lnTo>
                  <a:pt x="70" y="1313"/>
                </a:lnTo>
                <a:lnTo>
                  <a:pt x="64" y="1307"/>
                </a:lnTo>
                <a:lnTo>
                  <a:pt x="59" y="1300"/>
                </a:lnTo>
                <a:lnTo>
                  <a:pt x="54" y="1293"/>
                </a:lnTo>
                <a:lnTo>
                  <a:pt x="49" y="1286"/>
                </a:lnTo>
                <a:lnTo>
                  <a:pt x="42" y="1275"/>
                </a:lnTo>
                <a:lnTo>
                  <a:pt x="34" y="1264"/>
                </a:lnTo>
                <a:lnTo>
                  <a:pt x="24" y="1253"/>
                </a:lnTo>
                <a:lnTo>
                  <a:pt x="15" y="1243"/>
                </a:lnTo>
                <a:lnTo>
                  <a:pt x="7" y="1231"/>
                </a:lnTo>
                <a:lnTo>
                  <a:pt x="1" y="1219"/>
                </a:lnTo>
                <a:lnTo>
                  <a:pt x="0" y="1207"/>
                </a:lnTo>
                <a:lnTo>
                  <a:pt x="3" y="1193"/>
                </a:lnTo>
                <a:lnTo>
                  <a:pt x="30" y="1092"/>
                </a:lnTo>
                <a:lnTo>
                  <a:pt x="30" y="1052"/>
                </a:lnTo>
                <a:lnTo>
                  <a:pt x="36" y="1014"/>
                </a:lnTo>
                <a:lnTo>
                  <a:pt x="44" y="979"/>
                </a:lnTo>
                <a:lnTo>
                  <a:pt x="52" y="945"/>
                </a:lnTo>
                <a:lnTo>
                  <a:pt x="52" y="927"/>
                </a:lnTo>
                <a:lnTo>
                  <a:pt x="53" y="908"/>
                </a:lnTo>
                <a:lnTo>
                  <a:pt x="54" y="890"/>
                </a:lnTo>
                <a:lnTo>
                  <a:pt x="56" y="873"/>
                </a:lnTo>
                <a:lnTo>
                  <a:pt x="60" y="852"/>
                </a:lnTo>
                <a:lnTo>
                  <a:pt x="63" y="832"/>
                </a:lnTo>
                <a:lnTo>
                  <a:pt x="68" y="812"/>
                </a:lnTo>
                <a:lnTo>
                  <a:pt x="72" y="790"/>
                </a:lnTo>
                <a:lnTo>
                  <a:pt x="79" y="769"/>
                </a:lnTo>
                <a:lnTo>
                  <a:pt x="87" y="750"/>
                </a:lnTo>
                <a:lnTo>
                  <a:pt x="99" y="730"/>
                </a:lnTo>
                <a:lnTo>
                  <a:pt x="113" y="710"/>
                </a:lnTo>
                <a:lnTo>
                  <a:pt x="119" y="699"/>
                </a:lnTo>
                <a:lnTo>
                  <a:pt x="119" y="687"/>
                </a:lnTo>
                <a:lnTo>
                  <a:pt x="114" y="678"/>
                </a:lnTo>
                <a:lnTo>
                  <a:pt x="107" y="670"/>
                </a:lnTo>
                <a:lnTo>
                  <a:pt x="99" y="661"/>
                </a:lnTo>
                <a:lnTo>
                  <a:pt x="92" y="653"/>
                </a:lnTo>
                <a:lnTo>
                  <a:pt x="86" y="644"/>
                </a:lnTo>
                <a:lnTo>
                  <a:pt x="84" y="633"/>
                </a:lnTo>
                <a:lnTo>
                  <a:pt x="100" y="604"/>
                </a:lnTo>
                <a:lnTo>
                  <a:pt x="117" y="577"/>
                </a:lnTo>
                <a:lnTo>
                  <a:pt x="135" y="548"/>
                </a:lnTo>
                <a:lnTo>
                  <a:pt x="151" y="520"/>
                </a:lnTo>
                <a:lnTo>
                  <a:pt x="167" y="492"/>
                </a:lnTo>
                <a:lnTo>
                  <a:pt x="182" y="463"/>
                </a:lnTo>
                <a:lnTo>
                  <a:pt x="196" y="433"/>
                </a:lnTo>
                <a:lnTo>
                  <a:pt x="207" y="403"/>
                </a:lnTo>
                <a:lnTo>
                  <a:pt x="220" y="391"/>
                </a:lnTo>
                <a:lnTo>
                  <a:pt x="234" y="382"/>
                </a:lnTo>
                <a:lnTo>
                  <a:pt x="248" y="374"/>
                </a:lnTo>
                <a:lnTo>
                  <a:pt x="263" y="367"/>
                </a:lnTo>
                <a:lnTo>
                  <a:pt x="278" y="361"/>
                </a:lnTo>
                <a:lnTo>
                  <a:pt x="294" y="357"/>
                </a:lnTo>
                <a:lnTo>
                  <a:pt x="309" y="352"/>
                </a:lnTo>
                <a:lnTo>
                  <a:pt x="326" y="349"/>
                </a:lnTo>
                <a:lnTo>
                  <a:pt x="342" y="345"/>
                </a:lnTo>
                <a:lnTo>
                  <a:pt x="358" y="342"/>
                </a:lnTo>
                <a:lnTo>
                  <a:pt x="374" y="338"/>
                </a:lnTo>
                <a:lnTo>
                  <a:pt x="390" y="335"/>
                </a:lnTo>
                <a:lnTo>
                  <a:pt x="405" y="331"/>
                </a:lnTo>
                <a:lnTo>
                  <a:pt x="422" y="327"/>
                </a:lnTo>
                <a:lnTo>
                  <a:pt x="437" y="321"/>
                </a:lnTo>
                <a:lnTo>
                  <a:pt x="450" y="315"/>
                </a:lnTo>
                <a:lnTo>
                  <a:pt x="453" y="315"/>
                </a:lnTo>
                <a:lnTo>
                  <a:pt x="456" y="315"/>
                </a:lnTo>
                <a:lnTo>
                  <a:pt x="458" y="315"/>
                </a:lnTo>
                <a:lnTo>
                  <a:pt x="460" y="313"/>
                </a:lnTo>
                <a:lnTo>
                  <a:pt x="449" y="299"/>
                </a:lnTo>
                <a:lnTo>
                  <a:pt x="442" y="284"/>
                </a:lnTo>
                <a:lnTo>
                  <a:pt x="437" y="268"/>
                </a:lnTo>
                <a:lnTo>
                  <a:pt x="433" y="252"/>
                </a:lnTo>
                <a:lnTo>
                  <a:pt x="430" y="235"/>
                </a:lnTo>
                <a:lnTo>
                  <a:pt x="427" y="219"/>
                </a:lnTo>
                <a:lnTo>
                  <a:pt x="425" y="201"/>
                </a:lnTo>
                <a:lnTo>
                  <a:pt x="423" y="184"/>
                </a:lnTo>
                <a:lnTo>
                  <a:pt x="431" y="157"/>
                </a:lnTo>
                <a:lnTo>
                  <a:pt x="420" y="133"/>
                </a:lnTo>
                <a:lnTo>
                  <a:pt x="422" y="108"/>
                </a:lnTo>
                <a:lnTo>
                  <a:pt x="430" y="83"/>
                </a:lnTo>
                <a:lnTo>
                  <a:pt x="438" y="58"/>
                </a:lnTo>
                <a:lnTo>
                  <a:pt x="433" y="52"/>
                </a:lnTo>
                <a:lnTo>
                  <a:pt x="434" y="43"/>
                </a:lnTo>
                <a:lnTo>
                  <a:pt x="438" y="35"/>
                </a:lnTo>
                <a:lnTo>
                  <a:pt x="441" y="28"/>
                </a:lnTo>
                <a:lnTo>
                  <a:pt x="460" y="15"/>
                </a:lnTo>
                <a:lnTo>
                  <a:pt x="482" y="7"/>
                </a:lnTo>
                <a:lnTo>
                  <a:pt x="503" y="1"/>
                </a:lnTo>
                <a:lnTo>
                  <a:pt x="528" y="0"/>
                </a:lnTo>
                <a:lnTo>
                  <a:pt x="552" y="1"/>
                </a:lnTo>
                <a:lnTo>
                  <a:pt x="575" y="4"/>
                </a:lnTo>
                <a:lnTo>
                  <a:pt x="597" y="11"/>
                </a:lnTo>
                <a:lnTo>
                  <a:pt x="617" y="19"/>
                </a:lnTo>
                <a:lnTo>
                  <a:pt x="636" y="48"/>
                </a:lnTo>
                <a:close/>
              </a:path>
            </a:pathLst>
          </a:custGeom>
          <a:solidFill>
            <a:srgbClr val="00CC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73067" name="AutoShape 11">
            <a:extLst>
              <a:ext uri="{FF2B5EF4-FFF2-40B4-BE49-F238E27FC236}">
                <a16:creationId xmlns:a16="http://schemas.microsoft.com/office/drawing/2014/main" id="{41583D0C-2772-1ED5-642F-9EEA79858AF5}"/>
              </a:ext>
            </a:extLst>
          </p:cNvPr>
          <p:cNvSpPr>
            <a:spLocks noChangeArrowheads="1"/>
          </p:cNvSpPr>
          <p:nvPr/>
        </p:nvSpPr>
        <p:spPr bwMode="auto">
          <a:xfrm rot="5400000" flipV="1">
            <a:off x="330200" y="3911600"/>
            <a:ext cx="3225800" cy="1143000"/>
          </a:xfrm>
          <a:custGeom>
            <a:avLst/>
            <a:gdLst>
              <a:gd name="G0" fmla="+- 2825 0 0"/>
              <a:gd name="G1" fmla="+- 21600 0 2825"/>
              <a:gd name="G2" fmla="*/ 2825 1 2"/>
              <a:gd name="G3" fmla="+- 21600 0 G2"/>
              <a:gd name="G4" fmla="+/ 2825 21600 2"/>
              <a:gd name="G5" fmla="+/ G1 0 2"/>
              <a:gd name="G6" fmla="*/ 21600 21600 2825"/>
              <a:gd name="G7" fmla="*/ G6 1 2"/>
              <a:gd name="G8" fmla="+- 21600 0 G7"/>
              <a:gd name="G9" fmla="*/ 21600 1 2"/>
              <a:gd name="G10" fmla="+- 2825 0 G9"/>
              <a:gd name="G11" fmla="?: G10 G8 0"/>
              <a:gd name="G12" fmla="?: G10 G7 21600"/>
              <a:gd name="T0" fmla="*/ 20187 w 21600"/>
              <a:gd name="T1" fmla="*/ 10800 h 21600"/>
              <a:gd name="T2" fmla="*/ 10800 w 21600"/>
              <a:gd name="T3" fmla="*/ 21600 h 21600"/>
              <a:gd name="T4" fmla="*/ 1413 w 21600"/>
              <a:gd name="T5" fmla="*/ 10800 h 21600"/>
              <a:gd name="T6" fmla="*/ 10800 w 21600"/>
              <a:gd name="T7" fmla="*/ 0 h 21600"/>
              <a:gd name="T8" fmla="*/ 3213 w 21600"/>
              <a:gd name="T9" fmla="*/ 3213 h 21600"/>
              <a:gd name="T10" fmla="*/ 18387 w 21600"/>
              <a:gd name="T11" fmla="*/ 1838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2825" y="21600"/>
                </a:lnTo>
                <a:lnTo>
                  <a:pt x="18775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en-CA" altLang="LID4096" sz="2400">
              <a:latin typeface="Times New Roman" panose="02020603050405020304" pitchFamily="18" charset="0"/>
            </a:endParaRPr>
          </a:p>
        </p:txBody>
      </p:sp>
      <p:sp>
        <p:nvSpPr>
          <p:cNvPr id="173068" name="AutoShape 12">
            <a:extLst>
              <a:ext uri="{FF2B5EF4-FFF2-40B4-BE49-F238E27FC236}">
                <a16:creationId xmlns:a16="http://schemas.microsoft.com/office/drawing/2014/main" id="{9275E2B0-7D94-6998-5EE6-887068D0EF9C}"/>
              </a:ext>
            </a:extLst>
          </p:cNvPr>
          <p:cNvSpPr>
            <a:spLocks noChangeArrowheads="1"/>
          </p:cNvSpPr>
          <p:nvPr/>
        </p:nvSpPr>
        <p:spPr bwMode="auto">
          <a:xfrm rot="5400000" flipV="1">
            <a:off x="228600" y="4038600"/>
            <a:ext cx="3200400" cy="914400"/>
          </a:xfrm>
          <a:custGeom>
            <a:avLst/>
            <a:gdLst>
              <a:gd name="G0" fmla="+- 5257 0 0"/>
              <a:gd name="G1" fmla="+- 21600 0 5257"/>
              <a:gd name="G2" fmla="*/ 5257 1 2"/>
              <a:gd name="G3" fmla="+- 21600 0 G2"/>
              <a:gd name="G4" fmla="+/ 5257 21600 2"/>
              <a:gd name="G5" fmla="+/ G1 0 2"/>
              <a:gd name="G6" fmla="*/ 21600 21600 5257"/>
              <a:gd name="G7" fmla="*/ G6 1 2"/>
              <a:gd name="G8" fmla="+- 21600 0 G7"/>
              <a:gd name="G9" fmla="*/ 21600 1 2"/>
              <a:gd name="G10" fmla="+- 5257 0 G9"/>
              <a:gd name="G11" fmla="?: G10 G8 0"/>
              <a:gd name="G12" fmla="?: G10 G7 21600"/>
              <a:gd name="T0" fmla="*/ 18971 w 21600"/>
              <a:gd name="T1" fmla="*/ 10800 h 21600"/>
              <a:gd name="T2" fmla="*/ 10800 w 21600"/>
              <a:gd name="T3" fmla="*/ 21600 h 21600"/>
              <a:gd name="T4" fmla="*/ 2629 w 21600"/>
              <a:gd name="T5" fmla="*/ 10800 h 21600"/>
              <a:gd name="T6" fmla="*/ 10800 w 21600"/>
              <a:gd name="T7" fmla="*/ 0 h 21600"/>
              <a:gd name="T8" fmla="*/ 4429 w 21600"/>
              <a:gd name="T9" fmla="*/ 4429 h 21600"/>
              <a:gd name="T10" fmla="*/ 17171 w 21600"/>
              <a:gd name="T11" fmla="*/ 1717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257" y="21600"/>
                </a:lnTo>
                <a:lnTo>
                  <a:pt x="16343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B2B2B2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grpSp>
        <p:nvGrpSpPr>
          <p:cNvPr id="173069" name="Group 13">
            <a:extLst>
              <a:ext uri="{FF2B5EF4-FFF2-40B4-BE49-F238E27FC236}">
                <a16:creationId xmlns:a16="http://schemas.microsoft.com/office/drawing/2014/main" id="{7FFA21E0-3963-E8BA-B1A8-52BF02E1BD81}"/>
              </a:ext>
            </a:extLst>
          </p:cNvPr>
          <p:cNvGrpSpPr>
            <a:grpSpLocks/>
          </p:cNvGrpSpPr>
          <p:nvPr/>
        </p:nvGrpSpPr>
        <p:grpSpPr bwMode="auto">
          <a:xfrm>
            <a:off x="5486400" y="3200400"/>
            <a:ext cx="685800" cy="2209800"/>
            <a:chOff x="5373" y="2775"/>
            <a:chExt cx="210" cy="1406"/>
          </a:xfrm>
        </p:grpSpPr>
        <p:sp>
          <p:nvSpPr>
            <p:cNvPr id="173070" name="AutoShape 14">
              <a:extLst>
                <a:ext uri="{FF2B5EF4-FFF2-40B4-BE49-F238E27FC236}">
                  <a16:creationId xmlns:a16="http://schemas.microsoft.com/office/drawing/2014/main" id="{DF084943-7C5C-DED0-42CD-CDA8F8A746E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 flipH="1" flipV="1">
              <a:off x="4775" y="3373"/>
              <a:ext cx="1406" cy="210"/>
            </a:xfrm>
            <a:custGeom>
              <a:avLst/>
              <a:gdLst>
                <a:gd name="G0" fmla="+- 1921 0 0"/>
                <a:gd name="G1" fmla="+- 21600 0 1921"/>
                <a:gd name="G2" fmla="*/ 1921 1 2"/>
                <a:gd name="G3" fmla="+- 21600 0 G2"/>
                <a:gd name="G4" fmla="+/ 1921 21600 2"/>
                <a:gd name="G5" fmla="+/ G1 0 2"/>
                <a:gd name="G6" fmla="*/ 21600 21600 1921"/>
                <a:gd name="G7" fmla="*/ G6 1 2"/>
                <a:gd name="G8" fmla="+- 21600 0 G7"/>
                <a:gd name="G9" fmla="*/ 21600 1 2"/>
                <a:gd name="G10" fmla="+- 1921 0 G9"/>
                <a:gd name="G11" fmla="?: G10 G8 0"/>
                <a:gd name="G12" fmla="?: G10 G7 21600"/>
                <a:gd name="T0" fmla="*/ 20639 w 21600"/>
                <a:gd name="T1" fmla="*/ 10800 h 21600"/>
                <a:gd name="T2" fmla="*/ 10800 w 21600"/>
                <a:gd name="T3" fmla="*/ 21600 h 21600"/>
                <a:gd name="T4" fmla="*/ 961 w 21600"/>
                <a:gd name="T5" fmla="*/ 10800 h 21600"/>
                <a:gd name="T6" fmla="*/ 10800 w 21600"/>
                <a:gd name="T7" fmla="*/ 0 h 21600"/>
                <a:gd name="T8" fmla="*/ 2761 w 21600"/>
                <a:gd name="T9" fmla="*/ 2761 h 21600"/>
                <a:gd name="T10" fmla="*/ 18839 w 21600"/>
                <a:gd name="T11" fmla="*/ 1883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921" y="21600"/>
                  </a:lnTo>
                  <a:lnTo>
                    <a:pt x="19679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73071" name="AutoShape 15">
              <a:extLst>
                <a:ext uri="{FF2B5EF4-FFF2-40B4-BE49-F238E27FC236}">
                  <a16:creationId xmlns:a16="http://schemas.microsoft.com/office/drawing/2014/main" id="{5F40D0A3-7B47-2335-8994-6623F54A45C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 flipH="1" flipV="1">
              <a:off x="4828" y="3427"/>
              <a:ext cx="1406" cy="101"/>
            </a:xfrm>
            <a:custGeom>
              <a:avLst/>
              <a:gdLst>
                <a:gd name="G0" fmla="+- 2504 0 0"/>
                <a:gd name="G1" fmla="+- 21600 0 2504"/>
                <a:gd name="G2" fmla="*/ 2504 1 2"/>
                <a:gd name="G3" fmla="+- 21600 0 G2"/>
                <a:gd name="G4" fmla="+/ 2504 21600 2"/>
                <a:gd name="G5" fmla="+/ G1 0 2"/>
                <a:gd name="G6" fmla="*/ 21600 21600 2504"/>
                <a:gd name="G7" fmla="*/ G6 1 2"/>
                <a:gd name="G8" fmla="+- 21600 0 G7"/>
                <a:gd name="G9" fmla="*/ 21600 1 2"/>
                <a:gd name="G10" fmla="+- 2504 0 G9"/>
                <a:gd name="G11" fmla="?: G10 G8 0"/>
                <a:gd name="G12" fmla="?: G10 G7 21600"/>
                <a:gd name="T0" fmla="*/ 20348 w 21600"/>
                <a:gd name="T1" fmla="*/ 10800 h 21600"/>
                <a:gd name="T2" fmla="*/ 10800 w 21600"/>
                <a:gd name="T3" fmla="*/ 21600 h 21600"/>
                <a:gd name="T4" fmla="*/ 1252 w 21600"/>
                <a:gd name="T5" fmla="*/ 10800 h 21600"/>
                <a:gd name="T6" fmla="*/ 10800 w 21600"/>
                <a:gd name="T7" fmla="*/ 0 h 21600"/>
                <a:gd name="T8" fmla="*/ 3052 w 21600"/>
                <a:gd name="T9" fmla="*/ 3052 h 21600"/>
                <a:gd name="T10" fmla="*/ 18548 w 21600"/>
                <a:gd name="T11" fmla="*/ 18548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2504" y="21600"/>
                  </a:lnTo>
                  <a:lnTo>
                    <a:pt x="1909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B2B2B2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173072" name="AutoShape 16">
            <a:extLst>
              <a:ext uri="{FF2B5EF4-FFF2-40B4-BE49-F238E27FC236}">
                <a16:creationId xmlns:a16="http://schemas.microsoft.com/office/drawing/2014/main" id="{732213BD-DF63-6272-0266-DFF4484B92DE}"/>
              </a:ext>
            </a:extLst>
          </p:cNvPr>
          <p:cNvSpPr>
            <a:spLocks noChangeArrowheads="1"/>
          </p:cNvSpPr>
          <p:nvPr/>
        </p:nvSpPr>
        <p:spPr bwMode="auto">
          <a:xfrm rot="-5400000" flipH="1" flipV="1">
            <a:off x="5715000" y="4038600"/>
            <a:ext cx="2971800" cy="990600"/>
          </a:xfrm>
          <a:custGeom>
            <a:avLst/>
            <a:gdLst>
              <a:gd name="G0" fmla="+- 1921 0 0"/>
              <a:gd name="G1" fmla="+- 21600 0 1921"/>
              <a:gd name="G2" fmla="*/ 1921 1 2"/>
              <a:gd name="G3" fmla="+- 21600 0 G2"/>
              <a:gd name="G4" fmla="+/ 1921 21600 2"/>
              <a:gd name="G5" fmla="+/ G1 0 2"/>
              <a:gd name="G6" fmla="*/ 21600 21600 1921"/>
              <a:gd name="G7" fmla="*/ G6 1 2"/>
              <a:gd name="G8" fmla="+- 21600 0 G7"/>
              <a:gd name="G9" fmla="*/ 21600 1 2"/>
              <a:gd name="G10" fmla="+- 1921 0 G9"/>
              <a:gd name="G11" fmla="?: G10 G8 0"/>
              <a:gd name="G12" fmla="?: G10 G7 21600"/>
              <a:gd name="T0" fmla="*/ 20639 w 21600"/>
              <a:gd name="T1" fmla="*/ 10800 h 21600"/>
              <a:gd name="T2" fmla="*/ 10800 w 21600"/>
              <a:gd name="T3" fmla="*/ 21600 h 21600"/>
              <a:gd name="T4" fmla="*/ 961 w 21600"/>
              <a:gd name="T5" fmla="*/ 10800 h 21600"/>
              <a:gd name="T6" fmla="*/ 10800 w 21600"/>
              <a:gd name="T7" fmla="*/ 0 h 21600"/>
              <a:gd name="T8" fmla="*/ 2761 w 21600"/>
              <a:gd name="T9" fmla="*/ 2761 h 21600"/>
              <a:gd name="T10" fmla="*/ 18839 w 21600"/>
              <a:gd name="T11" fmla="*/ 1883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921" y="21600"/>
                </a:lnTo>
                <a:lnTo>
                  <a:pt x="19679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3074" name="AutoShape 18">
            <a:extLst>
              <a:ext uri="{FF2B5EF4-FFF2-40B4-BE49-F238E27FC236}">
                <a16:creationId xmlns:a16="http://schemas.microsoft.com/office/drawing/2014/main" id="{39786F0F-889C-BAE9-6F4E-A63C4C1C037D}"/>
              </a:ext>
            </a:extLst>
          </p:cNvPr>
          <p:cNvSpPr>
            <a:spLocks noChangeArrowheads="1"/>
          </p:cNvSpPr>
          <p:nvPr/>
        </p:nvSpPr>
        <p:spPr bwMode="auto">
          <a:xfrm rot="-5400000" flipH="1" flipV="1">
            <a:off x="5833269" y="4148931"/>
            <a:ext cx="2971800" cy="769938"/>
          </a:xfrm>
          <a:custGeom>
            <a:avLst/>
            <a:gdLst>
              <a:gd name="G0" fmla="+- 2504 0 0"/>
              <a:gd name="G1" fmla="+- 21600 0 2504"/>
              <a:gd name="G2" fmla="*/ 2504 1 2"/>
              <a:gd name="G3" fmla="+- 21600 0 G2"/>
              <a:gd name="G4" fmla="+/ 2504 21600 2"/>
              <a:gd name="G5" fmla="+/ G1 0 2"/>
              <a:gd name="G6" fmla="*/ 21600 21600 2504"/>
              <a:gd name="G7" fmla="*/ G6 1 2"/>
              <a:gd name="G8" fmla="+- 21600 0 G7"/>
              <a:gd name="G9" fmla="*/ 21600 1 2"/>
              <a:gd name="G10" fmla="+- 2504 0 G9"/>
              <a:gd name="G11" fmla="?: G10 G8 0"/>
              <a:gd name="G12" fmla="?: G10 G7 21600"/>
              <a:gd name="T0" fmla="*/ 20348 w 21600"/>
              <a:gd name="T1" fmla="*/ 10800 h 21600"/>
              <a:gd name="T2" fmla="*/ 10800 w 21600"/>
              <a:gd name="T3" fmla="*/ 21600 h 21600"/>
              <a:gd name="T4" fmla="*/ 1252 w 21600"/>
              <a:gd name="T5" fmla="*/ 10800 h 21600"/>
              <a:gd name="T6" fmla="*/ 10800 w 21600"/>
              <a:gd name="T7" fmla="*/ 0 h 21600"/>
              <a:gd name="T8" fmla="*/ 3052 w 21600"/>
              <a:gd name="T9" fmla="*/ 3052 h 21600"/>
              <a:gd name="T10" fmla="*/ 18548 w 21600"/>
              <a:gd name="T11" fmla="*/ 18548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2504" y="21600"/>
                </a:lnTo>
                <a:lnTo>
                  <a:pt x="19096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B2B2B2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3075" name="Freeform 19">
            <a:extLst>
              <a:ext uri="{FF2B5EF4-FFF2-40B4-BE49-F238E27FC236}">
                <a16:creationId xmlns:a16="http://schemas.microsoft.com/office/drawing/2014/main" id="{F9C5C823-1F00-305F-D8C2-FF0F96B236C9}"/>
              </a:ext>
            </a:extLst>
          </p:cNvPr>
          <p:cNvSpPr>
            <a:spLocks/>
          </p:cNvSpPr>
          <p:nvPr/>
        </p:nvSpPr>
        <p:spPr bwMode="auto">
          <a:xfrm>
            <a:off x="6324600" y="3810000"/>
            <a:ext cx="1066800" cy="2106613"/>
          </a:xfrm>
          <a:custGeom>
            <a:avLst/>
            <a:gdLst>
              <a:gd name="T0" fmla="*/ 539 w 1070"/>
              <a:gd name="T1" fmla="*/ 78 h 2284"/>
              <a:gd name="T2" fmla="*/ 583 w 1070"/>
              <a:gd name="T3" fmla="*/ 161 h 2284"/>
              <a:gd name="T4" fmla="*/ 631 w 1070"/>
              <a:gd name="T5" fmla="*/ 253 h 2284"/>
              <a:gd name="T6" fmla="*/ 621 w 1070"/>
              <a:gd name="T7" fmla="*/ 355 h 2284"/>
              <a:gd name="T8" fmla="*/ 636 w 1070"/>
              <a:gd name="T9" fmla="*/ 411 h 2284"/>
              <a:gd name="T10" fmla="*/ 716 w 1070"/>
              <a:gd name="T11" fmla="*/ 597 h 2284"/>
              <a:gd name="T12" fmla="*/ 745 w 1070"/>
              <a:gd name="T13" fmla="*/ 862 h 2284"/>
              <a:gd name="T14" fmla="*/ 821 w 1070"/>
              <a:gd name="T15" fmla="*/ 1049 h 2284"/>
              <a:gd name="T16" fmla="*/ 787 w 1070"/>
              <a:gd name="T17" fmla="*/ 1125 h 2284"/>
              <a:gd name="T18" fmla="*/ 787 w 1070"/>
              <a:gd name="T19" fmla="*/ 1261 h 2284"/>
              <a:gd name="T20" fmla="*/ 920 w 1070"/>
              <a:gd name="T21" fmla="*/ 1236 h 2284"/>
              <a:gd name="T22" fmla="*/ 987 w 1070"/>
              <a:gd name="T23" fmla="*/ 1322 h 2284"/>
              <a:gd name="T24" fmla="*/ 1013 w 1070"/>
              <a:gd name="T25" fmla="*/ 1596 h 2284"/>
              <a:gd name="T26" fmla="*/ 889 w 1070"/>
              <a:gd name="T27" fmla="*/ 1640 h 2284"/>
              <a:gd name="T28" fmla="*/ 852 w 1070"/>
              <a:gd name="T29" fmla="*/ 1673 h 2284"/>
              <a:gd name="T30" fmla="*/ 948 w 1070"/>
              <a:gd name="T31" fmla="*/ 1896 h 2284"/>
              <a:gd name="T32" fmla="*/ 1060 w 1070"/>
              <a:gd name="T33" fmla="*/ 2013 h 2284"/>
              <a:gd name="T34" fmla="*/ 1063 w 1070"/>
              <a:gd name="T35" fmla="*/ 2131 h 2284"/>
              <a:gd name="T36" fmla="*/ 1020 w 1070"/>
              <a:gd name="T37" fmla="*/ 2092 h 2284"/>
              <a:gd name="T38" fmla="*/ 974 w 1070"/>
              <a:gd name="T39" fmla="*/ 2193 h 2284"/>
              <a:gd name="T40" fmla="*/ 890 w 1070"/>
              <a:gd name="T41" fmla="*/ 2209 h 2284"/>
              <a:gd name="T42" fmla="*/ 941 w 1070"/>
              <a:gd name="T43" fmla="*/ 2125 h 2284"/>
              <a:gd name="T44" fmla="*/ 893 w 1070"/>
              <a:gd name="T45" fmla="*/ 1949 h 2284"/>
              <a:gd name="T46" fmla="*/ 773 w 1070"/>
              <a:gd name="T47" fmla="*/ 1821 h 2284"/>
              <a:gd name="T48" fmla="*/ 652 w 1070"/>
              <a:gd name="T49" fmla="*/ 1709 h 2284"/>
              <a:gd name="T50" fmla="*/ 577 w 1070"/>
              <a:gd name="T51" fmla="*/ 1722 h 2284"/>
              <a:gd name="T52" fmla="*/ 484 w 1070"/>
              <a:gd name="T53" fmla="*/ 1738 h 2284"/>
              <a:gd name="T54" fmla="*/ 441 w 1070"/>
              <a:gd name="T55" fmla="*/ 1695 h 2284"/>
              <a:gd name="T56" fmla="*/ 413 w 1070"/>
              <a:gd name="T57" fmla="*/ 1805 h 2284"/>
              <a:gd name="T58" fmla="*/ 363 w 1070"/>
              <a:gd name="T59" fmla="*/ 1974 h 2284"/>
              <a:gd name="T60" fmla="*/ 337 w 1070"/>
              <a:gd name="T61" fmla="*/ 2222 h 2284"/>
              <a:gd name="T62" fmla="*/ 279 w 1070"/>
              <a:gd name="T63" fmla="*/ 2210 h 2284"/>
              <a:gd name="T64" fmla="*/ 169 w 1070"/>
              <a:gd name="T65" fmla="*/ 2276 h 2284"/>
              <a:gd name="T66" fmla="*/ 84 w 1070"/>
              <a:gd name="T67" fmla="*/ 2263 h 2284"/>
              <a:gd name="T68" fmla="*/ 159 w 1070"/>
              <a:gd name="T69" fmla="*/ 2226 h 2284"/>
              <a:gd name="T70" fmla="*/ 221 w 1070"/>
              <a:gd name="T71" fmla="*/ 2130 h 2284"/>
              <a:gd name="T72" fmla="*/ 283 w 1070"/>
              <a:gd name="T73" fmla="*/ 1769 h 2284"/>
              <a:gd name="T74" fmla="*/ 348 w 1070"/>
              <a:gd name="T75" fmla="*/ 1333 h 2284"/>
              <a:gd name="T76" fmla="*/ 380 w 1070"/>
              <a:gd name="T77" fmla="*/ 982 h 2284"/>
              <a:gd name="T78" fmla="*/ 354 w 1070"/>
              <a:gd name="T79" fmla="*/ 863 h 2284"/>
              <a:gd name="T80" fmla="*/ 313 w 1070"/>
              <a:gd name="T81" fmla="*/ 938 h 2284"/>
              <a:gd name="T82" fmla="*/ 250 w 1070"/>
              <a:gd name="T83" fmla="*/ 972 h 2284"/>
              <a:gd name="T84" fmla="*/ 139 w 1070"/>
              <a:gd name="T85" fmla="*/ 1017 h 2284"/>
              <a:gd name="T86" fmla="*/ 77 w 1070"/>
              <a:gd name="T87" fmla="*/ 1091 h 2284"/>
              <a:gd name="T88" fmla="*/ 36 w 1070"/>
              <a:gd name="T89" fmla="*/ 1131 h 2284"/>
              <a:gd name="T90" fmla="*/ 24 w 1070"/>
              <a:gd name="T91" fmla="*/ 1014 h 2284"/>
              <a:gd name="T92" fmla="*/ 240 w 1070"/>
              <a:gd name="T93" fmla="*/ 871 h 2284"/>
              <a:gd name="T94" fmla="*/ 287 w 1070"/>
              <a:gd name="T95" fmla="*/ 798 h 2284"/>
              <a:gd name="T96" fmla="*/ 317 w 1070"/>
              <a:gd name="T97" fmla="*/ 681 h 2284"/>
              <a:gd name="T98" fmla="*/ 323 w 1070"/>
              <a:gd name="T99" fmla="*/ 522 h 2284"/>
              <a:gd name="T100" fmla="*/ 372 w 1070"/>
              <a:gd name="T101" fmla="*/ 407 h 2284"/>
              <a:gd name="T102" fmla="*/ 361 w 1070"/>
              <a:gd name="T103" fmla="*/ 620 h 2284"/>
              <a:gd name="T104" fmla="*/ 466 w 1070"/>
              <a:gd name="T105" fmla="*/ 420 h 2284"/>
              <a:gd name="T106" fmla="*/ 447 w 1070"/>
              <a:gd name="T107" fmla="*/ 390 h 2284"/>
              <a:gd name="T108" fmla="*/ 386 w 1070"/>
              <a:gd name="T109" fmla="*/ 351 h 2284"/>
              <a:gd name="T110" fmla="*/ 293 w 1070"/>
              <a:gd name="T111" fmla="*/ 318 h 2284"/>
              <a:gd name="T112" fmla="*/ 267 w 1070"/>
              <a:gd name="T113" fmla="*/ 255 h 2284"/>
              <a:gd name="T114" fmla="*/ 244 w 1070"/>
              <a:gd name="T115" fmla="*/ 211 h 2284"/>
              <a:gd name="T116" fmla="*/ 265 w 1070"/>
              <a:gd name="T117" fmla="*/ 119 h 2284"/>
              <a:gd name="T118" fmla="*/ 266 w 1070"/>
              <a:gd name="T119" fmla="*/ 36 h 2284"/>
              <a:gd name="T120" fmla="*/ 334 w 1070"/>
              <a:gd name="T121" fmla="*/ 25 h 2284"/>
              <a:gd name="T122" fmla="*/ 439 w 1070"/>
              <a:gd name="T123" fmla="*/ 7 h 2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070" h="2284">
                <a:moveTo>
                  <a:pt x="485" y="17"/>
                </a:moveTo>
                <a:lnTo>
                  <a:pt x="494" y="23"/>
                </a:lnTo>
                <a:lnTo>
                  <a:pt x="501" y="33"/>
                </a:lnTo>
                <a:lnTo>
                  <a:pt x="508" y="43"/>
                </a:lnTo>
                <a:lnTo>
                  <a:pt x="515" y="52"/>
                </a:lnTo>
                <a:lnTo>
                  <a:pt x="522" y="61"/>
                </a:lnTo>
                <a:lnTo>
                  <a:pt x="530" y="71"/>
                </a:lnTo>
                <a:lnTo>
                  <a:pt x="539" y="78"/>
                </a:lnTo>
                <a:lnTo>
                  <a:pt x="551" y="82"/>
                </a:lnTo>
                <a:lnTo>
                  <a:pt x="557" y="93"/>
                </a:lnTo>
                <a:lnTo>
                  <a:pt x="562" y="104"/>
                </a:lnTo>
                <a:lnTo>
                  <a:pt x="565" y="116"/>
                </a:lnTo>
                <a:lnTo>
                  <a:pt x="568" y="128"/>
                </a:lnTo>
                <a:lnTo>
                  <a:pt x="570" y="140"/>
                </a:lnTo>
                <a:lnTo>
                  <a:pt x="575" y="151"/>
                </a:lnTo>
                <a:lnTo>
                  <a:pt x="583" y="161"/>
                </a:lnTo>
                <a:lnTo>
                  <a:pt x="593" y="169"/>
                </a:lnTo>
                <a:lnTo>
                  <a:pt x="594" y="182"/>
                </a:lnTo>
                <a:lnTo>
                  <a:pt x="598" y="195"/>
                </a:lnTo>
                <a:lnTo>
                  <a:pt x="602" y="208"/>
                </a:lnTo>
                <a:lnTo>
                  <a:pt x="608" y="219"/>
                </a:lnTo>
                <a:lnTo>
                  <a:pt x="615" y="231"/>
                </a:lnTo>
                <a:lnTo>
                  <a:pt x="623" y="241"/>
                </a:lnTo>
                <a:lnTo>
                  <a:pt x="631" y="253"/>
                </a:lnTo>
                <a:lnTo>
                  <a:pt x="640" y="263"/>
                </a:lnTo>
                <a:lnTo>
                  <a:pt x="643" y="278"/>
                </a:lnTo>
                <a:lnTo>
                  <a:pt x="643" y="292"/>
                </a:lnTo>
                <a:lnTo>
                  <a:pt x="641" y="306"/>
                </a:lnTo>
                <a:lnTo>
                  <a:pt x="639" y="318"/>
                </a:lnTo>
                <a:lnTo>
                  <a:pt x="635" y="331"/>
                </a:lnTo>
                <a:lnTo>
                  <a:pt x="629" y="344"/>
                </a:lnTo>
                <a:lnTo>
                  <a:pt x="621" y="355"/>
                </a:lnTo>
                <a:lnTo>
                  <a:pt x="612" y="366"/>
                </a:lnTo>
                <a:lnTo>
                  <a:pt x="612" y="373"/>
                </a:lnTo>
                <a:lnTo>
                  <a:pt x="610" y="379"/>
                </a:lnTo>
                <a:lnTo>
                  <a:pt x="607" y="388"/>
                </a:lnTo>
                <a:lnTo>
                  <a:pt x="602" y="394"/>
                </a:lnTo>
                <a:lnTo>
                  <a:pt x="613" y="401"/>
                </a:lnTo>
                <a:lnTo>
                  <a:pt x="624" y="407"/>
                </a:lnTo>
                <a:lnTo>
                  <a:pt x="636" y="411"/>
                </a:lnTo>
                <a:lnTo>
                  <a:pt x="647" y="414"/>
                </a:lnTo>
                <a:lnTo>
                  <a:pt x="659" y="419"/>
                </a:lnTo>
                <a:lnTo>
                  <a:pt x="670" y="423"/>
                </a:lnTo>
                <a:lnTo>
                  <a:pt x="679" y="431"/>
                </a:lnTo>
                <a:lnTo>
                  <a:pt x="688" y="442"/>
                </a:lnTo>
                <a:lnTo>
                  <a:pt x="697" y="453"/>
                </a:lnTo>
                <a:lnTo>
                  <a:pt x="709" y="525"/>
                </a:lnTo>
                <a:lnTo>
                  <a:pt x="716" y="597"/>
                </a:lnTo>
                <a:lnTo>
                  <a:pt x="717" y="671"/>
                </a:lnTo>
                <a:lnTo>
                  <a:pt x="712" y="746"/>
                </a:lnTo>
                <a:lnTo>
                  <a:pt x="716" y="765"/>
                </a:lnTo>
                <a:lnTo>
                  <a:pt x="721" y="785"/>
                </a:lnTo>
                <a:lnTo>
                  <a:pt x="728" y="805"/>
                </a:lnTo>
                <a:lnTo>
                  <a:pt x="734" y="824"/>
                </a:lnTo>
                <a:lnTo>
                  <a:pt x="739" y="843"/>
                </a:lnTo>
                <a:lnTo>
                  <a:pt x="745" y="862"/>
                </a:lnTo>
                <a:lnTo>
                  <a:pt x="750" y="883"/>
                </a:lnTo>
                <a:lnTo>
                  <a:pt x="753" y="903"/>
                </a:lnTo>
                <a:lnTo>
                  <a:pt x="768" y="924"/>
                </a:lnTo>
                <a:lnTo>
                  <a:pt x="782" y="946"/>
                </a:lnTo>
                <a:lnTo>
                  <a:pt x="795" y="971"/>
                </a:lnTo>
                <a:lnTo>
                  <a:pt x="805" y="995"/>
                </a:lnTo>
                <a:lnTo>
                  <a:pt x="813" y="1021"/>
                </a:lnTo>
                <a:lnTo>
                  <a:pt x="821" y="1049"/>
                </a:lnTo>
                <a:lnTo>
                  <a:pt x="827" y="1078"/>
                </a:lnTo>
                <a:lnTo>
                  <a:pt x="830" y="1109"/>
                </a:lnTo>
                <a:lnTo>
                  <a:pt x="828" y="1109"/>
                </a:lnTo>
                <a:lnTo>
                  <a:pt x="823" y="1111"/>
                </a:lnTo>
                <a:lnTo>
                  <a:pt x="815" y="1113"/>
                </a:lnTo>
                <a:lnTo>
                  <a:pt x="806" y="1117"/>
                </a:lnTo>
                <a:lnTo>
                  <a:pt x="797" y="1120"/>
                </a:lnTo>
                <a:lnTo>
                  <a:pt x="787" y="1125"/>
                </a:lnTo>
                <a:lnTo>
                  <a:pt x="777" y="1131"/>
                </a:lnTo>
                <a:lnTo>
                  <a:pt x="770" y="1136"/>
                </a:lnTo>
                <a:lnTo>
                  <a:pt x="773" y="1170"/>
                </a:lnTo>
                <a:lnTo>
                  <a:pt x="770" y="1201"/>
                </a:lnTo>
                <a:lnTo>
                  <a:pt x="766" y="1232"/>
                </a:lnTo>
                <a:lnTo>
                  <a:pt x="760" y="1265"/>
                </a:lnTo>
                <a:lnTo>
                  <a:pt x="773" y="1263"/>
                </a:lnTo>
                <a:lnTo>
                  <a:pt x="787" y="1261"/>
                </a:lnTo>
                <a:lnTo>
                  <a:pt x="803" y="1257"/>
                </a:lnTo>
                <a:lnTo>
                  <a:pt x="819" y="1255"/>
                </a:lnTo>
                <a:lnTo>
                  <a:pt x="836" y="1252"/>
                </a:lnTo>
                <a:lnTo>
                  <a:pt x="853" y="1248"/>
                </a:lnTo>
                <a:lnTo>
                  <a:pt x="871" y="1245"/>
                </a:lnTo>
                <a:lnTo>
                  <a:pt x="888" y="1241"/>
                </a:lnTo>
                <a:lnTo>
                  <a:pt x="904" y="1238"/>
                </a:lnTo>
                <a:lnTo>
                  <a:pt x="920" y="1236"/>
                </a:lnTo>
                <a:lnTo>
                  <a:pt x="934" y="1232"/>
                </a:lnTo>
                <a:lnTo>
                  <a:pt x="946" y="1230"/>
                </a:lnTo>
                <a:lnTo>
                  <a:pt x="956" y="1227"/>
                </a:lnTo>
                <a:lnTo>
                  <a:pt x="963" y="1226"/>
                </a:lnTo>
                <a:lnTo>
                  <a:pt x="969" y="1225"/>
                </a:lnTo>
                <a:lnTo>
                  <a:pt x="970" y="1225"/>
                </a:lnTo>
                <a:lnTo>
                  <a:pt x="977" y="1269"/>
                </a:lnTo>
                <a:lnTo>
                  <a:pt x="987" y="1322"/>
                </a:lnTo>
                <a:lnTo>
                  <a:pt x="997" y="1378"/>
                </a:lnTo>
                <a:lnTo>
                  <a:pt x="1008" y="1436"/>
                </a:lnTo>
                <a:lnTo>
                  <a:pt x="1018" y="1490"/>
                </a:lnTo>
                <a:lnTo>
                  <a:pt x="1027" y="1536"/>
                </a:lnTo>
                <a:lnTo>
                  <a:pt x="1033" y="1570"/>
                </a:lnTo>
                <a:lnTo>
                  <a:pt x="1036" y="1587"/>
                </a:lnTo>
                <a:lnTo>
                  <a:pt x="1026" y="1592"/>
                </a:lnTo>
                <a:lnTo>
                  <a:pt x="1013" y="1596"/>
                </a:lnTo>
                <a:lnTo>
                  <a:pt x="1000" y="1602"/>
                </a:lnTo>
                <a:lnTo>
                  <a:pt x="985" y="1608"/>
                </a:lnTo>
                <a:lnTo>
                  <a:pt x="969" y="1613"/>
                </a:lnTo>
                <a:lnTo>
                  <a:pt x="952" y="1618"/>
                </a:lnTo>
                <a:lnTo>
                  <a:pt x="935" y="1624"/>
                </a:lnTo>
                <a:lnTo>
                  <a:pt x="919" y="1630"/>
                </a:lnTo>
                <a:lnTo>
                  <a:pt x="903" y="1634"/>
                </a:lnTo>
                <a:lnTo>
                  <a:pt x="889" y="1640"/>
                </a:lnTo>
                <a:lnTo>
                  <a:pt x="875" y="1643"/>
                </a:lnTo>
                <a:lnTo>
                  <a:pt x="864" y="1648"/>
                </a:lnTo>
                <a:lnTo>
                  <a:pt x="853" y="1650"/>
                </a:lnTo>
                <a:lnTo>
                  <a:pt x="846" y="1653"/>
                </a:lnTo>
                <a:lnTo>
                  <a:pt x="841" y="1655"/>
                </a:lnTo>
                <a:lnTo>
                  <a:pt x="840" y="1655"/>
                </a:lnTo>
                <a:lnTo>
                  <a:pt x="844" y="1662"/>
                </a:lnTo>
                <a:lnTo>
                  <a:pt x="852" y="1673"/>
                </a:lnTo>
                <a:lnTo>
                  <a:pt x="864" y="1689"/>
                </a:lnTo>
                <a:lnTo>
                  <a:pt x="879" y="1711"/>
                </a:lnTo>
                <a:lnTo>
                  <a:pt x="894" y="1739"/>
                </a:lnTo>
                <a:lnTo>
                  <a:pt x="909" y="1772"/>
                </a:lnTo>
                <a:lnTo>
                  <a:pt x="922" y="1812"/>
                </a:lnTo>
                <a:lnTo>
                  <a:pt x="935" y="1858"/>
                </a:lnTo>
                <a:lnTo>
                  <a:pt x="940" y="1877"/>
                </a:lnTo>
                <a:lnTo>
                  <a:pt x="948" y="1896"/>
                </a:lnTo>
                <a:lnTo>
                  <a:pt x="958" y="1913"/>
                </a:lnTo>
                <a:lnTo>
                  <a:pt x="971" y="1929"/>
                </a:lnTo>
                <a:lnTo>
                  <a:pt x="986" y="1944"/>
                </a:lnTo>
                <a:lnTo>
                  <a:pt x="1002" y="1958"/>
                </a:lnTo>
                <a:lnTo>
                  <a:pt x="1018" y="1971"/>
                </a:lnTo>
                <a:lnTo>
                  <a:pt x="1034" y="1983"/>
                </a:lnTo>
                <a:lnTo>
                  <a:pt x="1050" y="1997"/>
                </a:lnTo>
                <a:lnTo>
                  <a:pt x="1060" y="2013"/>
                </a:lnTo>
                <a:lnTo>
                  <a:pt x="1064" y="2031"/>
                </a:lnTo>
                <a:lnTo>
                  <a:pt x="1066" y="2050"/>
                </a:lnTo>
                <a:lnTo>
                  <a:pt x="1065" y="2070"/>
                </a:lnTo>
                <a:lnTo>
                  <a:pt x="1065" y="2089"/>
                </a:lnTo>
                <a:lnTo>
                  <a:pt x="1066" y="2109"/>
                </a:lnTo>
                <a:lnTo>
                  <a:pt x="1070" y="2128"/>
                </a:lnTo>
                <a:lnTo>
                  <a:pt x="1066" y="2130"/>
                </a:lnTo>
                <a:lnTo>
                  <a:pt x="1063" y="2131"/>
                </a:lnTo>
                <a:lnTo>
                  <a:pt x="1060" y="2131"/>
                </a:lnTo>
                <a:lnTo>
                  <a:pt x="1056" y="2131"/>
                </a:lnTo>
                <a:lnTo>
                  <a:pt x="1046" y="2117"/>
                </a:lnTo>
                <a:lnTo>
                  <a:pt x="1042" y="2101"/>
                </a:lnTo>
                <a:lnTo>
                  <a:pt x="1040" y="2084"/>
                </a:lnTo>
                <a:lnTo>
                  <a:pt x="1036" y="2067"/>
                </a:lnTo>
                <a:lnTo>
                  <a:pt x="1027" y="2079"/>
                </a:lnTo>
                <a:lnTo>
                  <a:pt x="1020" y="2092"/>
                </a:lnTo>
                <a:lnTo>
                  <a:pt x="1016" y="2105"/>
                </a:lnTo>
                <a:lnTo>
                  <a:pt x="1012" y="2119"/>
                </a:lnTo>
                <a:lnTo>
                  <a:pt x="1009" y="2134"/>
                </a:lnTo>
                <a:lnTo>
                  <a:pt x="1005" y="2148"/>
                </a:lnTo>
                <a:lnTo>
                  <a:pt x="1000" y="2162"/>
                </a:lnTo>
                <a:lnTo>
                  <a:pt x="993" y="2175"/>
                </a:lnTo>
                <a:lnTo>
                  <a:pt x="984" y="2185"/>
                </a:lnTo>
                <a:lnTo>
                  <a:pt x="974" y="2193"/>
                </a:lnTo>
                <a:lnTo>
                  <a:pt x="964" y="2200"/>
                </a:lnTo>
                <a:lnTo>
                  <a:pt x="954" y="2206"/>
                </a:lnTo>
                <a:lnTo>
                  <a:pt x="942" y="2211"/>
                </a:lnTo>
                <a:lnTo>
                  <a:pt x="931" y="2215"/>
                </a:lnTo>
                <a:lnTo>
                  <a:pt x="919" y="2219"/>
                </a:lnTo>
                <a:lnTo>
                  <a:pt x="908" y="2223"/>
                </a:lnTo>
                <a:lnTo>
                  <a:pt x="889" y="2221"/>
                </a:lnTo>
                <a:lnTo>
                  <a:pt x="890" y="2209"/>
                </a:lnTo>
                <a:lnTo>
                  <a:pt x="895" y="2200"/>
                </a:lnTo>
                <a:lnTo>
                  <a:pt x="902" y="2192"/>
                </a:lnTo>
                <a:lnTo>
                  <a:pt x="910" y="2185"/>
                </a:lnTo>
                <a:lnTo>
                  <a:pt x="919" y="2178"/>
                </a:lnTo>
                <a:lnTo>
                  <a:pt x="927" y="2170"/>
                </a:lnTo>
                <a:lnTo>
                  <a:pt x="935" y="2162"/>
                </a:lnTo>
                <a:lnTo>
                  <a:pt x="940" y="2151"/>
                </a:lnTo>
                <a:lnTo>
                  <a:pt x="941" y="2125"/>
                </a:lnTo>
                <a:lnTo>
                  <a:pt x="941" y="2098"/>
                </a:lnTo>
                <a:lnTo>
                  <a:pt x="939" y="2073"/>
                </a:lnTo>
                <a:lnTo>
                  <a:pt x="935" y="2048"/>
                </a:lnTo>
                <a:lnTo>
                  <a:pt x="929" y="2024"/>
                </a:lnTo>
                <a:lnTo>
                  <a:pt x="921" y="2001"/>
                </a:lnTo>
                <a:lnTo>
                  <a:pt x="912" y="1978"/>
                </a:lnTo>
                <a:lnTo>
                  <a:pt x="899" y="1957"/>
                </a:lnTo>
                <a:lnTo>
                  <a:pt x="893" y="1949"/>
                </a:lnTo>
                <a:lnTo>
                  <a:pt x="883" y="1937"/>
                </a:lnTo>
                <a:lnTo>
                  <a:pt x="872" y="1925"/>
                </a:lnTo>
                <a:lnTo>
                  <a:pt x="859" y="1910"/>
                </a:lnTo>
                <a:lnTo>
                  <a:pt x="843" y="1895"/>
                </a:lnTo>
                <a:lnTo>
                  <a:pt x="827" y="1877"/>
                </a:lnTo>
                <a:lnTo>
                  <a:pt x="810" y="1859"/>
                </a:lnTo>
                <a:lnTo>
                  <a:pt x="791" y="1840"/>
                </a:lnTo>
                <a:lnTo>
                  <a:pt x="773" y="1821"/>
                </a:lnTo>
                <a:lnTo>
                  <a:pt x="753" y="1802"/>
                </a:lnTo>
                <a:lnTo>
                  <a:pt x="735" y="1784"/>
                </a:lnTo>
                <a:lnTo>
                  <a:pt x="717" y="1766"/>
                </a:lnTo>
                <a:lnTo>
                  <a:pt x="700" y="1749"/>
                </a:lnTo>
                <a:lnTo>
                  <a:pt x="685" y="1733"/>
                </a:lnTo>
                <a:lnTo>
                  <a:pt x="671" y="1719"/>
                </a:lnTo>
                <a:lnTo>
                  <a:pt x="660" y="1707"/>
                </a:lnTo>
                <a:lnTo>
                  <a:pt x="652" y="1709"/>
                </a:lnTo>
                <a:lnTo>
                  <a:pt x="644" y="1711"/>
                </a:lnTo>
                <a:lnTo>
                  <a:pt x="635" y="1713"/>
                </a:lnTo>
                <a:lnTo>
                  <a:pt x="625" y="1714"/>
                </a:lnTo>
                <a:lnTo>
                  <a:pt x="616" y="1714"/>
                </a:lnTo>
                <a:lnTo>
                  <a:pt x="607" y="1715"/>
                </a:lnTo>
                <a:lnTo>
                  <a:pt x="598" y="1716"/>
                </a:lnTo>
                <a:lnTo>
                  <a:pt x="590" y="1718"/>
                </a:lnTo>
                <a:lnTo>
                  <a:pt x="577" y="1722"/>
                </a:lnTo>
                <a:lnTo>
                  <a:pt x="565" y="1726"/>
                </a:lnTo>
                <a:lnTo>
                  <a:pt x="554" y="1731"/>
                </a:lnTo>
                <a:lnTo>
                  <a:pt x="542" y="1736"/>
                </a:lnTo>
                <a:lnTo>
                  <a:pt x="530" y="1740"/>
                </a:lnTo>
                <a:lnTo>
                  <a:pt x="517" y="1742"/>
                </a:lnTo>
                <a:lnTo>
                  <a:pt x="504" y="1745"/>
                </a:lnTo>
                <a:lnTo>
                  <a:pt x="491" y="1745"/>
                </a:lnTo>
                <a:lnTo>
                  <a:pt x="484" y="1738"/>
                </a:lnTo>
                <a:lnTo>
                  <a:pt x="479" y="1730"/>
                </a:lnTo>
                <a:lnTo>
                  <a:pt x="477" y="1719"/>
                </a:lnTo>
                <a:lnTo>
                  <a:pt x="475" y="1710"/>
                </a:lnTo>
                <a:lnTo>
                  <a:pt x="471" y="1701"/>
                </a:lnTo>
                <a:lnTo>
                  <a:pt x="466" y="1695"/>
                </a:lnTo>
                <a:lnTo>
                  <a:pt x="458" y="1692"/>
                </a:lnTo>
                <a:lnTo>
                  <a:pt x="447" y="1694"/>
                </a:lnTo>
                <a:lnTo>
                  <a:pt x="441" y="1695"/>
                </a:lnTo>
                <a:lnTo>
                  <a:pt x="435" y="1698"/>
                </a:lnTo>
                <a:lnTo>
                  <a:pt x="431" y="1701"/>
                </a:lnTo>
                <a:lnTo>
                  <a:pt x="428" y="1707"/>
                </a:lnTo>
                <a:lnTo>
                  <a:pt x="426" y="1726"/>
                </a:lnTo>
                <a:lnTo>
                  <a:pt x="423" y="1746"/>
                </a:lnTo>
                <a:lnTo>
                  <a:pt x="420" y="1766"/>
                </a:lnTo>
                <a:lnTo>
                  <a:pt x="417" y="1785"/>
                </a:lnTo>
                <a:lnTo>
                  <a:pt x="413" y="1805"/>
                </a:lnTo>
                <a:lnTo>
                  <a:pt x="408" y="1823"/>
                </a:lnTo>
                <a:lnTo>
                  <a:pt x="400" y="1840"/>
                </a:lnTo>
                <a:lnTo>
                  <a:pt x="390" y="1858"/>
                </a:lnTo>
                <a:lnTo>
                  <a:pt x="392" y="1878"/>
                </a:lnTo>
                <a:lnTo>
                  <a:pt x="386" y="1896"/>
                </a:lnTo>
                <a:lnTo>
                  <a:pt x="375" y="1912"/>
                </a:lnTo>
                <a:lnTo>
                  <a:pt x="370" y="1929"/>
                </a:lnTo>
                <a:lnTo>
                  <a:pt x="363" y="1974"/>
                </a:lnTo>
                <a:lnTo>
                  <a:pt x="352" y="2017"/>
                </a:lnTo>
                <a:lnTo>
                  <a:pt x="344" y="2059"/>
                </a:lnTo>
                <a:lnTo>
                  <a:pt x="341" y="2105"/>
                </a:lnTo>
                <a:lnTo>
                  <a:pt x="348" y="2128"/>
                </a:lnTo>
                <a:lnTo>
                  <a:pt x="350" y="2151"/>
                </a:lnTo>
                <a:lnTo>
                  <a:pt x="349" y="2176"/>
                </a:lnTo>
                <a:lnTo>
                  <a:pt x="344" y="2199"/>
                </a:lnTo>
                <a:lnTo>
                  <a:pt x="337" y="2222"/>
                </a:lnTo>
                <a:lnTo>
                  <a:pt x="328" y="2244"/>
                </a:lnTo>
                <a:lnTo>
                  <a:pt x="318" y="2264"/>
                </a:lnTo>
                <a:lnTo>
                  <a:pt x="306" y="2284"/>
                </a:lnTo>
                <a:lnTo>
                  <a:pt x="306" y="2264"/>
                </a:lnTo>
                <a:lnTo>
                  <a:pt x="306" y="2245"/>
                </a:lnTo>
                <a:lnTo>
                  <a:pt x="305" y="2225"/>
                </a:lnTo>
                <a:lnTo>
                  <a:pt x="296" y="2209"/>
                </a:lnTo>
                <a:lnTo>
                  <a:pt x="279" y="2210"/>
                </a:lnTo>
                <a:lnTo>
                  <a:pt x="264" y="2216"/>
                </a:lnTo>
                <a:lnTo>
                  <a:pt x="250" y="2225"/>
                </a:lnTo>
                <a:lnTo>
                  <a:pt x="237" y="2237"/>
                </a:lnTo>
                <a:lnTo>
                  <a:pt x="223" y="2249"/>
                </a:lnTo>
                <a:lnTo>
                  <a:pt x="211" y="2261"/>
                </a:lnTo>
                <a:lnTo>
                  <a:pt x="196" y="2269"/>
                </a:lnTo>
                <a:lnTo>
                  <a:pt x="181" y="2275"/>
                </a:lnTo>
                <a:lnTo>
                  <a:pt x="169" y="2276"/>
                </a:lnTo>
                <a:lnTo>
                  <a:pt x="156" y="2277"/>
                </a:lnTo>
                <a:lnTo>
                  <a:pt x="141" y="2277"/>
                </a:lnTo>
                <a:lnTo>
                  <a:pt x="124" y="2277"/>
                </a:lnTo>
                <a:lnTo>
                  <a:pt x="109" y="2277"/>
                </a:lnTo>
                <a:lnTo>
                  <a:pt x="97" y="2276"/>
                </a:lnTo>
                <a:lnTo>
                  <a:pt x="88" y="2275"/>
                </a:lnTo>
                <a:lnTo>
                  <a:pt x="83" y="2272"/>
                </a:lnTo>
                <a:lnTo>
                  <a:pt x="84" y="2263"/>
                </a:lnTo>
                <a:lnTo>
                  <a:pt x="90" y="2259"/>
                </a:lnTo>
                <a:lnTo>
                  <a:pt x="98" y="2255"/>
                </a:lnTo>
                <a:lnTo>
                  <a:pt x="106" y="2252"/>
                </a:lnTo>
                <a:lnTo>
                  <a:pt x="118" y="2247"/>
                </a:lnTo>
                <a:lnTo>
                  <a:pt x="129" y="2243"/>
                </a:lnTo>
                <a:lnTo>
                  <a:pt x="139" y="2238"/>
                </a:lnTo>
                <a:lnTo>
                  <a:pt x="150" y="2233"/>
                </a:lnTo>
                <a:lnTo>
                  <a:pt x="159" y="2226"/>
                </a:lnTo>
                <a:lnTo>
                  <a:pt x="168" y="2218"/>
                </a:lnTo>
                <a:lnTo>
                  <a:pt x="175" y="2208"/>
                </a:lnTo>
                <a:lnTo>
                  <a:pt x="182" y="2195"/>
                </a:lnTo>
                <a:lnTo>
                  <a:pt x="187" y="2180"/>
                </a:lnTo>
                <a:lnTo>
                  <a:pt x="192" y="2166"/>
                </a:lnTo>
                <a:lnTo>
                  <a:pt x="202" y="2154"/>
                </a:lnTo>
                <a:lnTo>
                  <a:pt x="211" y="2141"/>
                </a:lnTo>
                <a:lnTo>
                  <a:pt x="221" y="2130"/>
                </a:lnTo>
                <a:lnTo>
                  <a:pt x="232" y="2117"/>
                </a:lnTo>
                <a:lnTo>
                  <a:pt x="242" y="2105"/>
                </a:lnTo>
                <a:lnTo>
                  <a:pt x="250" y="2092"/>
                </a:lnTo>
                <a:lnTo>
                  <a:pt x="260" y="2028"/>
                </a:lnTo>
                <a:lnTo>
                  <a:pt x="268" y="1964"/>
                </a:lnTo>
                <a:lnTo>
                  <a:pt x="274" y="1899"/>
                </a:lnTo>
                <a:lnTo>
                  <a:pt x="279" y="1833"/>
                </a:lnTo>
                <a:lnTo>
                  <a:pt x="283" y="1769"/>
                </a:lnTo>
                <a:lnTo>
                  <a:pt x="288" y="1703"/>
                </a:lnTo>
                <a:lnTo>
                  <a:pt x="294" y="1638"/>
                </a:lnTo>
                <a:lnTo>
                  <a:pt x="301" y="1573"/>
                </a:lnTo>
                <a:lnTo>
                  <a:pt x="304" y="1522"/>
                </a:lnTo>
                <a:lnTo>
                  <a:pt x="311" y="1474"/>
                </a:lnTo>
                <a:lnTo>
                  <a:pt x="321" y="1427"/>
                </a:lnTo>
                <a:lnTo>
                  <a:pt x="334" y="1380"/>
                </a:lnTo>
                <a:lnTo>
                  <a:pt x="348" y="1333"/>
                </a:lnTo>
                <a:lnTo>
                  <a:pt x="362" y="1287"/>
                </a:lnTo>
                <a:lnTo>
                  <a:pt x="375" y="1242"/>
                </a:lnTo>
                <a:lnTo>
                  <a:pt x="387" y="1196"/>
                </a:lnTo>
                <a:lnTo>
                  <a:pt x="375" y="1155"/>
                </a:lnTo>
                <a:lnTo>
                  <a:pt x="371" y="1112"/>
                </a:lnTo>
                <a:lnTo>
                  <a:pt x="372" y="1068"/>
                </a:lnTo>
                <a:lnTo>
                  <a:pt x="375" y="1026"/>
                </a:lnTo>
                <a:lnTo>
                  <a:pt x="380" y="982"/>
                </a:lnTo>
                <a:lnTo>
                  <a:pt x="382" y="939"/>
                </a:lnTo>
                <a:lnTo>
                  <a:pt x="381" y="898"/>
                </a:lnTo>
                <a:lnTo>
                  <a:pt x="373" y="856"/>
                </a:lnTo>
                <a:lnTo>
                  <a:pt x="371" y="853"/>
                </a:lnTo>
                <a:lnTo>
                  <a:pt x="367" y="852"/>
                </a:lnTo>
                <a:lnTo>
                  <a:pt x="363" y="853"/>
                </a:lnTo>
                <a:lnTo>
                  <a:pt x="361" y="854"/>
                </a:lnTo>
                <a:lnTo>
                  <a:pt x="354" y="863"/>
                </a:lnTo>
                <a:lnTo>
                  <a:pt x="347" y="873"/>
                </a:lnTo>
                <a:lnTo>
                  <a:pt x="341" y="882"/>
                </a:lnTo>
                <a:lnTo>
                  <a:pt x="335" y="892"/>
                </a:lnTo>
                <a:lnTo>
                  <a:pt x="331" y="903"/>
                </a:lnTo>
                <a:lnTo>
                  <a:pt x="327" y="913"/>
                </a:lnTo>
                <a:lnTo>
                  <a:pt x="324" y="923"/>
                </a:lnTo>
                <a:lnTo>
                  <a:pt x="320" y="934"/>
                </a:lnTo>
                <a:lnTo>
                  <a:pt x="313" y="938"/>
                </a:lnTo>
                <a:lnTo>
                  <a:pt x="306" y="943"/>
                </a:lnTo>
                <a:lnTo>
                  <a:pt x="299" y="947"/>
                </a:lnTo>
                <a:lnTo>
                  <a:pt x="293" y="952"/>
                </a:lnTo>
                <a:lnTo>
                  <a:pt x="286" y="957"/>
                </a:lnTo>
                <a:lnTo>
                  <a:pt x="278" y="959"/>
                </a:lnTo>
                <a:lnTo>
                  <a:pt x="271" y="961"/>
                </a:lnTo>
                <a:lnTo>
                  <a:pt x="263" y="962"/>
                </a:lnTo>
                <a:lnTo>
                  <a:pt x="250" y="972"/>
                </a:lnTo>
                <a:lnTo>
                  <a:pt x="236" y="981"/>
                </a:lnTo>
                <a:lnTo>
                  <a:pt x="223" y="990"/>
                </a:lnTo>
                <a:lnTo>
                  <a:pt x="210" y="999"/>
                </a:lnTo>
                <a:lnTo>
                  <a:pt x="196" y="1006"/>
                </a:lnTo>
                <a:lnTo>
                  <a:pt x="182" y="1011"/>
                </a:lnTo>
                <a:lnTo>
                  <a:pt x="166" y="1013"/>
                </a:lnTo>
                <a:lnTo>
                  <a:pt x="150" y="1011"/>
                </a:lnTo>
                <a:lnTo>
                  <a:pt x="139" y="1017"/>
                </a:lnTo>
                <a:lnTo>
                  <a:pt x="131" y="1025"/>
                </a:lnTo>
                <a:lnTo>
                  <a:pt x="124" y="1035"/>
                </a:lnTo>
                <a:lnTo>
                  <a:pt x="120" y="1045"/>
                </a:lnTo>
                <a:lnTo>
                  <a:pt x="113" y="1056"/>
                </a:lnTo>
                <a:lnTo>
                  <a:pt x="106" y="1065"/>
                </a:lnTo>
                <a:lnTo>
                  <a:pt x="97" y="1073"/>
                </a:lnTo>
                <a:lnTo>
                  <a:pt x="85" y="1078"/>
                </a:lnTo>
                <a:lnTo>
                  <a:pt x="77" y="1091"/>
                </a:lnTo>
                <a:lnTo>
                  <a:pt x="77" y="1106"/>
                </a:lnTo>
                <a:lnTo>
                  <a:pt x="75" y="1120"/>
                </a:lnTo>
                <a:lnTo>
                  <a:pt x="61" y="1126"/>
                </a:lnTo>
                <a:lnTo>
                  <a:pt x="56" y="1127"/>
                </a:lnTo>
                <a:lnTo>
                  <a:pt x="51" y="1128"/>
                </a:lnTo>
                <a:lnTo>
                  <a:pt x="46" y="1128"/>
                </a:lnTo>
                <a:lnTo>
                  <a:pt x="40" y="1130"/>
                </a:lnTo>
                <a:lnTo>
                  <a:pt x="36" y="1131"/>
                </a:lnTo>
                <a:lnTo>
                  <a:pt x="31" y="1133"/>
                </a:lnTo>
                <a:lnTo>
                  <a:pt x="27" y="1138"/>
                </a:lnTo>
                <a:lnTo>
                  <a:pt x="23" y="1142"/>
                </a:lnTo>
                <a:lnTo>
                  <a:pt x="16" y="1125"/>
                </a:lnTo>
                <a:lnTo>
                  <a:pt x="7" y="1108"/>
                </a:lnTo>
                <a:lnTo>
                  <a:pt x="0" y="1090"/>
                </a:lnTo>
                <a:lnTo>
                  <a:pt x="2" y="1071"/>
                </a:lnTo>
                <a:lnTo>
                  <a:pt x="24" y="1014"/>
                </a:lnTo>
                <a:lnTo>
                  <a:pt x="121" y="965"/>
                </a:lnTo>
                <a:lnTo>
                  <a:pt x="137" y="950"/>
                </a:lnTo>
                <a:lnTo>
                  <a:pt x="154" y="936"/>
                </a:lnTo>
                <a:lnTo>
                  <a:pt x="170" y="923"/>
                </a:lnTo>
                <a:lnTo>
                  <a:pt x="188" y="911"/>
                </a:lnTo>
                <a:lnTo>
                  <a:pt x="205" y="898"/>
                </a:lnTo>
                <a:lnTo>
                  <a:pt x="222" y="885"/>
                </a:lnTo>
                <a:lnTo>
                  <a:pt x="240" y="871"/>
                </a:lnTo>
                <a:lnTo>
                  <a:pt x="256" y="858"/>
                </a:lnTo>
                <a:lnTo>
                  <a:pt x="258" y="851"/>
                </a:lnTo>
                <a:lnTo>
                  <a:pt x="258" y="841"/>
                </a:lnTo>
                <a:lnTo>
                  <a:pt x="258" y="833"/>
                </a:lnTo>
                <a:lnTo>
                  <a:pt x="259" y="825"/>
                </a:lnTo>
                <a:lnTo>
                  <a:pt x="270" y="817"/>
                </a:lnTo>
                <a:lnTo>
                  <a:pt x="280" y="808"/>
                </a:lnTo>
                <a:lnTo>
                  <a:pt x="287" y="798"/>
                </a:lnTo>
                <a:lnTo>
                  <a:pt x="287" y="785"/>
                </a:lnTo>
                <a:lnTo>
                  <a:pt x="293" y="771"/>
                </a:lnTo>
                <a:lnTo>
                  <a:pt x="299" y="757"/>
                </a:lnTo>
                <a:lnTo>
                  <a:pt x="306" y="742"/>
                </a:lnTo>
                <a:lnTo>
                  <a:pt x="312" y="727"/>
                </a:lnTo>
                <a:lnTo>
                  <a:pt x="316" y="712"/>
                </a:lnTo>
                <a:lnTo>
                  <a:pt x="318" y="697"/>
                </a:lnTo>
                <a:lnTo>
                  <a:pt x="317" y="681"/>
                </a:lnTo>
                <a:lnTo>
                  <a:pt x="312" y="665"/>
                </a:lnTo>
                <a:lnTo>
                  <a:pt x="319" y="646"/>
                </a:lnTo>
                <a:lnTo>
                  <a:pt x="321" y="625"/>
                </a:lnTo>
                <a:lnTo>
                  <a:pt x="321" y="604"/>
                </a:lnTo>
                <a:lnTo>
                  <a:pt x="320" y="583"/>
                </a:lnTo>
                <a:lnTo>
                  <a:pt x="318" y="563"/>
                </a:lnTo>
                <a:lnTo>
                  <a:pt x="318" y="542"/>
                </a:lnTo>
                <a:lnTo>
                  <a:pt x="323" y="522"/>
                </a:lnTo>
                <a:lnTo>
                  <a:pt x="331" y="504"/>
                </a:lnTo>
                <a:lnTo>
                  <a:pt x="337" y="491"/>
                </a:lnTo>
                <a:lnTo>
                  <a:pt x="343" y="477"/>
                </a:lnTo>
                <a:lnTo>
                  <a:pt x="349" y="464"/>
                </a:lnTo>
                <a:lnTo>
                  <a:pt x="355" y="449"/>
                </a:lnTo>
                <a:lnTo>
                  <a:pt x="361" y="435"/>
                </a:lnTo>
                <a:lnTo>
                  <a:pt x="366" y="421"/>
                </a:lnTo>
                <a:lnTo>
                  <a:pt x="372" y="407"/>
                </a:lnTo>
                <a:lnTo>
                  <a:pt x="378" y="394"/>
                </a:lnTo>
                <a:lnTo>
                  <a:pt x="379" y="419"/>
                </a:lnTo>
                <a:lnTo>
                  <a:pt x="374" y="443"/>
                </a:lnTo>
                <a:lnTo>
                  <a:pt x="367" y="467"/>
                </a:lnTo>
                <a:lnTo>
                  <a:pt x="362" y="492"/>
                </a:lnTo>
                <a:lnTo>
                  <a:pt x="362" y="535"/>
                </a:lnTo>
                <a:lnTo>
                  <a:pt x="361" y="578"/>
                </a:lnTo>
                <a:lnTo>
                  <a:pt x="361" y="620"/>
                </a:lnTo>
                <a:lnTo>
                  <a:pt x="364" y="662"/>
                </a:lnTo>
                <a:lnTo>
                  <a:pt x="370" y="650"/>
                </a:lnTo>
                <a:lnTo>
                  <a:pt x="381" y="625"/>
                </a:lnTo>
                <a:lnTo>
                  <a:pt x="395" y="590"/>
                </a:lnTo>
                <a:lnTo>
                  <a:pt x="412" y="550"/>
                </a:lnTo>
                <a:lnTo>
                  <a:pt x="431" y="505"/>
                </a:lnTo>
                <a:lnTo>
                  <a:pt x="449" y="461"/>
                </a:lnTo>
                <a:lnTo>
                  <a:pt x="466" y="420"/>
                </a:lnTo>
                <a:lnTo>
                  <a:pt x="481" y="386"/>
                </a:lnTo>
                <a:lnTo>
                  <a:pt x="484" y="376"/>
                </a:lnTo>
                <a:lnTo>
                  <a:pt x="486" y="363"/>
                </a:lnTo>
                <a:lnTo>
                  <a:pt x="487" y="352"/>
                </a:lnTo>
                <a:lnTo>
                  <a:pt x="484" y="341"/>
                </a:lnTo>
                <a:lnTo>
                  <a:pt x="469" y="356"/>
                </a:lnTo>
                <a:lnTo>
                  <a:pt x="457" y="373"/>
                </a:lnTo>
                <a:lnTo>
                  <a:pt x="447" y="390"/>
                </a:lnTo>
                <a:lnTo>
                  <a:pt x="439" y="408"/>
                </a:lnTo>
                <a:lnTo>
                  <a:pt x="430" y="426"/>
                </a:lnTo>
                <a:lnTo>
                  <a:pt x="419" y="443"/>
                </a:lnTo>
                <a:lnTo>
                  <a:pt x="407" y="459"/>
                </a:lnTo>
                <a:lnTo>
                  <a:pt x="390" y="473"/>
                </a:lnTo>
                <a:lnTo>
                  <a:pt x="394" y="431"/>
                </a:lnTo>
                <a:lnTo>
                  <a:pt x="393" y="390"/>
                </a:lnTo>
                <a:lnTo>
                  <a:pt x="386" y="351"/>
                </a:lnTo>
                <a:lnTo>
                  <a:pt x="371" y="313"/>
                </a:lnTo>
                <a:lnTo>
                  <a:pt x="359" y="307"/>
                </a:lnTo>
                <a:lnTo>
                  <a:pt x="348" y="307"/>
                </a:lnTo>
                <a:lnTo>
                  <a:pt x="336" y="310"/>
                </a:lnTo>
                <a:lnTo>
                  <a:pt x="325" y="315"/>
                </a:lnTo>
                <a:lnTo>
                  <a:pt x="314" y="320"/>
                </a:lnTo>
                <a:lnTo>
                  <a:pt x="303" y="322"/>
                </a:lnTo>
                <a:lnTo>
                  <a:pt x="293" y="318"/>
                </a:lnTo>
                <a:lnTo>
                  <a:pt x="281" y="309"/>
                </a:lnTo>
                <a:lnTo>
                  <a:pt x="281" y="300"/>
                </a:lnTo>
                <a:lnTo>
                  <a:pt x="282" y="288"/>
                </a:lnTo>
                <a:lnTo>
                  <a:pt x="280" y="279"/>
                </a:lnTo>
                <a:lnTo>
                  <a:pt x="270" y="275"/>
                </a:lnTo>
                <a:lnTo>
                  <a:pt x="265" y="269"/>
                </a:lnTo>
                <a:lnTo>
                  <a:pt x="266" y="262"/>
                </a:lnTo>
                <a:lnTo>
                  <a:pt x="267" y="255"/>
                </a:lnTo>
                <a:lnTo>
                  <a:pt x="263" y="249"/>
                </a:lnTo>
                <a:lnTo>
                  <a:pt x="263" y="241"/>
                </a:lnTo>
                <a:lnTo>
                  <a:pt x="265" y="233"/>
                </a:lnTo>
                <a:lnTo>
                  <a:pt x="264" y="225"/>
                </a:lnTo>
                <a:lnTo>
                  <a:pt x="256" y="220"/>
                </a:lnTo>
                <a:lnTo>
                  <a:pt x="250" y="218"/>
                </a:lnTo>
                <a:lnTo>
                  <a:pt x="246" y="215"/>
                </a:lnTo>
                <a:lnTo>
                  <a:pt x="244" y="211"/>
                </a:lnTo>
                <a:lnTo>
                  <a:pt x="243" y="205"/>
                </a:lnTo>
                <a:lnTo>
                  <a:pt x="253" y="194"/>
                </a:lnTo>
                <a:lnTo>
                  <a:pt x="263" y="181"/>
                </a:lnTo>
                <a:lnTo>
                  <a:pt x="271" y="167"/>
                </a:lnTo>
                <a:lnTo>
                  <a:pt x="275" y="154"/>
                </a:lnTo>
                <a:lnTo>
                  <a:pt x="266" y="142"/>
                </a:lnTo>
                <a:lnTo>
                  <a:pt x="263" y="131"/>
                </a:lnTo>
                <a:lnTo>
                  <a:pt x="265" y="119"/>
                </a:lnTo>
                <a:lnTo>
                  <a:pt x="268" y="106"/>
                </a:lnTo>
                <a:lnTo>
                  <a:pt x="271" y="95"/>
                </a:lnTo>
                <a:lnTo>
                  <a:pt x="272" y="83"/>
                </a:lnTo>
                <a:lnTo>
                  <a:pt x="267" y="72"/>
                </a:lnTo>
                <a:lnTo>
                  <a:pt x="255" y="63"/>
                </a:lnTo>
                <a:lnTo>
                  <a:pt x="255" y="51"/>
                </a:lnTo>
                <a:lnTo>
                  <a:pt x="258" y="42"/>
                </a:lnTo>
                <a:lnTo>
                  <a:pt x="266" y="36"/>
                </a:lnTo>
                <a:lnTo>
                  <a:pt x="275" y="31"/>
                </a:lnTo>
                <a:lnTo>
                  <a:pt x="285" y="34"/>
                </a:lnTo>
                <a:lnTo>
                  <a:pt x="294" y="34"/>
                </a:lnTo>
                <a:lnTo>
                  <a:pt x="302" y="34"/>
                </a:lnTo>
                <a:lnTo>
                  <a:pt x="310" y="34"/>
                </a:lnTo>
                <a:lnTo>
                  <a:pt x="318" y="31"/>
                </a:lnTo>
                <a:lnTo>
                  <a:pt x="326" y="28"/>
                </a:lnTo>
                <a:lnTo>
                  <a:pt x="334" y="25"/>
                </a:lnTo>
                <a:lnTo>
                  <a:pt x="341" y="19"/>
                </a:lnTo>
                <a:lnTo>
                  <a:pt x="354" y="13"/>
                </a:lnTo>
                <a:lnTo>
                  <a:pt x="367" y="8"/>
                </a:lnTo>
                <a:lnTo>
                  <a:pt x="382" y="4"/>
                </a:lnTo>
                <a:lnTo>
                  <a:pt x="396" y="2"/>
                </a:lnTo>
                <a:lnTo>
                  <a:pt x="411" y="0"/>
                </a:lnTo>
                <a:lnTo>
                  <a:pt x="425" y="3"/>
                </a:lnTo>
                <a:lnTo>
                  <a:pt x="439" y="7"/>
                </a:lnTo>
                <a:lnTo>
                  <a:pt x="453" y="14"/>
                </a:lnTo>
                <a:lnTo>
                  <a:pt x="485" y="17"/>
                </a:lnTo>
                <a:close/>
              </a:path>
            </a:pathLst>
          </a:custGeom>
          <a:solidFill>
            <a:srgbClr val="00CC99"/>
          </a:solidFill>
          <a:ln w="9525">
            <a:solidFill>
              <a:srgbClr val="00CC99"/>
            </a:solidFill>
            <a:round/>
            <a:headEnd/>
            <a:tailEnd/>
          </a:ln>
        </p:spPr>
        <p:txBody>
          <a:bodyPr/>
          <a:lstStyle/>
          <a:p>
            <a:endParaRPr lang="LID4096"/>
          </a:p>
        </p:txBody>
      </p:sp>
      <p:sp>
        <p:nvSpPr>
          <p:cNvPr id="173077" name="AutoShape 21">
            <a:extLst>
              <a:ext uri="{FF2B5EF4-FFF2-40B4-BE49-F238E27FC236}">
                <a16:creationId xmlns:a16="http://schemas.microsoft.com/office/drawing/2014/main" id="{9E38B84B-0C3F-751C-04E4-D62E2F70AD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1981200"/>
            <a:ext cx="1066800" cy="914400"/>
          </a:xfrm>
          <a:prstGeom prst="wedgeRoundRectCallout">
            <a:avLst>
              <a:gd name="adj1" fmla="val -56546"/>
              <a:gd name="adj2" fmla="val 114065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altLang="LID4096">
                <a:latin typeface="Comic Sans MS" panose="030F0702030302020204" pitchFamily="66" charset="0"/>
              </a:rPr>
              <a:t>Hi Mary</a:t>
            </a:r>
          </a:p>
        </p:txBody>
      </p:sp>
      <p:sp>
        <p:nvSpPr>
          <p:cNvPr id="173078" name="Text Box 22">
            <a:extLst>
              <a:ext uri="{FF2B5EF4-FFF2-40B4-BE49-F238E27FC236}">
                <a16:creationId xmlns:a16="http://schemas.microsoft.com/office/drawing/2014/main" id="{A88B8E9C-3038-2B9E-B080-7F35E1A7B7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28600"/>
            <a:ext cx="12192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200">
                <a:solidFill>
                  <a:schemeClr val="bg2"/>
                </a:solidFill>
                <a:latin typeface="Verdana" panose="020B0604030504040204" pitchFamily="34" charset="0"/>
              </a:rPr>
              <a:t>Background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>
            <a:extLst>
              <a:ext uri="{FF2B5EF4-FFF2-40B4-BE49-F238E27FC236}">
                <a16:creationId xmlns:a16="http://schemas.microsoft.com/office/drawing/2014/main" id="{91C42693-1FB1-7F8B-6F43-945ADB0104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Casual Interaction</a:t>
            </a:r>
          </a:p>
        </p:txBody>
      </p:sp>
      <p:sp>
        <p:nvSpPr>
          <p:cNvPr id="175107" name="Rectangle 3">
            <a:extLst>
              <a:ext uri="{FF2B5EF4-FFF2-40B4-BE49-F238E27FC236}">
                <a16:creationId xmlns:a16="http://schemas.microsoft.com/office/drawing/2014/main" id="{81A2EA74-FDAD-9DCA-28C2-0CE2AB8BBC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3276600"/>
            <a:ext cx="1066800" cy="160020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5108" name="AutoShape 4">
            <a:extLst>
              <a:ext uri="{FF2B5EF4-FFF2-40B4-BE49-F238E27FC236}">
                <a16:creationId xmlns:a16="http://schemas.microsoft.com/office/drawing/2014/main" id="{3296079C-FB71-4AE4-4BDA-03CC458DD231}"/>
              </a:ext>
            </a:extLst>
          </p:cNvPr>
          <p:cNvSpPr>
            <a:spLocks noChangeArrowheads="1"/>
          </p:cNvSpPr>
          <p:nvPr/>
        </p:nvSpPr>
        <p:spPr bwMode="auto">
          <a:xfrm rot="-5400000" flipH="1" flipV="1">
            <a:off x="4191000" y="2209800"/>
            <a:ext cx="5410200" cy="3886200"/>
          </a:xfrm>
          <a:custGeom>
            <a:avLst/>
            <a:gdLst>
              <a:gd name="G0" fmla="+- 7267 0 0"/>
              <a:gd name="G1" fmla="+- 21600 0 7267"/>
              <a:gd name="G2" fmla="*/ 7267 1 2"/>
              <a:gd name="G3" fmla="+- 21600 0 G2"/>
              <a:gd name="G4" fmla="+/ 7267 21600 2"/>
              <a:gd name="G5" fmla="+/ G1 0 2"/>
              <a:gd name="G6" fmla="*/ 21600 21600 7267"/>
              <a:gd name="G7" fmla="*/ G6 1 2"/>
              <a:gd name="G8" fmla="+- 21600 0 G7"/>
              <a:gd name="G9" fmla="*/ 21600 1 2"/>
              <a:gd name="G10" fmla="+- 7267 0 G9"/>
              <a:gd name="G11" fmla="?: G10 G8 0"/>
              <a:gd name="G12" fmla="?: G10 G7 21600"/>
              <a:gd name="T0" fmla="*/ 17966 w 21600"/>
              <a:gd name="T1" fmla="*/ 10800 h 21600"/>
              <a:gd name="T2" fmla="*/ 10800 w 21600"/>
              <a:gd name="T3" fmla="*/ 21600 h 21600"/>
              <a:gd name="T4" fmla="*/ 3634 w 21600"/>
              <a:gd name="T5" fmla="*/ 10800 h 21600"/>
              <a:gd name="T6" fmla="*/ 10800 w 21600"/>
              <a:gd name="T7" fmla="*/ 0 h 21600"/>
              <a:gd name="T8" fmla="*/ 5434 w 21600"/>
              <a:gd name="T9" fmla="*/ 5434 h 21600"/>
              <a:gd name="T10" fmla="*/ 16166 w 21600"/>
              <a:gd name="T11" fmla="*/ 1616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7267" y="21600"/>
                </a:lnTo>
                <a:lnTo>
                  <a:pt x="14333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000000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5109" name="AutoShape 5">
            <a:extLst>
              <a:ext uri="{FF2B5EF4-FFF2-40B4-BE49-F238E27FC236}">
                <a16:creationId xmlns:a16="http://schemas.microsoft.com/office/drawing/2014/main" id="{F8CA67D9-80B3-02BC-20C4-6D554955CC0B}"/>
              </a:ext>
            </a:extLst>
          </p:cNvPr>
          <p:cNvSpPr>
            <a:spLocks noChangeArrowheads="1"/>
          </p:cNvSpPr>
          <p:nvPr/>
        </p:nvSpPr>
        <p:spPr bwMode="auto">
          <a:xfrm rot="-5400000" flipH="1" flipV="1">
            <a:off x="4876800" y="4114800"/>
            <a:ext cx="1905000" cy="685800"/>
          </a:xfrm>
          <a:custGeom>
            <a:avLst/>
            <a:gdLst>
              <a:gd name="G0" fmla="+- 1921 0 0"/>
              <a:gd name="G1" fmla="+- 21600 0 1921"/>
              <a:gd name="G2" fmla="*/ 1921 1 2"/>
              <a:gd name="G3" fmla="+- 21600 0 G2"/>
              <a:gd name="G4" fmla="+/ 1921 21600 2"/>
              <a:gd name="G5" fmla="+/ G1 0 2"/>
              <a:gd name="G6" fmla="*/ 21600 21600 1921"/>
              <a:gd name="G7" fmla="*/ G6 1 2"/>
              <a:gd name="G8" fmla="+- 21600 0 G7"/>
              <a:gd name="G9" fmla="*/ 21600 1 2"/>
              <a:gd name="G10" fmla="+- 1921 0 G9"/>
              <a:gd name="G11" fmla="?: G10 G8 0"/>
              <a:gd name="G12" fmla="?: G10 G7 21600"/>
              <a:gd name="T0" fmla="*/ 20639 w 21600"/>
              <a:gd name="T1" fmla="*/ 10800 h 21600"/>
              <a:gd name="T2" fmla="*/ 10800 w 21600"/>
              <a:gd name="T3" fmla="*/ 21600 h 21600"/>
              <a:gd name="T4" fmla="*/ 961 w 21600"/>
              <a:gd name="T5" fmla="*/ 10800 h 21600"/>
              <a:gd name="T6" fmla="*/ 10800 w 21600"/>
              <a:gd name="T7" fmla="*/ 0 h 21600"/>
              <a:gd name="T8" fmla="*/ 2761 w 21600"/>
              <a:gd name="T9" fmla="*/ 2761 h 21600"/>
              <a:gd name="T10" fmla="*/ 18839 w 21600"/>
              <a:gd name="T11" fmla="*/ 1883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921" y="21600"/>
                </a:lnTo>
                <a:lnTo>
                  <a:pt x="19679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5110" name="AutoShape 6">
            <a:extLst>
              <a:ext uri="{FF2B5EF4-FFF2-40B4-BE49-F238E27FC236}">
                <a16:creationId xmlns:a16="http://schemas.microsoft.com/office/drawing/2014/main" id="{D91075E7-851E-75C6-7CC7-5B5BBD6E61D3}"/>
              </a:ext>
            </a:extLst>
          </p:cNvPr>
          <p:cNvSpPr>
            <a:spLocks noChangeArrowheads="1"/>
          </p:cNvSpPr>
          <p:nvPr/>
        </p:nvSpPr>
        <p:spPr bwMode="auto">
          <a:xfrm rot="5400000" flipV="1">
            <a:off x="-571500" y="2324100"/>
            <a:ext cx="5410200" cy="3657600"/>
          </a:xfrm>
          <a:custGeom>
            <a:avLst/>
            <a:gdLst>
              <a:gd name="G0" fmla="+- 7267 0 0"/>
              <a:gd name="G1" fmla="+- 21600 0 7267"/>
              <a:gd name="G2" fmla="*/ 7267 1 2"/>
              <a:gd name="G3" fmla="+- 21600 0 G2"/>
              <a:gd name="G4" fmla="+/ 7267 21600 2"/>
              <a:gd name="G5" fmla="+/ G1 0 2"/>
              <a:gd name="G6" fmla="*/ 21600 21600 7267"/>
              <a:gd name="G7" fmla="*/ G6 1 2"/>
              <a:gd name="G8" fmla="+- 21600 0 G7"/>
              <a:gd name="G9" fmla="*/ 21600 1 2"/>
              <a:gd name="G10" fmla="+- 7267 0 G9"/>
              <a:gd name="G11" fmla="?: G10 G8 0"/>
              <a:gd name="G12" fmla="?: G10 G7 21600"/>
              <a:gd name="T0" fmla="*/ 17966 w 21600"/>
              <a:gd name="T1" fmla="*/ 10800 h 21600"/>
              <a:gd name="T2" fmla="*/ 10800 w 21600"/>
              <a:gd name="T3" fmla="*/ 21600 h 21600"/>
              <a:gd name="T4" fmla="*/ 3634 w 21600"/>
              <a:gd name="T5" fmla="*/ 10800 h 21600"/>
              <a:gd name="T6" fmla="*/ 10800 w 21600"/>
              <a:gd name="T7" fmla="*/ 0 h 21600"/>
              <a:gd name="T8" fmla="*/ 5434 w 21600"/>
              <a:gd name="T9" fmla="*/ 5434 h 21600"/>
              <a:gd name="T10" fmla="*/ 16166 w 21600"/>
              <a:gd name="T11" fmla="*/ 1616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7267" y="21600"/>
                </a:lnTo>
                <a:lnTo>
                  <a:pt x="14333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000000"/>
          </a:solidFill>
          <a:ln w="12700">
            <a:solidFill>
              <a:srgbClr val="00CC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5111" name="AutoShape 7">
            <a:extLst>
              <a:ext uri="{FF2B5EF4-FFF2-40B4-BE49-F238E27FC236}">
                <a16:creationId xmlns:a16="http://schemas.microsoft.com/office/drawing/2014/main" id="{707653C7-2BB2-E201-4C22-A45441969167}"/>
              </a:ext>
            </a:extLst>
          </p:cNvPr>
          <p:cNvSpPr>
            <a:spLocks noChangeArrowheads="1"/>
          </p:cNvSpPr>
          <p:nvPr/>
        </p:nvSpPr>
        <p:spPr bwMode="auto">
          <a:xfrm rot="5400000" flipV="1">
            <a:off x="2590800" y="4038600"/>
            <a:ext cx="1828800" cy="609600"/>
          </a:xfrm>
          <a:custGeom>
            <a:avLst/>
            <a:gdLst>
              <a:gd name="G0" fmla="+- 1835 0 0"/>
              <a:gd name="G1" fmla="+- 21600 0 1835"/>
              <a:gd name="G2" fmla="*/ 1835 1 2"/>
              <a:gd name="G3" fmla="+- 21600 0 G2"/>
              <a:gd name="G4" fmla="+/ 1835 21600 2"/>
              <a:gd name="G5" fmla="+/ G1 0 2"/>
              <a:gd name="G6" fmla="*/ 21600 21600 1835"/>
              <a:gd name="G7" fmla="*/ G6 1 2"/>
              <a:gd name="G8" fmla="+- 21600 0 G7"/>
              <a:gd name="G9" fmla="*/ 21600 1 2"/>
              <a:gd name="G10" fmla="+- 1835 0 G9"/>
              <a:gd name="G11" fmla="?: G10 G8 0"/>
              <a:gd name="G12" fmla="?: G10 G7 21600"/>
              <a:gd name="T0" fmla="*/ 20682 w 21600"/>
              <a:gd name="T1" fmla="*/ 10800 h 21600"/>
              <a:gd name="T2" fmla="*/ 10800 w 21600"/>
              <a:gd name="T3" fmla="*/ 21600 h 21600"/>
              <a:gd name="T4" fmla="*/ 918 w 21600"/>
              <a:gd name="T5" fmla="*/ 10800 h 21600"/>
              <a:gd name="T6" fmla="*/ 10800 w 21600"/>
              <a:gd name="T7" fmla="*/ 0 h 21600"/>
              <a:gd name="T8" fmla="*/ 2718 w 21600"/>
              <a:gd name="T9" fmla="*/ 2718 h 21600"/>
              <a:gd name="T10" fmla="*/ 18882 w 21600"/>
              <a:gd name="T11" fmla="*/ 188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835" y="21600"/>
                </a:lnTo>
                <a:lnTo>
                  <a:pt x="19765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B2B2B2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5112" name="Freeform 8">
            <a:extLst>
              <a:ext uri="{FF2B5EF4-FFF2-40B4-BE49-F238E27FC236}">
                <a16:creationId xmlns:a16="http://schemas.microsoft.com/office/drawing/2014/main" id="{BE492540-FA36-0535-B5F9-695043E2126B}"/>
              </a:ext>
            </a:extLst>
          </p:cNvPr>
          <p:cNvSpPr>
            <a:spLocks/>
          </p:cNvSpPr>
          <p:nvPr/>
        </p:nvSpPr>
        <p:spPr bwMode="auto">
          <a:xfrm>
            <a:off x="3194050" y="5651500"/>
            <a:ext cx="28575" cy="11113"/>
          </a:xfrm>
          <a:custGeom>
            <a:avLst/>
            <a:gdLst>
              <a:gd name="T0" fmla="*/ 33 w 33"/>
              <a:gd name="T1" fmla="*/ 7 h 11"/>
              <a:gd name="T2" fmla="*/ 1 w 33"/>
              <a:gd name="T3" fmla="*/ 0 h 11"/>
              <a:gd name="T4" fmla="*/ 0 w 33"/>
              <a:gd name="T5" fmla="*/ 3 h 11"/>
              <a:gd name="T6" fmla="*/ 22 w 33"/>
              <a:gd name="T7" fmla="*/ 11 h 11"/>
              <a:gd name="T8" fmla="*/ 33 w 33"/>
              <a:gd name="T9" fmla="*/ 7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" h="11">
                <a:moveTo>
                  <a:pt x="33" y="7"/>
                </a:moveTo>
                <a:lnTo>
                  <a:pt x="1" y="0"/>
                </a:lnTo>
                <a:lnTo>
                  <a:pt x="0" y="3"/>
                </a:lnTo>
                <a:lnTo>
                  <a:pt x="22" y="11"/>
                </a:lnTo>
                <a:lnTo>
                  <a:pt x="33" y="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75113" name="Freeform 9">
            <a:extLst>
              <a:ext uri="{FF2B5EF4-FFF2-40B4-BE49-F238E27FC236}">
                <a16:creationId xmlns:a16="http://schemas.microsoft.com/office/drawing/2014/main" id="{24AB7E03-6A02-6705-DD14-816FB822DEDD}"/>
              </a:ext>
            </a:extLst>
          </p:cNvPr>
          <p:cNvSpPr>
            <a:spLocks/>
          </p:cNvSpPr>
          <p:nvPr/>
        </p:nvSpPr>
        <p:spPr bwMode="auto">
          <a:xfrm flipH="1">
            <a:off x="3733800" y="3733800"/>
            <a:ext cx="1371600" cy="2057400"/>
          </a:xfrm>
          <a:custGeom>
            <a:avLst/>
            <a:gdLst>
              <a:gd name="T0" fmla="*/ 617 w 1476"/>
              <a:gd name="T1" fmla="*/ 270 h 2285"/>
              <a:gd name="T2" fmla="*/ 707 w 1476"/>
              <a:gd name="T3" fmla="*/ 348 h 2285"/>
              <a:gd name="T4" fmla="*/ 907 w 1476"/>
              <a:gd name="T5" fmla="*/ 480 h 2285"/>
              <a:gd name="T6" fmla="*/ 962 w 1476"/>
              <a:gd name="T7" fmla="*/ 425 h 2285"/>
              <a:gd name="T8" fmla="*/ 944 w 1476"/>
              <a:gd name="T9" fmla="*/ 178 h 2285"/>
              <a:gd name="T10" fmla="*/ 1059 w 1476"/>
              <a:gd name="T11" fmla="*/ 103 h 2285"/>
              <a:gd name="T12" fmla="*/ 1171 w 1476"/>
              <a:gd name="T13" fmla="*/ 160 h 2285"/>
              <a:gd name="T14" fmla="*/ 1220 w 1476"/>
              <a:gd name="T15" fmla="*/ 357 h 2285"/>
              <a:gd name="T16" fmla="*/ 1156 w 1476"/>
              <a:gd name="T17" fmla="*/ 451 h 2285"/>
              <a:gd name="T18" fmla="*/ 1203 w 1476"/>
              <a:gd name="T19" fmla="*/ 445 h 2285"/>
              <a:gd name="T20" fmla="*/ 1285 w 1476"/>
              <a:gd name="T21" fmla="*/ 472 h 2285"/>
              <a:gd name="T22" fmla="*/ 1325 w 1476"/>
              <a:gd name="T23" fmla="*/ 558 h 2285"/>
              <a:gd name="T24" fmla="*/ 1387 w 1476"/>
              <a:gd name="T25" fmla="*/ 841 h 2285"/>
              <a:gd name="T26" fmla="*/ 1460 w 1476"/>
              <a:gd name="T27" fmla="*/ 1346 h 2285"/>
              <a:gd name="T28" fmla="*/ 1417 w 1476"/>
              <a:gd name="T29" fmla="*/ 1351 h 2285"/>
              <a:gd name="T30" fmla="*/ 1387 w 1476"/>
              <a:gd name="T31" fmla="*/ 1164 h 2285"/>
              <a:gd name="T32" fmla="*/ 1263 w 1476"/>
              <a:gd name="T33" fmla="*/ 844 h 2285"/>
              <a:gd name="T34" fmla="*/ 1233 w 1476"/>
              <a:gd name="T35" fmla="*/ 1048 h 2285"/>
              <a:gd name="T36" fmla="*/ 1284 w 1476"/>
              <a:gd name="T37" fmla="*/ 1557 h 2285"/>
              <a:gd name="T38" fmla="*/ 1222 w 1476"/>
              <a:gd name="T39" fmla="*/ 2056 h 2285"/>
              <a:gd name="T40" fmla="*/ 1197 w 1476"/>
              <a:gd name="T41" fmla="*/ 2186 h 2285"/>
              <a:gd name="T42" fmla="*/ 1234 w 1476"/>
              <a:gd name="T43" fmla="*/ 2268 h 2285"/>
              <a:gd name="T44" fmla="*/ 1125 w 1476"/>
              <a:gd name="T45" fmla="*/ 2248 h 2285"/>
              <a:gd name="T46" fmla="*/ 1062 w 1476"/>
              <a:gd name="T47" fmla="*/ 2079 h 2285"/>
              <a:gd name="T48" fmla="*/ 1037 w 1476"/>
              <a:gd name="T49" fmla="*/ 1747 h 2285"/>
              <a:gd name="T50" fmla="*/ 1037 w 1476"/>
              <a:gd name="T51" fmla="*/ 2170 h 2285"/>
              <a:gd name="T52" fmla="*/ 959 w 1476"/>
              <a:gd name="T53" fmla="*/ 2252 h 2285"/>
              <a:gd name="T54" fmla="*/ 954 w 1476"/>
              <a:gd name="T55" fmla="*/ 2072 h 2285"/>
              <a:gd name="T56" fmla="*/ 874 w 1476"/>
              <a:gd name="T57" fmla="*/ 1715 h 2285"/>
              <a:gd name="T58" fmla="*/ 859 w 1476"/>
              <a:gd name="T59" fmla="*/ 1128 h 2285"/>
              <a:gd name="T60" fmla="*/ 868 w 1476"/>
              <a:gd name="T61" fmla="*/ 923 h 2285"/>
              <a:gd name="T62" fmla="*/ 803 w 1476"/>
              <a:gd name="T63" fmla="*/ 725 h 2285"/>
              <a:gd name="T64" fmla="*/ 740 w 1476"/>
              <a:gd name="T65" fmla="*/ 838 h 2285"/>
              <a:gd name="T66" fmla="*/ 657 w 1476"/>
              <a:gd name="T67" fmla="*/ 983 h 2285"/>
              <a:gd name="T68" fmla="*/ 680 w 1476"/>
              <a:gd name="T69" fmla="*/ 1218 h 2285"/>
              <a:gd name="T70" fmla="*/ 662 w 1476"/>
              <a:gd name="T71" fmla="*/ 1638 h 2285"/>
              <a:gd name="T72" fmla="*/ 564 w 1476"/>
              <a:gd name="T73" fmla="*/ 2166 h 2285"/>
              <a:gd name="T74" fmla="*/ 560 w 1476"/>
              <a:gd name="T75" fmla="*/ 2283 h 2285"/>
              <a:gd name="T76" fmla="*/ 449 w 1476"/>
              <a:gd name="T77" fmla="*/ 2151 h 2285"/>
              <a:gd name="T78" fmla="*/ 450 w 1476"/>
              <a:gd name="T79" fmla="*/ 1908 h 2285"/>
              <a:gd name="T80" fmla="*/ 437 w 1476"/>
              <a:gd name="T81" fmla="*/ 1544 h 2285"/>
              <a:gd name="T82" fmla="*/ 415 w 1476"/>
              <a:gd name="T83" fmla="*/ 2070 h 2285"/>
              <a:gd name="T84" fmla="*/ 354 w 1476"/>
              <a:gd name="T85" fmla="*/ 2246 h 2285"/>
              <a:gd name="T86" fmla="*/ 312 w 1476"/>
              <a:gd name="T87" fmla="*/ 2098 h 2285"/>
              <a:gd name="T88" fmla="*/ 253 w 1476"/>
              <a:gd name="T89" fmla="*/ 1802 h 2285"/>
              <a:gd name="T90" fmla="*/ 214 w 1476"/>
              <a:gd name="T91" fmla="*/ 1181 h 2285"/>
              <a:gd name="T92" fmla="*/ 238 w 1476"/>
              <a:gd name="T93" fmla="*/ 938 h 2285"/>
              <a:gd name="T94" fmla="*/ 218 w 1476"/>
              <a:gd name="T95" fmla="*/ 745 h 2285"/>
              <a:gd name="T96" fmla="*/ 146 w 1476"/>
              <a:gd name="T97" fmla="*/ 983 h 2285"/>
              <a:gd name="T98" fmla="*/ 100 w 1476"/>
              <a:gd name="T99" fmla="*/ 1249 h 2285"/>
              <a:gd name="T100" fmla="*/ 101 w 1476"/>
              <a:gd name="T101" fmla="*/ 1322 h 2285"/>
              <a:gd name="T102" fmla="*/ 24 w 1476"/>
              <a:gd name="T103" fmla="*/ 1253 h 2285"/>
              <a:gd name="T104" fmla="*/ 52 w 1476"/>
              <a:gd name="T105" fmla="*/ 927 h 2285"/>
              <a:gd name="T106" fmla="*/ 113 w 1476"/>
              <a:gd name="T107" fmla="*/ 710 h 2285"/>
              <a:gd name="T108" fmla="*/ 135 w 1476"/>
              <a:gd name="T109" fmla="*/ 548 h 2285"/>
              <a:gd name="T110" fmla="*/ 294 w 1476"/>
              <a:gd name="T111" fmla="*/ 357 h 2285"/>
              <a:gd name="T112" fmla="*/ 453 w 1476"/>
              <a:gd name="T113" fmla="*/ 315 h 2285"/>
              <a:gd name="T114" fmla="*/ 423 w 1476"/>
              <a:gd name="T115" fmla="*/ 184 h 2285"/>
              <a:gd name="T116" fmla="*/ 482 w 1476"/>
              <a:gd name="T117" fmla="*/ 7 h 2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476" h="2285">
                <a:moveTo>
                  <a:pt x="636" y="48"/>
                </a:moveTo>
                <a:lnTo>
                  <a:pt x="651" y="77"/>
                </a:lnTo>
                <a:lnTo>
                  <a:pt x="658" y="111"/>
                </a:lnTo>
                <a:lnTo>
                  <a:pt x="660" y="146"/>
                </a:lnTo>
                <a:lnTo>
                  <a:pt x="664" y="179"/>
                </a:lnTo>
                <a:lnTo>
                  <a:pt x="661" y="197"/>
                </a:lnTo>
                <a:lnTo>
                  <a:pt x="654" y="213"/>
                </a:lnTo>
                <a:lnTo>
                  <a:pt x="645" y="228"/>
                </a:lnTo>
                <a:lnTo>
                  <a:pt x="635" y="242"/>
                </a:lnTo>
                <a:lnTo>
                  <a:pt x="624" y="255"/>
                </a:lnTo>
                <a:lnTo>
                  <a:pt x="617" y="270"/>
                </a:lnTo>
                <a:lnTo>
                  <a:pt x="614" y="288"/>
                </a:lnTo>
                <a:lnTo>
                  <a:pt x="617" y="306"/>
                </a:lnTo>
                <a:lnTo>
                  <a:pt x="622" y="310"/>
                </a:lnTo>
                <a:lnTo>
                  <a:pt x="628" y="311"/>
                </a:lnTo>
                <a:lnTo>
                  <a:pt x="634" y="311"/>
                </a:lnTo>
                <a:lnTo>
                  <a:pt x="639" y="311"/>
                </a:lnTo>
                <a:lnTo>
                  <a:pt x="651" y="323"/>
                </a:lnTo>
                <a:lnTo>
                  <a:pt x="664" y="333"/>
                </a:lnTo>
                <a:lnTo>
                  <a:pt x="677" y="338"/>
                </a:lnTo>
                <a:lnTo>
                  <a:pt x="692" y="344"/>
                </a:lnTo>
                <a:lnTo>
                  <a:pt x="707" y="348"/>
                </a:lnTo>
                <a:lnTo>
                  <a:pt x="722" y="352"/>
                </a:lnTo>
                <a:lnTo>
                  <a:pt x="737" y="357"/>
                </a:lnTo>
                <a:lnTo>
                  <a:pt x="751" y="364"/>
                </a:lnTo>
                <a:lnTo>
                  <a:pt x="826" y="402"/>
                </a:lnTo>
                <a:lnTo>
                  <a:pt x="838" y="413"/>
                </a:lnTo>
                <a:lnTo>
                  <a:pt x="848" y="426"/>
                </a:lnTo>
                <a:lnTo>
                  <a:pt x="858" y="439"/>
                </a:lnTo>
                <a:lnTo>
                  <a:pt x="870" y="452"/>
                </a:lnTo>
                <a:lnTo>
                  <a:pt x="880" y="464"/>
                </a:lnTo>
                <a:lnTo>
                  <a:pt x="893" y="473"/>
                </a:lnTo>
                <a:lnTo>
                  <a:pt x="907" y="480"/>
                </a:lnTo>
                <a:lnTo>
                  <a:pt x="923" y="481"/>
                </a:lnTo>
                <a:lnTo>
                  <a:pt x="933" y="480"/>
                </a:lnTo>
                <a:lnTo>
                  <a:pt x="944" y="481"/>
                </a:lnTo>
                <a:lnTo>
                  <a:pt x="954" y="482"/>
                </a:lnTo>
                <a:lnTo>
                  <a:pt x="964" y="482"/>
                </a:lnTo>
                <a:lnTo>
                  <a:pt x="974" y="482"/>
                </a:lnTo>
                <a:lnTo>
                  <a:pt x="984" y="481"/>
                </a:lnTo>
                <a:lnTo>
                  <a:pt x="993" y="477"/>
                </a:lnTo>
                <a:lnTo>
                  <a:pt x="1001" y="471"/>
                </a:lnTo>
                <a:lnTo>
                  <a:pt x="976" y="449"/>
                </a:lnTo>
                <a:lnTo>
                  <a:pt x="962" y="425"/>
                </a:lnTo>
                <a:lnTo>
                  <a:pt x="954" y="396"/>
                </a:lnTo>
                <a:lnTo>
                  <a:pt x="952" y="366"/>
                </a:lnTo>
                <a:lnTo>
                  <a:pt x="949" y="336"/>
                </a:lnTo>
                <a:lnTo>
                  <a:pt x="946" y="306"/>
                </a:lnTo>
                <a:lnTo>
                  <a:pt x="938" y="277"/>
                </a:lnTo>
                <a:lnTo>
                  <a:pt x="923" y="251"/>
                </a:lnTo>
                <a:lnTo>
                  <a:pt x="921" y="233"/>
                </a:lnTo>
                <a:lnTo>
                  <a:pt x="922" y="217"/>
                </a:lnTo>
                <a:lnTo>
                  <a:pt x="926" y="200"/>
                </a:lnTo>
                <a:lnTo>
                  <a:pt x="933" y="185"/>
                </a:lnTo>
                <a:lnTo>
                  <a:pt x="944" y="178"/>
                </a:lnTo>
                <a:lnTo>
                  <a:pt x="954" y="168"/>
                </a:lnTo>
                <a:lnTo>
                  <a:pt x="963" y="156"/>
                </a:lnTo>
                <a:lnTo>
                  <a:pt x="972" y="145"/>
                </a:lnTo>
                <a:lnTo>
                  <a:pt x="983" y="134"/>
                </a:lnTo>
                <a:lnTo>
                  <a:pt x="994" y="126"/>
                </a:lnTo>
                <a:lnTo>
                  <a:pt x="1008" y="122"/>
                </a:lnTo>
                <a:lnTo>
                  <a:pt x="1023" y="123"/>
                </a:lnTo>
                <a:lnTo>
                  <a:pt x="1031" y="115"/>
                </a:lnTo>
                <a:lnTo>
                  <a:pt x="1039" y="110"/>
                </a:lnTo>
                <a:lnTo>
                  <a:pt x="1048" y="107"/>
                </a:lnTo>
                <a:lnTo>
                  <a:pt x="1059" y="103"/>
                </a:lnTo>
                <a:lnTo>
                  <a:pt x="1068" y="102"/>
                </a:lnTo>
                <a:lnTo>
                  <a:pt x="1078" y="102"/>
                </a:lnTo>
                <a:lnTo>
                  <a:pt x="1090" y="102"/>
                </a:lnTo>
                <a:lnTo>
                  <a:pt x="1100" y="102"/>
                </a:lnTo>
                <a:lnTo>
                  <a:pt x="1112" y="107"/>
                </a:lnTo>
                <a:lnTo>
                  <a:pt x="1125" y="113"/>
                </a:lnTo>
                <a:lnTo>
                  <a:pt x="1136" y="119"/>
                </a:lnTo>
                <a:lnTo>
                  <a:pt x="1148" y="128"/>
                </a:lnTo>
                <a:lnTo>
                  <a:pt x="1157" y="137"/>
                </a:lnTo>
                <a:lnTo>
                  <a:pt x="1165" y="147"/>
                </a:lnTo>
                <a:lnTo>
                  <a:pt x="1171" y="160"/>
                </a:lnTo>
                <a:lnTo>
                  <a:pt x="1173" y="172"/>
                </a:lnTo>
                <a:lnTo>
                  <a:pt x="1188" y="189"/>
                </a:lnTo>
                <a:lnTo>
                  <a:pt x="1199" y="206"/>
                </a:lnTo>
                <a:lnTo>
                  <a:pt x="1208" y="225"/>
                </a:lnTo>
                <a:lnTo>
                  <a:pt x="1213" y="246"/>
                </a:lnTo>
                <a:lnTo>
                  <a:pt x="1216" y="268"/>
                </a:lnTo>
                <a:lnTo>
                  <a:pt x="1217" y="291"/>
                </a:lnTo>
                <a:lnTo>
                  <a:pt x="1214" y="313"/>
                </a:lnTo>
                <a:lnTo>
                  <a:pt x="1210" y="335"/>
                </a:lnTo>
                <a:lnTo>
                  <a:pt x="1216" y="345"/>
                </a:lnTo>
                <a:lnTo>
                  <a:pt x="1220" y="357"/>
                </a:lnTo>
                <a:lnTo>
                  <a:pt x="1221" y="369"/>
                </a:lnTo>
                <a:lnTo>
                  <a:pt x="1217" y="381"/>
                </a:lnTo>
                <a:lnTo>
                  <a:pt x="1210" y="390"/>
                </a:lnTo>
                <a:lnTo>
                  <a:pt x="1203" y="398"/>
                </a:lnTo>
                <a:lnTo>
                  <a:pt x="1195" y="406"/>
                </a:lnTo>
                <a:lnTo>
                  <a:pt x="1187" y="414"/>
                </a:lnTo>
                <a:lnTo>
                  <a:pt x="1179" y="422"/>
                </a:lnTo>
                <a:lnTo>
                  <a:pt x="1171" y="430"/>
                </a:lnTo>
                <a:lnTo>
                  <a:pt x="1163" y="437"/>
                </a:lnTo>
                <a:lnTo>
                  <a:pt x="1154" y="445"/>
                </a:lnTo>
                <a:lnTo>
                  <a:pt x="1156" y="451"/>
                </a:lnTo>
                <a:lnTo>
                  <a:pt x="1157" y="456"/>
                </a:lnTo>
                <a:lnTo>
                  <a:pt x="1158" y="462"/>
                </a:lnTo>
                <a:lnTo>
                  <a:pt x="1159" y="467"/>
                </a:lnTo>
                <a:lnTo>
                  <a:pt x="1163" y="462"/>
                </a:lnTo>
                <a:lnTo>
                  <a:pt x="1167" y="456"/>
                </a:lnTo>
                <a:lnTo>
                  <a:pt x="1173" y="451"/>
                </a:lnTo>
                <a:lnTo>
                  <a:pt x="1179" y="448"/>
                </a:lnTo>
                <a:lnTo>
                  <a:pt x="1184" y="445"/>
                </a:lnTo>
                <a:lnTo>
                  <a:pt x="1190" y="444"/>
                </a:lnTo>
                <a:lnTo>
                  <a:pt x="1197" y="444"/>
                </a:lnTo>
                <a:lnTo>
                  <a:pt x="1203" y="445"/>
                </a:lnTo>
                <a:lnTo>
                  <a:pt x="1208" y="452"/>
                </a:lnTo>
                <a:lnTo>
                  <a:pt x="1213" y="456"/>
                </a:lnTo>
                <a:lnTo>
                  <a:pt x="1221" y="457"/>
                </a:lnTo>
                <a:lnTo>
                  <a:pt x="1229" y="456"/>
                </a:lnTo>
                <a:lnTo>
                  <a:pt x="1237" y="456"/>
                </a:lnTo>
                <a:lnTo>
                  <a:pt x="1244" y="456"/>
                </a:lnTo>
                <a:lnTo>
                  <a:pt x="1251" y="458"/>
                </a:lnTo>
                <a:lnTo>
                  <a:pt x="1256" y="464"/>
                </a:lnTo>
                <a:lnTo>
                  <a:pt x="1270" y="464"/>
                </a:lnTo>
                <a:lnTo>
                  <a:pt x="1279" y="466"/>
                </a:lnTo>
                <a:lnTo>
                  <a:pt x="1285" y="472"/>
                </a:lnTo>
                <a:lnTo>
                  <a:pt x="1289" y="480"/>
                </a:lnTo>
                <a:lnTo>
                  <a:pt x="1292" y="489"/>
                </a:lnTo>
                <a:lnTo>
                  <a:pt x="1294" y="500"/>
                </a:lnTo>
                <a:lnTo>
                  <a:pt x="1297" y="509"/>
                </a:lnTo>
                <a:lnTo>
                  <a:pt x="1302" y="518"/>
                </a:lnTo>
                <a:lnTo>
                  <a:pt x="1309" y="521"/>
                </a:lnTo>
                <a:lnTo>
                  <a:pt x="1315" y="526"/>
                </a:lnTo>
                <a:lnTo>
                  <a:pt x="1319" y="531"/>
                </a:lnTo>
                <a:lnTo>
                  <a:pt x="1323" y="535"/>
                </a:lnTo>
                <a:lnTo>
                  <a:pt x="1323" y="547"/>
                </a:lnTo>
                <a:lnTo>
                  <a:pt x="1325" y="558"/>
                </a:lnTo>
                <a:lnTo>
                  <a:pt x="1331" y="568"/>
                </a:lnTo>
                <a:lnTo>
                  <a:pt x="1337" y="577"/>
                </a:lnTo>
                <a:lnTo>
                  <a:pt x="1343" y="587"/>
                </a:lnTo>
                <a:lnTo>
                  <a:pt x="1350" y="596"/>
                </a:lnTo>
                <a:lnTo>
                  <a:pt x="1356" y="607"/>
                </a:lnTo>
                <a:lnTo>
                  <a:pt x="1360" y="618"/>
                </a:lnTo>
                <a:lnTo>
                  <a:pt x="1369" y="661"/>
                </a:lnTo>
                <a:lnTo>
                  <a:pt x="1373" y="706"/>
                </a:lnTo>
                <a:lnTo>
                  <a:pt x="1378" y="751"/>
                </a:lnTo>
                <a:lnTo>
                  <a:pt x="1383" y="796"/>
                </a:lnTo>
                <a:lnTo>
                  <a:pt x="1387" y="841"/>
                </a:lnTo>
                <a:lnTo>
                  <a:pt x="1396" y="884"/>
                </a:lnTo>
                <a:lnTo>
                  <a:pt x="1409" y="925"/>
                </a:lnTo>
                <a:lnTo>
                  <a:pt x="1429" y="964"/>
                </a:lnTo>
                <a:lnTo>
                  <a:pt x="1438" y="1020"/>
                </a:lnTo>
                <a:lnTo>
                  <a:pt x="1443" y="1078"/>
                </a:lnTo>
                <a:lnTo>
                  <a:pt x="1443" y="1135"/>
                </a:lnTo>
                <a:lnTo>
                  <a:pt x="1445" y="1191"/>
                </a:lnTo>
                <a:lnTo>
                  <a:pt x="1476" y="1308"/>
                </a:lnTo>
                <a:lnTo>
                  <a:pt x="1471" y="1321"/>
                </a:lnTo>
                <a:lnTo>
                  <a:pt x="1466" y="1334"/>
                </a:lnTo>
                <a:lnTo>
                  <a:pt x="1460" y="1346"/>
                </a:lnTo>
                <a:lnTo>
                  <a:pt x="1454" y="1359"/>
                </a:lnTo>
                <a:lnTo>
                  <a:pt x="1447" y="1370"/>
                </a:lnTo>
                <a:lnTo>
                  <a:pt x="1440" y="1383"/>
                </a:lnTo>
                <a:lnTo>
                  <a:pt x="1435" y="1395"/>
                </a:lnTo>
                <a:lnTo>
                  <a:pt x="1428" y="1407"/>
                </a:lnTo>
                <a:lnTo>
                  <a:pt x="1421" y="1406"/>
                </a:lnTo>
                <a:lnTo>
                  <a:pt x="1416" y="1401"/>
                </a:lnTo>
                <a:lnTo>
                  <a:pt x="1413" y="1396"/>
                </a:lnTo>
                <a:lnTo>
                  <a:pt x="1411" y="1390"/>
                </a:lnTo>
                <a:lnTo>
                  <a:pt x="1413" y="1369"/>
                </a:lnTo>
                <a:lnTo>
                  <a:pt x="1417" y="1351"/>
                </a:lnTo>
                <a:lnTo>
                  <a:pt x="1422" y="1332"/>
                </a:lnTo>
                <a:lnTo>
                  <a:pt x="1421" y="1315"/>
                </a:lnTo>
                <a:lnTo>
                  <a:pt x="1415" y="1327"/>
                </a:lnTo>
                <a:lnTo>
                  <a:pt x="1413" y="1342"/>
                </a:lnTo>
                <a:lnTo>
                  <a:pt x="1407" y="1352"/>
                </a:lnTo>
                <a:lnTo>
                  <a:pt x="1394" y="1352"/>
                </a:lnTo>
                <a:lnTo>
                  <a:pt x="1387" y="1315"/>
                </a:lnTo>
                <a:lnTo>
                  <a:pt x="1384" y="1278"/>
                </a:lnTo>
                <a:lnTo>
                  <a:pt x="1385" y="1241"/>
                </a:lnTo>
                <a:lnTo>
                  <a:pt x="1393" y="1203"/>
                </a:lnTo>
                <a:lnTo>
                  <a:pt x="1387" y="1164"/>
                </a:lnTo>
                <a:lnTo>
                  <a:pt x="1376" y="1127"/>
                </a:lnTo>
                <a:lnTo>
                  <a:pt x="1360" y="1093"/>
                </a:lnTo>
                <a:lnTo>
                  <a:pt x="1342" y="1058"/>
                </a:lnTo>
                <a:lnTo>
                  <a:pt x="1325" y="1024"/>
                </a:lnTo>
                <a:lnTo>
                  <a:pt x="1309" y="989"/>
                </a:lnTo>
                <a:lnTo>
                  <a:pt x="1297" y="952"/>
                </a:lnTo>
                <a:lnTo>
                  <a:pt x="1290" y="914"/>
                </a:lnTo>
                <a:lnTo>
                  <a:pt x="1279" y="899"/>
                </a:lnTo>
                <a:lnTo>
                  <a:pt x="1272" y="881"/>
                </a:lnTo>
                <a:lnTo>
                  <a:pt x="1267" y="862"/>
                </a:lnTo>
                <a:lnTo>
                  <a:pt x="1263" y="844"/>
                </a:lnTo>
                <a:lnTo>
                  <a:pt x="1258" y="865"/>
                </a:lnTo>
                <a:lnTo>
                  <a:pt x="1257" y="887"/>
                </a:lnTo>
                <a:lnTo>
                  <a:pt x="1257" y="908"/>
                </a:lnTo>
                <a:lnTo>
                  <a:pt x="1257" y="929"/>
                </a:lnTo>
                <a:lnTo>
                  <a:pt x="1254" y="949"/>
                </a:lnTo>
                <a:lnTo>
                  <a:pt x="1248" y="966"/>
                </a:lnTo>
                <a:lnTo>
                  <a:pt x="1236" y="979"/>
                </a:lnTo>
                <a:lnTo>
                  <a:pt x="1219" y="988"/>
                </a:lnTo>
                <a:lnTo>
                  <a:pt x="1221" y="1008"/>
                </a:lnTo>
                <a:lnTo>
                  <a:pt x="1226" y="1027"/>
                </a:lnTo>
                <a:lnTo>
                  <a:pt x="1233" y="1048"/>
                </a:lnTo>
                <a:lnTo>
                  <a:pt x="1241" y="1067"/>
                </a:lnTo>
                <a:lnTo>
                  <a:pt x="1249" y="1088"/>
                </a:lnTo>
                <a:lnTo>
                  <a:pt x="1257" y="1108"/>
                </a:lnTo>
                <a:lnTo>
                  <a:pt x="1265" y="1126"/>
                </a:lnTo>
                <a:lnTo>
                  <a:pt x="1272" y="1145"/>
                </a:lnTo>
                <a:lnTo>
                  <a:pt x="1293" y="1210"/>
                </a:lnTo>
                <a:lnTo>
                  <a:pt x="1303" y="1277"/>
                </a:lnTo>
                <a:lnTo>
                  <a:pt x="1304" y="1346"/>
                </a:lnTo>
                <a:lnTo>
                  <a:pt x="1300" y="1416"/>
                </a:lnTo>
                <a:lnTo>
                  <a:pt x="1292" y="1487"/>
                </a:lnTo>
                <a:lnTo>
                  <a:pt x="1284" y="1557"/>
                </a:lnTo>
                <a:lnTo>
                  <a:pt x="1278" y="1626"/>
                </a:lnTo>
                <a:lnTo>
                  <a:pt x="1278" y="1695"/>
                </a:lnTo>
                <a:lnTo>
                  <a:pt x="1265" y="1748"/>
                </a:lnTo>
                <a:lnTo>
                  <a:pt x="1258" y="1803"/>
                </a:lnTo>
                <a:lnTo>
                  <a:pt x="1252" y="1860"/>
                </a:lnTo>
                <a:lnTo>
                  <a:pt x="1247" y="1916"/>
                </a:lnTo>
                <a:lnTo>
                  <a:pt x="1242" y="1944"/>
                </a:lnTo>
                <a:lnTo>
                  <a:pt x="1237" y="1972"/>
                </a:lnTo>
                <a:lnTo>
                  <a:pt x="1233" y="2000"/>
                </a:lnTo>
                <a:lnTo>
                  <a:pt x="1227" y="2028"/>
                </a:lnTo>
                <a:lnTo>
                  <a:pt x="1222" y="2056"/>
                </a:lnTo>
                <a:lnTo>
                  <a:pt x="1218" y="2085"/>
                </a:lnTo>
                <a:lnTo>
                  <a:pt x="1214" y="2113"/>
                </a:lnTo>
                <a:lnTo>
                  <a:pt x="1212" y="2142"/>
                </a:lnTo>
                <a:lnTo>
                  <a:pt x="1208" y="2147"/>
                </a:lnTo>
                <a:lnTo>
                  <a:pt x="1201" y="2148"/>
                </a:lnTo>
                <a:lnTo>
                  <a:pt x="1195" y="2149"/>
                </a:lnTo>
                <a:lnTo>
                  <a:pt x="1188" y="2151"/>
                </a:lnTo>
                <a:lnTo>
                  <a:pt x="1188" y="2159"/>
                </a:lnTo>
                <a:lnTo>
                  <a:pt x="1190" y="2169"/>
                </a:lnTo>
                <a:lnTo>
                  <a:pt x="1194" y="2177"/>
                </a:lnTo>
                <a:lnTo>
                  <a:pt x="1197" y="2186"/>
                </a:lnTo>
                <a:lnTo>
                  <a:pt x="1206" y="2192"/>
                </a:lnTo>
                <a:lnTo>
                  <a:pt x="1216" y="2197"/>
                </a:lnTo>
                <a:lnTo>
                  <a:pt x="1225" y="2203"/>
                </a:lnTo>
                <a:lnTo>
                  <a:pt x="1233" y="2210"/>
                </a:lnTo>
                <a:lnTo>
                  <a:pt x="1241" y="2218"/>
                </a:lnTo>
                <a:lnTo>
                  <a:pt x="1247" y="2226"/>
                </a:lnTo>
                <a:lnTo>
                  <a:pt x="1251" y="2237"/>
                </a:lnTo>
                <a:lnTo>
                  <a:pt x="1254" y="2247"/>
                </a:lnTo>
                <a:lnTo>
                  <a:pt x="1249" y="2256"/>
                </a:lnTo>
                <a:lnTo>
                  <a:pt x="1242" y="2263"/>
                </a:lnTo>
                <a:lnTo>
                  <a:pt x="1234" y="2268"/>
                </a:lnTo>
                <a:lnTo>
                  <a:pt x="1225" y="2272"/>
                </a:lnTo>
                <a:lnTo>
                  <a:pt x="1214" y="2275"/>
                </a:lnTo>
                <a:lnTo>
                  <a:pt x="1203" y="2277"/>
                </a:lnTo>
                <a:lnTo>
                  <a:pt x="1193" y="2277"/>
                </a:lnTo>
                <a:lnTo>
                  <a:pt x="1181" y="2278"/>
                </a:lnTo>
                <a:lnTo>
                  <a:pt x="1169" y="2277"/>
                </a:lnTo>
                <a:lnTo>
                  <a:pt x="1159" y="2273"/>
                </a:lnTo>
                <a:lnTo>
                  <a:pt x="1150" y="2268"/>
                </a:lnTo>
                <a:lnTo>
                  <a:pt x="1142" y="2261"/>
                </a:lnTo>
                <a:lnTo>
                  <a:pt x="1134" y="2254"/>
                </a:lnTo>
                <a:lnTo>
                  <a:pt x="1125" y="2248"/>
                </a:lnTo>
                <a:lnTo>
                  <a:pt x="1114" y="2245"/>
                </a:lnTo>
                <a:lnTo>
                  <a:pt x="1103" y="2243"/>
                </a:lnTo>
                <a:lnTo>
                  <a:pt x="1093" y="2228"/>
                </a:lnTo>
                <a:lnTo>
                  <a:pt x="1091" y="2210"/>
                </a:lnTo>
                <a:lnTo>
                  <a:pt x="1092" y="2190"/>
                </a:lnTo>
                <a:lnTo>
                  <a:pt x="1092" y="2173"/>
                </a:lnTo>
                <a:lnTo>
                  <a:pt x="1084" y="2171"/>
                </a:lnTo>
                <a:lnTo>
                  <a:pt x="1075" y="2170"/>
                </a:lnTo>
                <a:lnTo>
                  <a:pt x="1068" y="2167"/>
                </a:lnTo>
                <a:lnTo>
                  <a:pt x="1063" y="2159"/>
                </a:lnTo>
                <a:lnTo>
                  <a:pt x="1062" y="2079"/>
                </a:lnTo>
                <a:lnTo>
                  <a:pt x="1066" y="1997"/>
                </a:lnTo>
                <a:lnTo>
                  <a:pt x="1072" y="1914"/>
                </a:lnTo>
                <a:lnTo>
                  <a:pt x="1077" y="1832"/>
                </a:lnTo>
                <a:lnTo>
                  <a:pt x="1080" y="1749"/>
                </a:lnTo>
                <a:lnTo>
                  <a:pt x="1080" y="1668"/>
                </a:lnTo>
                <a:lnTo>
                  <a:pt x="1072" y="1588"/>
                </a:lnTo>
                <a:lnTo>
                  <a:pt x="1057" y="1509"/>
                </a:lnTo>
                <a:lnTo>
                  <a:pt x="1054" y="1570"/>
                </a:lnTo>
                <a:lnTo>
                  <a:pt x="1054" y="1631"/>
                </a:lnTo>
                <a:lnTo>
                  <a:pt x="1051" y="1691"/>
                </a:lnTo>
                <a:lnTo>
                  <a:pt x="1037" y="1747"/>
                </a:lnTo>
                <a:lnTo>
                  <a:pt x="1042" y="1817"/>
                </a:lnTo>
                <a:lnTo>
                  <a:pt x="1046" y="1892"/>
                </a:lnTo>
                <a:lnTo>
                  <a:pt x="1047" y="1967"/>
                </a:lnTo>
                <a:lnTo>
                  <a:pt x="1042" y="2042"/>
                </a:lnTo>
                <a:lnTo>
                  <a:pt x="1029" y="2056"/>
                </a:lnTo>
                <a:lnTo>
                  <a:pt x="1030" y="2071"/>
                </a:lnTo>
                <a:lnTo>
                  <a:pt x="1037" y="2087"/>
                </a:lnTo>
                <a:lnTo>
                  <a:pt x="1038" y="2103"/>
                </a:lnTo>
                <a:lnTo>
                  <a:pt x="1035" y="2124"/>
                </a:lnTo>
                <a:lnTo>
                  <a:pt x="1035" y="2146"/>
                </a:lnTo>
                <a:lnTo>
                  <a:pt x="1037" y="2170"/>
                </a:lnTo>
                <a:lnTo>
                  <a:pt x="1039" y="2194"/>
                </a:lnTo>
                <a:lnTo>
                  <a:pt x="1038" y="2216"/>
                </a:lnTo>
                <a:lnTo>
                  <a:pt x="1032" y="2234"/>
                </a:lnTo>
                <a:lnTo>
                  <a:pt x="1020" y="2249"/>
                </a:lnTo>
                <a:lnTo>
                  <a:pt x="998" y="2258"/>
                </a:lnTo>
                <a:lnTo>
                  <a:pt x="991" y="2258"/>
                </a:lnTo>
                <a:lnTo>
                  <a:pt x="984" y="2257"/>
                </a:lnTo>
                <a:lnTo>
                  <a:pt x="978" y="2256"/>
                </a:lnTo>
                <a:lnTo>
                  <a:pt x="971" y="2255"/>
                </a:lnTo>
                <a:lnTo>
                  <a:pt x="966" y="2254"/>
                </a:lnTo>
                <a:lnTo>
                  <a:pt x="959" y="2252"/>
                </a:lnTo>
                <a:lnTo>
                  <a:pt x="953" y="2249"/>
                </a:lnTo>
                <a:lnTo>
                  <a:pt x="946" y="2247"/>
                </a:lnTo>
                <a:lnTo>
                  <a:pt x="936" y="2234"/>
                </a:lnTo>
                <a:lnTo>
                  <a:pt x="930" y="2219"/>
                </a:lnTo>
                <a:lnTo>
                  <a:pt x="929" y="2204"/>
                </a:lnTo>
                <a:lnTo>
                  <a:pt x="931" y="2188"/>
                </a:lnTo>
                <a:lnTo>
                  <a:pt x="934" y="2172"/>
                </a:lnTo>
                <a:lnTo>
                  <a:pt x="939" y="2156"/>
                </a:lnTo>
                <a:lnTo>
                  <a:pt x="942" y="2141"/>
                </a:lnTo>
                <a:lnTo>
                  <a:pt x="946" y="2126"/>
                </a:lnTo>
                <a:lnTo>
                  <a:pt x="954" y="2072"/>
                </a:lnTo>
                <a:lnTo>
                  <a:pt x="931" y="2063"/>
                </a:lnTo>
                <a:lnTo>
                  <a:pt x="915" y="2049"/>
                </a:lnTo>
                <a:lnTo>
                  <a:pt x="904" y="2029"/>
                </a:lnTo>
                <a:lnTo>
                  <a:pt x="899" y="2007"/>
                </a:lnTo>
                <a:lnTo>
                  <a:pt x="895" y="1983"/>
                </a:lnTo>
                <a:lnTo>
                  <a:pt x="893" y="1959"/>
                </a:lnTo>
                <a:lnTo>
                  <a:pt x="889" y="1936"/>
                </a:lnTo>
                <a:lnTo>
                  <a:pt x="884" y="1914"/>
                </a:lnTo>
                <a:lnTo>
                  <a:pt x="877" y="1848"/>
                </a:lnTo>
                <a:lnTo>
                  <a:pt x="874" y="1782"/>
                </a:lnTo>
                <a:lnTo>
                  <a:pt x="874" y="1715"/>
                </a:lnTo>
                <a:lnTo>
                  <a:pt x="876" y="1647"/>
                </a:lnTo>
                <a:lnTo>
                  <a:pt x="874" y="1580"/>
                </a:lnTo>
                <a:lnTo>
                  <a:pt x="871" y="1513"/>
                </a:lnTo>
                <a:lnTo>
                  <a:pt x="862" y="1448"/>
                </a:lnTo>
                <a:lnTo>
                  <a:pt x="846" y="1383"/>
                </a:lnTo>
                <a:lnTo>
                  <a:pt x="839" y="1337"/>
                </a:lnTo>
                <a:lnTo>
                  <a:pt x="835" y="1293"/>
                </a:lnTo>
                <a:lnTo>
                  <a:pt x="834" y="1252"/>
                </a:lnTo>
                <a:lnTo>
                  <a:pt x="836" y="1210"/>
                </a:lnTo>
                <a:lnTo>
                  <a:pt x="845" y="1169"/>
                </a:lnTo>
                <a:lnTo>
                  <a:pt x="859" y="1128"/>
                </a:lnTo>
                <a:lnTo>
                  <a:pt x="880" y="1087"/>
                </a:lnTo>
                <a:lnTo>
                  <a:pt x="909" y="1044"/>
                </a:lnTo>
                <a:lnTo>
                  <a:pt x="909" y="1040"/>
                </a:lnTo>
                <a:lnTo>
                  <a:pt x="909" y="1025"/>
                </a:lnTo>
                <a:lnTo>
                  <a:pt x="908" y="1005"/>
                </a:lnTo>
                <a:lnTo>
                  <a:pt x="907" y="985"/>
                </a:lnTo>
                <a:lnTo>
                  <a:pt x="889" y="974"/>
                </a:lnTo>
                <a:lnTo>
                  <a:pt x="878" y="964"/>
                </a:lnTo>
                <a:lnTo>
                  <a:pt x="871" y="952"/>
                </a:lnTo>
                <a:lnTo>
                  <a:pt x="868" y="938"/>
                </a:lnTo>
                <a:lnTo>
                  <a:pt x="868" y="923"/>
                </a:lnTo>
                <a:lnTo>
                  <a:pt x="869" y="904"/>
                </a:lnTo>
                <a:lnTo>
                  <a:pt x="872" y="881"/>
                </a:lnTo>
                <a:lnTo>
                  <a:pt x="876" y="854"/>
                </a:lnTo>
                <a:lnTo>
                  <a:pt x="872" y="826"/>
                </a:lnTo>
                <a:lnTo>
                  <a:pt x="869" y="797"/>
                </a:lnTo>
                <a:lnTo>
                  <a:pt x="864" y="768"/>
                </a:lnTo>
                <a:lnTo>
                  <a:pt x="855" y="743"/>
                </a:lnTo>
                <a:lnTo>
                  <a:pt x="824" y="695"/>
                </a:lnTo>
                <a:lnTo>
                  <a:pt x="816" y="706"/>
                </a:lnTo>
                <a:lnTo>
                  <a:pt x="810" y="715"/>
                </a:lnTo>
                <a:lnTo>
                  <a:pt x="803" y="725"/>
                </a:lnTo>
                <a:lnTo>
                  <a:pt x="798" y="736"/>
                </a:lnTo>
                <a:lnTo>
                  <a:pt x="793" y="746"/>
                </a:lnTo>
                <a:lnTo>
                  <a:pt x="786" y="758"/>
                </a:lnTo>
                <a:lnTo>
                  <a:pt x="780" y="770"/>
                </a:lnTo>
                <a:lnTo>
                  <a:pt x="772" y="783"/>
                </a:lnTo>
                <a:lnTo>
                  <a:pt x="766" y="794"/>
                </a:lnTo>
                <a:lnTo>
                  <a:pt x="760" y="806"/>
                </a:lnTo>
                <a:lnTo>
                  <a:pt x="756" y="816"/>
                </a:lnTo>
                <a:lnTo>
                  <a:pt x="752" y="826"/>
                </a:lnTo>
                <a:lnTo>
                  <a:pt x="747" y="834"/>
                </a:lnTo>
                <a:lnTo>
                  <a:pt x="740" y="838"/>
                </a:lnTo>
                <a:lnTo>
                  <a:pt x="732" y="841"/>
                </a:lnTo>
                <a:lnTo>
                  <a:pt x="721" y="839"/>
                </a:lnTo>
                <a:lnTo>
                  <a:pt x="712" y="857"/>
                </a:lnTo>
                <a:lnTo>
                  <a:pt x="705" y="873"/>
                </a:lnTo>
                <a:lnTo>
                  <a:pt x="700" y="890"/>
                </a:lnTo>
                <a:lnTo>
                  <a:pt x="696" y="905"/>
                </a:lnTo>
                <a:lnTo>
                  <a:pt x="691" y="921"/>
                </a:lnTo>
                <a:lnTo>
                  <a:pt x="687" y="936"/>
                </a:lnTo>
                <a:lnTo>
                  <a:pt x="682" y="950"/>
                </a:lnTo>
                <a:lnTo>
                  <a:pt x="676" y="964"/>
                </a:lnTo>
                <a:lnTo>
                  <a:pt x="657" y="983"/>
                </a:lnTo>
                <a:lnTo>
                  <a:pt x="649" y="1005"/>
                </a:lnTo>
                <a:lnTo>
                  <a:pt x="650" y="1027"/>
                </a:lnTo>
                <a:lnTo>
                  <a:pt x="656" y="1050"/>
                </a:lnTo>
                <a:lnTo>
                  <a:pt x="665" y="1074"/>
                </a:lnTo>
                <a:lnTo>
                  <a:pt x="674" y="1099"/>
                </a:lnTo>
                <a:lnTo>
                  <a:pt x="679" y="1123"/>
                </a:lnTo>
                <a:lnTo>
                  <a:pt x="676" y="1148"/>
                </a:lnTo>
                <a:lnTo>
                  <a:pt x="673" y="1168"/>
                </a:lnTo>
                <a:lnTo>
                  <a:pt x="673" y="1185"/>
                </a:lnTo>
                <a:lnTo>
                  <a:pt x="676" y="1202"/>
                </a:lnTo>
                <a:lnTo>
                  <a:pt x="680" y="1218"/>
                </a:lnTo>
                <a:lnTo>
                  <a:pt x="684" y="1236"/>
                </a:lnTo>
                <a:lnTo>
                  <a:pt x="688" y="1253"/>
                </a:lnTo>
                <a:lnTo>
                  <a:pt x="688" y="1270"/>
                </a:lnTo>
                <a:lnTo>
                  <a:pt x="683" y="1290"/>
                </a:lnTo>
                <a:lnTo>
                  <a:pt x="674" y="1339"/>
                </a:lnTo>
                <a:lnTo>
                  <a:pt x="671" y="1389"/>
                </a:lnTo>
                <a:lnTo>
                  <a:pt x="669" y="1438"/>
                </a:lnTo>
                <a:lnTo>
                  <a:pt x="671" y="1488"/>
                </a:lnTo>
                <a:lnTo>
                  <a:pt x="671" y="1537"/>
                </a:lnTo>
                <a:lnTo>
                  <a:pt x="668" y="1587"/>
                </a:lnTo>
                <a:lnTo>
                  <a:pt x="662" y="1638"/>
                </a:lnTo>
                <a:lnTo>
                  <a:pt x="650" y="1688"/>
                </a:lnTo>
                <a:lnTo>
                  <a:pt x="638" y="1746"/>
                </a:lnTo>
                <a:lnTo>
                  <a:pt x="629" y="1805"/>
                </a:lnTo>
                <a:lnTo>
                  <a:pt x="621" y="1863"/>
                </a:lnTo>
                <a:lnTo>
                  <a:pt x="614" y="1923"/>
                </a:lnTo>
                <a:lnTo>
                  <a:pt x="607" y="1982"/>
                </a:lnTo>
                <a:lnTo>
                  <a:pt x="599" y="2041"/>
                </a:lnTo>
                <a:lnTo>
                  <a:pt x="588" y="2099"/>
                </a:lnTo>
                <a:lnTo>
                  <a:pt x="574" y="2156"/>
                </a:lnTo>
                <a:lnTo>
                  <a:pt x="571" y="2163"/>
                </a:lnTo>
                <a:lnTo>
                  <a:pt x="564" y="2166"/>
                </a:lnTo>
                <a:lnTo>
                  <a:pt x="555" y="2169"/>
                </a:lnTo>
                <a:lnTo>
                  <a:pt x="547" y="2170"/>
                </a:lnTo>
                <a:lnTo>
                  <a:pt x="548" y="2187"/>
                </a:lnTo>
                <a:lnTo>
                  <a:pt x="558" y="2202"/>
                </a:lnTo>
                <a:lnTo>
                  <a:pt x="570" y="2217"/>
                </a:lnTo>
                <a:lnTo>
                  <a:pt x="583" y="2232"/>
                </a:lnTo>
                <a:lnTo>
                  <a:pt x="593" y="2246"/>
                </a:lnTo>
                <a:lnTo>
                  <a:pt x="598" y="2258"/>
                </a:lnTo>
                <a:lnTo>
                  <a:pt x="593" y="2272"/>
                </a:lnTo>
                <a:lnTo>
                  <a:pt x="576" y="2285"/>
                </a:lnTo>
                <a:lnTo>
                  <a:pt x="560" y="2283"/>
                </a:lnTo>
                <a:lnTo>
                  <a:pt x="543" y="2281"/>
                </a:lnTo>
                <a:lnTo>
                  <a:pt x="525" y="2281"/>
                </a:lnTo>
                <a:lnTo>
                  <a:pt x="508" y="2280"/>
                </a:lnTo>
                <a:lnTo>
                  <a:pt x="492" y="2277"/>
                </a:lnTo>
                <a:lnTo>
                  <a:pt x="477" y="2272"/>
                </a:lnTo>
                <a:lnTo>
                  <a:pt x="463" y="2263"/>
                </a:lnTo>
                <a:lnTo>
                  <a:pt x="453" y="2249"/>
                </a:lnTo>
                <a:lnTo>
                  <a:pt x="448" y="2226"/>
                </a:lnTo>
                <a:lnTo>
                  <a:pt x="445" y="2201"/>
                </a:lnTo>
                <a:lnTo>
                  <a:pt x="446" y="2176"/>
                </a:lnTo>
                <a:lnTo>
                  <a:pt x="449" y="2151"/>
                </a:lnTo>
                <a:lnTo>
                  <a:pt x="439" y="2141"/>
                </a:lnTo>
                <a:lnTo>
                  <a:pt x="433" y="2128"/>
                </a:lnTo>
                <a:lnTo>
                  <a:pt x="431" y="2114"/>
                </a:lnTo>
                <a:lnTo>
                  <a:pt x="431" y="2101"/>
                </a:lnTo>
                <a:lnTo>
                  <a:pt x="433" y="2086"/>
                </a:lnTo>
                <a:lnTo>
                  <a:pt x="434" y="2071"/>
                </a:lnTo>
                <a:lnTo>
                  <a:pt x="435" y="2056"/>
                </a:lnTo>
                <a:lnTo>
                  <a:pt x="435" y="2042"/>
                </a:lnTo>
                <a:lnTo>
                  <a:pt x="441" y="1998"/>
                </a:lnTo>
                <a:lnTo>
                  <a:pt x="446" y="1953"/>
                </a:lnTo>
                <a:lnTo>
                  <a:pt x="450" y="1908"/>
                </a:lnTo>
                <a:lnTo>
                  <a:pt x="454" y="1863"/>
                </a:lnTo>
                <a:lnTo>
                  <a:pt x="456" y="1818"/>
                </a:lnTo>
                <a:lnTo>
                  <a:pt x="461" y="1775"/>
                </a:lnTo>
                <a:lnTo>
                  <a:pt x="465" y="1731"/>
                </a:lnTo>
                <a:lnTo>
                  <a:pt x="471" y="1688"/>
                </a:lnTo>
                <a:lnTo>
                  <a:pt x="461" y="1633"/>
                </a:lnTo>
                <a:lnTo>
                  <a:pt x="457" y="1575"/>
                </a:lnTo>
                <a:lnTo>
                  <a:pt x="454" y="1519"/>
                </a:lnTo>
                <a:lnTo>
                  <a:pt x="445" y="1467"/>
                </a:lnTo>
                <a:lnTo>
                  <a:pt x="441" y="1505"/>
                </a:lnTo>
                <a:lnTo>
                  <a:pt x="437" y="1544"/>
                </a:lnTo>
                <a:lnTo>
                  <a:pt x="432" y="1583"/>
                </a:lnTo>
                <a:lnTo>
                  <a:pt x="427" y="1621"/>
                </a:lnTo>
                <a:lnTo>
                  <a:pt x="424" y="1661"/>
                </a:lnTo>
                <a:lnTo>
                  <a:pt x="422" y="1700"/>
                </a:lnTo>
                <a:lnTo>
                  <a:pt x="423" y="1738"/>
                </a:lnTo>
                <a:lnTo>
                  <a:pt x="427" y="1776"/>
                </a:lnTo>
                <a:lnTo>
                  <a:pt x="427" y="1840"/>
                </a:lnTo>
                <a:lnTo>
                  <a:pt x="427" y="1908"/>
                </a:lnTo>
                <a:lnTo>
                  <a:pt x="426" y="1979"/>
                </a:lnTo>
                <a:lnTo>
                  <a:pt x="424" y="2048"/>
                </a:lnTo>
                <a:lnTo>
                  <a:pt x="415" y="2070"/>
                </a:lnTo>
                <a:lnTo>
                  <a:pt x="411" y="2094"/>
                </a:lnTo>
                <a:lnTo>
                  <a:pt x="410" y="2118"/>
                </a:lnTo>
                <a:lnTo>
                  <a:pt x="405" y="2142"/>
                </a:lnTo>
                <a:lnTo>
                  <a:pt x="409" y="2163"/>
                </a:lnTo>
                <a:lnTo>
                  <a:pt x="411" y="2185"/>
                </a:lnTo>
                <a:lnTo>
                  <a:pt x="411" y="2207"/>
                </a:lnTo>
                <a:lnTo>
                  <a:pt x="407" y="2227"/>
                </a:lnTo>
                <a:lnTo>
                  <a:pt x="395" y="2234"/>
                </a:lnTo>
                <a:lnTo>
                  <a:pt x="381" y="2240"/>
                </a:lnTo>
                <a:lnTo>
                  <a:pt x="369" y="2243"/>
                </a:lnTo>
                <a:lnTo>
                  <a:pt x="354" y="2246"/>
                </a:lnTo>
                <a:lnTo>
                  <a:pt x="340" y="2246"/>
                </a:lnTo>
                <a:lnTo>
                  <a:pt x="326" y="2243"/>
                </a:lnTo>
                <a:lnTo>
                  <a:pt x="312" y="2240"/>
                </a:lnTo>
                <a:lnTo>
                  <a:pt x="299" y="2234"/>
                </a:lnTo>
                <a:lnTo>
                  <a:pt x="288" y="2224"/>
                </a:lnTo>
                <a:lnTo>
                  <a:pt x="284" y="2210"/>
                </a:lnTo>
                <a:lnTo>
                  <a:pt x="284" y="2194"/>
                </a:lnTo>
                <a:lnTo>
                  <a:pt x="287" y="2179"/>
                </a:lnTo>
                <a:lnTo>
                  <a:pt x="298" y="2154"/>
                </a:lnTo>
                <a:lnTo>
                  <a:pt x="308" y="2127"/>
                </a:lnTo>
                <a:lnTo>
                  <a:pt x="312" y="2098"/>
                </a:lnTo>
                <a:lnTo>
                  <a:pt x="309" y="2070"/>
                </a:lnTo>
                <a:lnTo>
                  <a:pt x="291" y="2065"/>
                </a:lnTo>
                <a:lnTo>
                  <a:pt x="280" y="2055"/>
                </a:lnTo>
                <a:lnTo>
                  <a:pt x="274" y="2041"/>
                </a:lnTo>
                <a:lnTo>
                  <a:pt x="272" y="2025"/>
                </a:lnTo>
                <a:lnTo>
                  <a:pt x="271" y="2007"/>
                </a:lnTo>
                <a:lnTo>
                  <a:pt x="272" y="1989"/>
                </a:lnTo>
                <a:lnTo>
                  <a:pt x="272" y="1972"/>
                </a:lnTo>
                <a:lnTo>
                  <a:pt x="269" y="1956"/>
                </a:lnTo>
                <a:lnTo>
                  <a:pt x="260" y="1881"/>
                </a:lnTo>
                <a:lnTo>
                  <a:pt x="253" y="1802"/>
                </a:lnTo>
                <a:lnTo>
                  <a:pt x="246" y="1725"/>
                </a:lnTo>
                <a:lnTo>
                  <a:pt x="236" y="1651"/>
                </a:lnTo>
                <a:lnTo>
                  <a:pt x="227" y="1616"/>
                </a:lnTo>
                <a:lnTo>
                  <a:pt x="222" y="1581"/>
                </a:lnTo>
                <a:lnTo>
                  <a:pt x="216" y="1545"/>
                </a:lnTo>
                <a:lnTo>
                  <a:pt x="207" y="1511"/>
                </a:lnTo>
                <a:lnTo>
                  <a:pt x="212" y="1433"/>
                </a:lnTo>
                <a:lnTo>
                  <a:pt x="219" y="1357"/>
                </a:lnTo>
                <a:lnTo>
                  <a:pt x="221" y="1282"/>
                </a:lnTo>
                <a:lnTo>
                  <a:pt x="215" y="1208"/>
                </a:lnTo>
                <a:lnTo>
                  <a:pt x="214" y="1181"/>
                </a:lnTo>
                <a:lnTo>
                  <a:pt x="212" y="1155"/>
                </a:lnTo>
                <a:lnTo>
                  <a:pt x="212" y="1130"/>
                </a:lnTo>
                <a:lnTo>
                  <a:pt x="214" y="1103"/>
                </a:lnTo>
                <a:lnTo>
                  <a:pt x="221" y="1082"/>
                </a:lnTo>
                <a:lnTo>
                  <a:pt x="229" y="1062"/>
                </a:lnTo>
                <a:lnTo>
                  <a:pt x="238" y="1041"/>
                </a:lnTo>
                <a:lnTo>
                  <a:pt x="248" y="1020"/>
                </a:lnTo>
                <a:lnTo>
                  <a:pt x="252" y="998"/>
                </a:lnTo>
                <a:lnTo>
                  <a:pt x="254" y="978"/>
                </a:lnTo>
                <a:lnTo>
                  <a:pt x="250" y="958"/>
                </a:lnTo>
                <a:lnTo>
                  <a:pt x="238" y="938"/>
                </a:lnTo>
                <a:lnTo>
                  <a:pt x="245" y="875"/>
                </a:lnTo>
                <a:lnTo>
                  <a:pt x="251" y="811"/>
                </a:lnTo>
                <a:lnTo>
                  <a:pt x="254" y="747"/>
                </a:lnTo>
                <a:lnTo>
                  <a:pt x="251" y="684"/>
                </a:lnTo>
                <a:lnTo>
                  <a:pt x="246" y="693"/>
                </a:lnTo>
                <a:lnTo>
                  <a:pt x="243" y="703"/>
                </a:lnTo>
                <a:lnTo>
                  <a:pt x="241" y="715"/>
                </a:lnTo>
                <a:lnTo>
                  <a:pt x="237" y="725"/>
                </a:lnTo>
                <a:lnTo>
                  <a:pt x="233" y="735"/>
                </a:lnTo>
                <a:lnTo>
                  <a:pt x="227" y="741"/>
                </a:lnTo>
                <a:lnTo>
                  <a:pt x="218" y="745"/>
                </a:lnTo>
                <a:lnTo>
                  <a:pt x="205" y="743"/>
                </a:lnTo>
                <a:lnTo>
                  <a:pt x="206" y="769"/>
                </a:lnTo>
                <a:lnTo>
                  <a:pt x="205" y="794"/>
                </a:lnTo>
                <a:lnTo>
                  <a:pt x="201" y="820"/>
                </a:lnTo>
                <a:lnTo>
                  <a:pt x="197" y="844"/>
                </a:lnTo>
                <a:lnTo>
                  <a:pt x="190" y="868"/>
                </a:lnTo>
                <a:lnTo>
                  <a:pt x="182" y="892"/>
                </a:lnTo>
                <a:lnTo>
                  <a:pt x="173" y="915"/>
                </a:lnTo>
                <a:lnTo>
                  <a:pt x="163" y="938"/>
                </a:lnTo>
                <a:lnTo>
                  <a:pt x="155" y="960"/>
                </a:lnTo>
                <a:lnTo>
                  <a:pt x="146" y="983"/>
                </a:lnTo>
                <a:lnTo>
                  <a:pt x="138" y="1005"/>
                </a:lnTo>
                <a:lnTo>
                  <a:pt x="130" y="1028"/>
                </a:lnTo>
                <a:lnTo>
                  <a:pt x="122" y="1051"/>
                </a:lnTo>
                <a:lnTo>
                  <a:pt x="114" y="1075"/>
                </a:lnTo>
                <a:lnTo>
                  <a:pt x="107" y="1099"/>
                </a:lnTo>
                <a:lnTo>
                  <a:pt x="100" y="1122"/>
                </a:lnTo>
                <a:lnTo>
                  <a:pt x="108" y="1153"/>
                </a:lnTo>
                <a:lnTo>
                  <a:pt x="115" y="1185"/>
                </a:lnTo>
                <a:lnTo>
                  <a:pt x="114" y="1218"/>
                </a:lnTo>
                <a:lnTo>
                  <a:pt x="105" y="1249"/>
                </a:lnTo>
                <a:lnTo>
                  <a:pt x="100" y="1249"/>
                </a:lnTo>
                <a:lnTo>
                  <a:pt x="95" y="1249"/>
                </a:lnTo>
                <a:lnTo>
                  <a:pt x="92" y="1248"/>
                </a:lnTo>
                <a:lnTo>
                  <a:pt x="89" y="1246"/>
                </a:lnTo>
                <a:lnTo>
                  <a:pt x="89" y="1255"/>
                </a:lnTo>
                <a:lnTo>
                  <a:pt x="92" y="1264"/>
                </a:lnTo>
                <a:lnTo>
                  <a:pt x="97" y="1275"/>
                </a:lnTo>
                <a:lnTo>
                  <a:pt x="101" y="1284"/>
                </a:lnTo>
                <a:lnTo>
                  <a:pt x="105" y="1293"/>
                </a:lnTo>
                <a:lnTo>
                  <a:pt x="107" y="1302"/>
                </a:lnTo>
                <a:lnTo>
                  <a:pt x="106" y="1313"/>
                </a:lnTo>
                <a:lnTo>
                  <a:pt x="101" y="1322"/>
                </a:lnTo>
                <a:lnTo>
                  <a:pt x="92" y="1323"/>
                </a:lnTo>
                <a:lnTo>
                  <a:pt x="85" y="1322"/>
                </a:lnTo>
                <a:lnTo>
                  <a:pt x="77" y="1319"/>
                </a:lnTo>
                <a:lnTo>
                  <a:pt x="70" y="1313"/>
                </a:lnTo>
                <a:lnTo>
                  <a:pt x="64" y="1307"/>
                </a:lnTo>
                <a:lnTo>
                  <a:pt x="59" y="1300"/>
                </a:lnTo>
                <a:lnTo>
                  <a:pt x="54" y="1293"/>
                </a:lnTo>
                <a:lnTo>
                  <a:pt x="49" y="1286"/>
                </a:lnTo>
                <a:lnTo>
                  <a:pt x="42" y="1275"/>
                </a:lnTo>
                <a:lnTo>
                  <a:pt x="34" y="1264"/>
                </a:lnTo>
                <a:lnTo>
                  <a:pt x="24" y="1253"/>
                </a:lnTo>
                <a:lnTo>
                  <a:pt x="15" y="1243"/>
                </a:lnTo>
                <a:lnTo>
                  <a:pt x="7" y="1231"/>
                </a:lnTo>
                <a:lnTo>
                  <a:pt x="1" y="1219"/>
                </a:lnTo>
                <a:lnTo>
                  <a:pt x="0" y="1207"/>
                </a:lnTo>
                <a:lnTo>
                  <a:pt x="3" y="1193"/>
                </a:lnTo>
                <a:lnTo>
                  <a:pt x="30" y="1092"/>
                </a:lnTo>
                <a:lnTo>
                  <a:pt x="30" y="1052"/>
                </a:lnTo>
                <a:lnTo>
                  <a:pt x="36" y="1014"/>
                </a:lnTo>
                <a:lnTo>
                  <a:pt x="44" y="979"/>
                </a:lnTo>
                <a:lnTo>
                  <a:pt x="52" y="945"/>
                </a:lnTo>
                <a:lnTo>
                  <a:pt x="52" y="927"/>
                </a:lnTo>
                <a:lnTo>
                  <a:pt x="53" y="908"/>
                </a:lnTo>
                <a:lnTo>
                  <a:pt x="54" y="890"/>
                </a:lnTo>
                <a:lnTo>
                  <a:pt x="56" y="873"/>
                </a:lnTo>
                <a:lnTo>
                  <a:pt x="60" y="852"/>
                </a:lnTo>
                <a:lnTo>
                  <a:pt x="63" y="832"/>
                </a:lnTo>
                <a:lnTo>
                  <a:pt x="68" y="812"/>
                </a:lnTo>
                <a:lnTo>
                  <a:pt x="72" y="790"/>
                </a:lnTo>
                <a:lnTo>
                  <a:pt x="79" y="769"/>
                </a:lnTo>
                <a:lnTo>
                  <a:pt x="87" y="750"/>
                </a:lnTo>
                <a:lnTo>
                  <a:pt x="99" y="730"/>
                </a:lnTo>
                <a:lnTo>
                  <a:pt x="113" y="710"/>
                </a:lnTo>
                <a:lnTo>
                  <a:pt x="119" y="699"/>
                </a:lnTo>
                <a:lnTo>
                  <a:pt x="119" y="687"/>
                </a:lnTo>
                <a:lnTo>
                  <a:pt x="114" y="678"/>
                </a:lnTo>
                <a:lnTo>
                  <a:pt x="107" y="670"/>
                </a:lnTo>
                <a:lnTo>
                  <a:pt x="99" y="661"/>
                </a:lnTo>
                <a:lnTo>
                  <a:pt x="92" y="653"/>
                </a:lnTo>
                <a:lnTo>
                  <a:pt x="86" y="644"/>
                </a:lnTo>
                <a:lnTo>
                  <a:pt x="84" y="633"/>
                </a:lnTo>
                <a:lnTo>
                  <a:pt x="100" y="604"/>
                </a:lnTo>
                <a:lnTo>
                  <a:pt x="117" y="577"/>
                </a:lnTo>
                <a:lnTo>
                  <a:pt x="135" y="548"/>
                </a:lnTo>
                <a:lnTo>
                  <a:pt x="151" y="520"/>
                </a:lnTo>
                <a:lnTo>
                  <a:pt x="167" y="492"/>
                </a:lnTo>
                <a:lnTo>
                  <a:pt x="182" y="463"/>
                </a:lnTo>
                <a:lnTo>
                  <a:pt x="196" y="433"/>
                </a:lnTo>
                <a:lnTo>
                  <a:pt x="207" y="403"/>
                </a:lnTo>
                <a:lnTo>
                  <a:pt x="220" y="391"/>
                </a:lnTo>
                <a:lnTo>
                  <a:pt x="234" y="382"/>
                </a:lnTo>
                <a:lnTo>
                  <a:pt x="248" y="374"/>
                </a:lnTo>
                <a:lnTo>
                  <a:pt x="263" y="367"/>
                </a:lnTo>
                <a:lnTo>
                  <a:pt x="278" y="361"/>
                </a:lnTo>
                <a:lnTo>
                  <a:pt x="294" y="357"/>
                </a:lnTo>
                <a:lnTo>
                  <a:pt x="309" y="352"/>
                </a:lnTo>
                <a:lnTo>
                  <a:pt x="326" y="349"/>
                </a:lnTo>
                <a:lnTo>
                  <a:pt x="342" y="345"/>
                </a:lnTo>
                <a:lnTo>
                  <a:pt x="358" y="342"/>
                </a:lnTo>
                <a:lnTo>
                  <a:pt x="374" y="338"/>
                </a:lnTo>
                <a:lnTo>
                  <a:pt x="390" y="335"/>
                </a:lnTo>
                <a:lnTo>
                  <a:pt x="405" y="331"/>
                </a:lnTo>
                <a:lnTo>
                  <a:pt x="422" y="327"/>
                </a:lnTo>
                <a:lnTo>
                  <a:pt x="437" y="321"/>
                </a:lnTo>
                <a:lnTo>
                  <a:pt x="450" y="315"/>
                </a:lnTo>
                <a:lnTo>
                  <a:pt x="453" y="315"/>
                </a:lnTo>
                <a:lnTo>
                  <a:pt x="456" y="315"/>
                </a:lnTo>
                <a:lnTo>
                  <a:pt x="458" y="315"/>
                </a:lnTo>
                <a:lnTo>
                  <a:pt x="460" y="313"/>
                </a:lnTo>
                <a:lnTo>
                  <a:pt x="449" y="299"/>
                </a:lnTo>
                <a:lnTo>
                  <a:pt x="442" y="284"/>
                </a:lnTo>
                <a:lnTo>
                  <a:pt x="437" y="268"/>
                </a:lnTo>
                <a:lnTo>
                  <a:pt x="433" y="252"/>
                </a:lnTo>
                <a:lnTo>
                  <a:pt x="430" y="235"/>
                </a:lnTo>
                <a:lnTo>
                  <a:pt x="427" y="219"/>
                </a:lnTo>
                <a:lnTo>
                  <a:pt x="425" y="201"/>
                </a:lnTo>
                <a:lnTo>
                  <a:pt x="423" y="184"/>
                </a:lnTo>
                <a:lnTo>
                  <a:pt x="431" y="157"/>
                </a:lnTo>
                <a:lnTo>
                  <a:pt x="420" y="133"/>
                </a:lnTo>
                <a:lnTo>
                  <a:pt x="422" y="108"/>
                </a:lnTo>
                <a:lnTo>
                  <a:pt x="430" y="83"/>
                </a:lnTo>
                <a:lnTo>
                  <a:pt x="438" y="58"/>
                </a:lnTo>
                <a:lnTo>
                  <a:pt x="433" y="52"/>
                </a:lnTo>
                <a:lnTo>
                  <a:pt x="434" y="43"/>
                </a:lnTo>
                <a:lnTo>
                  <a:pt x="438" y="35"/>
                </a:lnTo>
                <a:lnTo>
                  <a:pt x="441" y="28"/>
                </a:lnTo>
                <a:lnTo>
                  <a:pt x="460" y="15"/>
                </a:lnTo>
                <a:lnTo>
                  <a:pt x="482" y="7"/>
                </a:lnTo>
                <a:lnTo>
                  <a:pt x="503" y="1"/>
                </a:lnTo>
                <a:lnTo>
                  <a:pt x="528" y="0"/>
                </a:lnTo>
                <a:lnTo>
                  <a:pt x="552" y="1"/>
                </a:lnTo>
                <a:lnTo>
                  <a:pt x="575" y="4"/>
                </a:lnTo>
                <a:lnTo>
                  <a:pt x="597" y="11"/>
                </a:lnTo>
                <a:lnTo>
                  <a:pt x="617" y="19"/>
                </a:lnTo>
                <a:lnTo>
                  <a:pt x="636" y="48"/>
                </a:lnTo>
                <a:close/>
              </a:path>
            </a:pathLst>
          </a:custGeom>
          <a:solidFill>
            <a:srgbClr val="00CC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75114" name="AutoShape 10">
            <a:extLst>
              <a:ext uri="{FF2B5EF4-FFF2-40B4-BE49-F238E27FC236}">
                <a16:creationId xmlns:a16="http://schemas.microsoft.com/office/drawing/2014/main" id="{FD850F2A-34EE-2B67-7B97-B21F937BA0DA}"/>
              </a:ext>
            </a:extLst>
          </p:cNvPr>
          <p:cNvSpPr>
            <a:spLocks noChangeArrowheads="1"/>
          </p:cNvSpPr>
          <p:nvPr/>
        </p:nvSpPr>
        <p:spPr bwMode="auto">
          <a:xfrm rot="5400000" flipV="1">
            <a:off x="330200" y="3911600"/>
            <a:ext cx="3225800" cy="1143000"/>
          </a:xfrm>
          <a:custGeom>
            <a:avLst/>
            <a:gdLst>
              <a:gd name="G0" fmla="+- 2825 0 0"/>
              <a:gd name="G1" fmla="+- 21600 0 2825"/>
              <a:gd name="G2" fmla="*/ 2825 1 2"/>
              <a:gd name="G3" fmla="+- 21600 0 G2"/>
              <a:gd name="G4" fmla="+/ 2825 21600 2"/>
              <a:gd name="G5" fmla="+/ G1 0 2"/>
              <a:gd name="G6" fmla="*/ 21600 21600 2825"/>
              <a:gd name="G7" fmla="*/ G6 1 2"/>
              <a:gd name="G8" fmla="+- 21600 0 G7"/>
              <a:gd name="G9" fmla="*/ 21600 1 2"/>
              <a:gd name="G10" fmla="+- 2825 0 G9"/>
              <a:gd name="G11" fmla="?: G10 G8 0"/>
              <a:gd name="G12" fmla="?: G10 G7 21600"/>
              <a:gd name="T0" fmla="*/ 20187 w 21600"/>
              <a:gd name="T1" fmla="*/ 10800 h 21600"/>
              <a:gd name="T2" fmla="*/ 10800 w 21600"/>
              <a:gd name="T3" fmla="*/ 21600 h 21600"/>
              <a:gd name="T4" fmla="*/ 1413 w 21600"/>
              <a:gd name="T5" fmla="*/ 10800 h 21600"/>
              <a:gd name="T6" fmla="*/ 10800 w 21600"/>
              <a:gd name="T7" fmla="*/ 0 h 21600"/>
              <a:gd name="T8" fmla="*/ 3213 w 21600"/>
              <a:gd name="T9" fmla="*/ 3213 h 21600"/>
              <a:gd name="T10" fmla="*/ 18387 w 21600"/>
              <a:gd name="T11" fmla="*/ 1838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2825" y="21600"/>
                </a:lnTo>
                <a:lnTo>
                  <a:pt x="18775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en-CA" altLang="LID4096" sz="2400">
              <a:latin typeface="Times New Roman" panose="02020603050405020304" pitchFamily="18" charset="0"/>
            </a:endParaRPr>
          </a:p>
        </p:txBody>
      </p:sp>
      <p:grpSp>
        <p:nvGrpSpPr>
          <p:cNvPr id="175116" name="Group 12">
            <a:extLst>
              <a:ext uri="{FF2B5EF4-FFF2-40B4-BE49-F238E27FC236}">
                <a16:creationId xmlns:a16="http://schemas.microsoft.com/office/drawing/2014/main" id="{C30088A7-7A81-4CA0-287A-6D2F1156DF39}"/>
              </a:ext>
            </a:extLst>
          </p:cNvPr>
          <p:cNvGrpSpPr>
            <a:grpSpLocks/>
          </p:cNvGrpSpPr>
          <p:nvPr/>
        </p:nvGrpSpPr>
        <p:grpSpPr bwMode="auto">
          <a:xfrm>
            <a:off x="5486400" y="3352800"/>
            <a:ext cx="685800" cy="2057400"/>
            <a:chOff x="5373" y="2775"/>
            <a:chExt cx="210" cy="1406"/>
          </a:xfrm>
        </p:grpSpPr>
        <p:sp>
          <p:nvSpPr>
            <p:cNvPr id="175117" name="AutoShape 13">
              <a:extLst>
                <a:ext uri="{FF2B5EF4-FFF2-40B4-BE49-F238E27FC236}">
                  <a16:creationId xmlns:a16="http://schemas.microsoft.com/office/drawing/2014/main" id="{D1818F88-64F9-FFA4-A17B-AC2AD6A24E2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 flipH="1" flipV="1">
              <a:off x="4775" y="3373"/>
              <a:ext cx="1406" cy="210"/>
            </a:xfrm>
            <a:custGeom>
              <a:avLst/>
              <a:gdLst>
                <a:gd name="G0" fmla="+- 1921 0 0"/>
                <a:gd name="G1" fmla="+- 21600 0 1921"/>
                <a:gd name="G2" fmla="*/ 1921 1 2"/>
                <a:gd name="G3" fmla="+- 21600 0 G2"/>
                <a:gd name="G4" fmla="+/ 1921 21600 2"/>
                <a:gd name="G5" fmla="+/ G1 0 2"/>
                <a:gd name="G6" fmla="*/ 21600 21600 1921"/>
                <a:gd name="G7" fmla="*/ G6 1 2"/>
                <a:gd name="G8" fmla="+- 21600 0 G7"/>
                <a:gd name="G9" fmla="*/ 21600 1 2"/>
                <a:gd name="G10" fmla="+- 1921 0 G9"/>
                <a:gd name="G11" fmla="?: G10 G8 0"/>
                <a:gd name="G12" fmla="?: G10 G7 21600"/>
                <a:gd name="T0" fmla="*/ 20639 w 21600"/>
                <a:gd name="T1" fmla="*/ 10800 h 21600"/>
                <a:gd name="T2" fmla="*/ 10800 w 21600"/>
                <a:gd name="T3" fmla="*/ 21600 h 21600"/>
                <a:gd name="T4" fmla="*/ 961 w 21600"/>
                <a:gd name="T5" fmla="*/ 10800 h 21600"/>
                <a:gd name="T6" fmla="*/ 10800 w 21600"/>
                <a:gd name="T7" fmla="*/ 0 h 21600"/>
                <a:gd name="T8" fmla="*/ 2761 w 21600"/>
                <a:gd name="T9" fmla="*/ 2761 h 21600"/>
                <a:gd name="T10" fmla="*/ 18839 w 21600"/>
                <a:gd name="T11" fmla="*/ 1883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921" y="21600"/>
                  </a:lnTo>
                  <a:lnTo>
                    <a:pt x="19679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75118" name="AutoShape 14">
              <a:extLst>
                <a:ext uri="{FF2B5EF4-FFF2-40B4-BE49-F238E27FC236}">
                  <a16:creationId xmlns:a16="http://schemas.microsoft.com/office/drawing/2014/main" id="{AF2C6144-513F-8DA4-464A-59A4327C11F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 flipH="1" flipV="1">
              <a:off x="4828" y="3427"/>
              <a:ext cx="1406" cy="101"/>
            </a:xfrm>
            <a:custGeom>
              <a:avLst/>
              <a:gdLst>
                <a:gd name="G0" fmla="+- 2504 0 0"/>
                <a:gd name="G1" fmla="+- 21600 0 2504"/>
                <a:gd name="G2" fmla="*/ 2504 1 2"/>
                <a:gd name="G3" fmla="+- 21600 0 G2"/>
                <a:gd name="G4" fmla="+/ 2504 21600 2"/>
                <a:gd name="G5" fmla="+/ G1 0 2"/>
                <a:gd name="G6" fmla="*/ 21600 21600 2504"/>
                <a:gd name="G7" fmla="*/ G6 1 2"/>
                <a:gd name="G8" fmla="+- 21600 0 G7"/>
                <a:gd name="G9" fmla="*/ 21600 1 2"/>
                <a:gd name="G10" fmla="+- 2504 0 G9"/>
                <a:gd name="G11" fmla="?: G10 G8 0"/>
                <a:gd name="G12" fmla="?: G10 G7 21600"/>
                <a:gd name="T0" fmla="*/ 20348 w 21600"/>
                <a:gd name="T1" fmla="*/ 10800 h 21600"/>
                <a:gd name="T2" fmla="*/ 10800 w 21600"/>
                <a:gd name="T3" fmla="*/ 21600 h 21600"/>
                <a:gd name="T4" fmla="*/ 1252 w 21600"/>
                <a:gd name="T5" fmla="*/ 10800 h 21600"/>
                <a:gd name="T6" fmla="*/ 10800 w 21600"/>
                <a:gd name="T7" fmla="*/ 0 h 21600"/>
                <a:gd name="T8" fmla="*/ 3052 w 21600"/>
                <a:gd name="T9" fmla="*/ 3052 h 21600"/>
                <a:gd name="T10" fmla="*/ 18548 w 21600"/>
                <a:gd name="T11" fmla="*/ 18548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2504" y="21600"/>
                  </a:lnTo>
                  <a:lnTo>
                    <a:pt x="1909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B2B2B2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175119" name="AutoShape 15">
            <a:extLst>
              <a:ext uri="{FF2B5EF4-FFF2-40B4-BE49-F238E27FC236}">
                <a16:creationId xmlns:a16="http://schemas.microsoft.com/office/drawing/2014/main" id="{21812A6E-ACFC-560F-2CC8-3DF3EAB7C5BA}"/>
              </a:ext>
            </a:extLst>
          </p:cNvPr>
          <p:cNvSpPr>
            <a:spLocks noChangeArrowheads="1"/>
          </p:cNvSpPr>
          <p:nvPr/>
        </p:nvSpPr>
        <p:spPr bwMode="auto">
          <a:xfrm rot="-5400000" flipH="1" flipV="1">
            <a:off x="5715000" y="4038600"/>
            <a:ext cx="2971800" cy="990600"/>
          </a:xfrm>
          <a:custGeom>
            <a:avLst/>
            <a:gdLst>
              <a:gd name="G0" fmla="+- 1921 0 0"/>
              <a:gd name="G1" fmla="+- 21600 0 1921"/>
              <a:gd name="G2" fmla="*/ 1921 1 2"/>
              <a:gd name="G3" fmla="+- 21600 0 G2"/>
              <a:gd name="G4" fmla="+/ 1921 21600 2"/>
              <a:gd name="G5" fmla="+/ G1 0 2"/>
              <a:gd name="G6" fmla="*/ 21600 21600 1921"/>
              <a:gd name="G7" fmla="*/ G6 1 2"/>
              <a:gd name="G8" fmla="+- 21600 0 G7"/>
              <a:gd name="G9" fmla="*/ 21600 1 2"/>
              <a:gd name="G10" fmla="+- 1921 0 G9"/>
              <a:gd name="G11" fmla="?: G10 G8 0"/>
              <a:gd name="G12" fmla="?: G10 G7 21600"/>
              <a:gd name="T0" fmla="*/ 20639 w 21600"/>
              <a:gd name="T1" fmla="*/ 10800 h 21600"/>
              <a:gd name="T2" fmla="*/ 10800 w 21600"/>
              <a:gd name="T3" fmla="*/ 21600 h 21600"/>
              <a:gd name="T4" fmla="*/ 961 w 21600"/>
              <a:gd name="T5" fmla="*/ 10800 h 21600"/>
              <a:gd name="T6" fmla="*/ 10800 w 21600"/>
              <a:gd name="T7" fmla="*/ 0 h 21600"/>
              <a:gd name="T8" fmla="*/ 2761 w 21600"/>
              <a:gd name="T9" fmla="*/ 2761 h 21600"/>
              <a:gd name="T10" fmla="*/ 18839 w 21600"/>
              <a:gd name="T11" fmla="*/ 1883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921" y="21600"/>
                </a:lnTo>
                <a:lnTo>
                  <a:pt x="19679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5120" name="AutoShape 16">
            <a:extLst>
              <a:ext uri="{FF2B5EF4-FFF2-40B4-BE49-F238E27FC236}">
                <a16:creationId xmlns:a16="http://schemas.microsoft.com/office/drawing/2014/main" id="{938B0AB6-6C2B-8019-1D1F-938F7E1B0792}"/>
              </a:ext>
            </a:extLst>
          </p:cNvPr>
          <p:cNvSpPr>
            <a:spLocks noChangeArrowheads="1"/>
          </p:cNvSpPr>
          <p:nvPr/>
        </p:nvSpPr>
        <p:spPr bwMode="auto">
          <a:xfrm rot="-5400000" flipH="1" flipV="1">
            <a:off x="5833269" y="4148931"/>
            <a:ext cx="2971800" cy="769938"/>
          </a:xfrm>
          <a:custGeom>
            <a:avLst/>
            <a:gdLst>
              <a:gd name="G0" fmla="+- 2504 0 0"/>
              <a:gd name="G1" fmla="+- 21600 0 2504"/>
              <a:gd name="G2" fmla="*/ 2504 1 2"/>
              <a:gd name="G3" fmla="+- 21600 0 G2"/>
              <a:gd name="G4" fmla="+/ 2504 21600 2"/>
              <a:gd name="G5" fmla="+/ G1 0 2"/>
              <a:gd name="G6" fmla="*/ 21600 21600 2504"/>
              <a:gd name="G7" fmla="*/ G6 1 2"/>
              <a:gd name="G8" fmla="+- 21600 0 G7"/>
              <a:gd name="G9" fmla="*/ 21600 1 2"/>
              <a:gd name="G10" fmla="+- 2504 0 G9"/>
              <a:gd name="G11" fmla="?: G10 G8 0"/>
              <a:gd name="G12" fmla="?: G10 G7 21600"/>
              <a:gd name="T0" fmla="*/ 20348 w 21600"/>
              <a:gd name="T1" fmla="*/ 10800 h 21600"/>
              <a:gd name="T2" fmla="*/ 10800 w 21600"/>
              <a:gd name="T3" fmla="*/ 21600 h 21600"/>
              <a:gd name="T4" fmla="*/ 1252 w 21600"/>
              <a:gd name="T5" fmla="*/ 10800 h 21600"/>
              <a:gd name="T6" fmla="*/ 10800 w 21600"/>
              <a:gd name="T7" fmla="*/ 0 h 21600"/>
              <a:gd name="T8" fmla="*/ 3052 w 21600"/>
              <a:gd name="T9" fmla="*/ 3052 h 21600"/>
              <a:gd name="T10" fmla="*/ 18548 w 21600"/>
              <a:gd name="T11" fmla="*/ 18548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2504" y="21600"/>
                </a:lnTo>
                <a:lnTo>
                  <a:pt x="19096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B2B2B2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5121" name="Freeform 17">
            <a:extLst>
              <a:ext uri="{FF2B5EF4-FFF2-40B4-BE49-F238E27FC236}">
                <a16:creationId xmlns:a16="http://schemas.microsoft.com/office/drawing/2014/main" id="{18956B2E-6E22-3EBF-21FD-ACE8084EC435}"/>
              </a:ext>
            </a:extLst>
          </p:cNvPr>
          <p:cNvSpPr>
            <a:spLocks/>
          </p:cNvSpPr>
          <p:nvPr/>
        </p:nvSpPr>
        <p:spPr bwMode="auto">
          <a:xfrm>
            <a:off x="4953000" y="3810000"/>
            <a:ext cx="1143000" cy="1981200"/>
          </a:xfrm>
          <a:custGeom>
            <a:avLst/>
            <a:gdLst>
              <a:gd name="T0" fmla="*/ 539 w 1070"/>
              <a:gd name="T1" fmla="*/ 78 h 2284"/>
              <a:gd name="T2" fmla="*/ 583 w 1070"/>
              <a:gd name="T3" fmla="*/ 161 h 2284"/>
              <a:gd name="T4" fmla="*/ 631 w 1070"/>
              <a:gd name="T5" fmla="*/ 253 h 2284"/>
              <a:gd name="T6" fmla="*/ 621 w 1070"/>
              <a:gd name="T7" fmla="*/ 355 h 2284"/>
              <a:gd name="T8" fmla="*/ 636 w 1070"/>
              <a:gd name="T9" fmla="*/ 411 h 2284"/>
              <a:gd name="T10" fmla="*/ 716 w 1070"/>
              <a:gd name="T11" fmla="*/ 597 h 2284"/>
              <a:gd name="T12" fmla="*/ 745 w 1070"/>
              <a:gd name="T13" fmla="*/ 862 h 2284"/>
              <a:gd name="T14" fmla="*/ 821 w 1070"/>
              <a:gd name="T15" fmla="*/ 1049 h 2284"/>
              <a:gd name="T16" fmla="*/ 787 w 1070"/>
              <a:gd name="T17" fmla="*/ 1125 h 2284"/>
              <a:gd name="T18" fmla="*/ 787 w 1070"/>
              <a:gd name="T19" fmla="*/ 1261 h 2284"/>
              <a:gd name="T20" fmla="*/ 920 w 1070"/>
              <a:gd name="T21" fmla="*/ 1236 h 2284"/>
              <a:gd name="T22" fmla="*/ 987 w 1070"/>
              <a:gd name="T23" fmla="*/ 1322 h 2284"/>
              <a:gd name="T24" fmla="*/ 1013 w 1070"/>
              <a:gd name="T25" fmla="*/ 1596 h 2284"/>
              <a:gd name="T26" fmla="*/ 889 w 1070"/>
              <a:gd name="T27" fmla="*/ 1640 h 2284"/>
              <a:gd name="T28" fmla="*/ 852 w 1070"/>
              <a:gd name="T29" fmla="*/ 1673 h 2284"/>
              <a:gd name="T30" fmla="*/ 948 w 1070"/>
              <a:gd name="T31" fmla="*/ 1896 h 2284"/>
              <a:gd name="T32" fmla="*/ 1060 w 1070"/>
              <a:gd name="T33" fmla="*/ 2013 h 2284"/>
              <a:gd name="T34" fmla="*/ 1063 w 1070"/>
              <a:gd name="T35" fmla="*/ 2131 h 2284"/>
              <a:gd name="T36" fmla="*/ 1020 w 1070"/>
              <a:gd name="T37" fmla="*/ 2092 h 2284"/>
              <a:gd name="T38" fmla="*/ 974 w 1070"/>
              <a:gd name="T39" fmla="*/ 2193 h 2284"/>
              <a:gd name="T40" fmla="*/ 890 w 1070"/>
              <a:gd name="T41" fmla="*/ 2209 h 2284"/>
              <a:gd name="T42" fmla="*/ 941 w 1070"/>
              <a:gd name="T43" fmla="*/ 2125 h 2284"/>
              <a:gd name="T44" fmla="*/ 893 w 1070"/>
              <a:gd name="T45" fmla="*/ 1949 h 2284"/>
              <a:gd name="T46" fmla="*/ 773 w 1070"/>
              <a:gd name="T47" fmla="*/ 1821 h 2284"/>
              <a:gd name="T48" fmla="*/ 652 w 1070"/>
              <a:gd name="T49" fmla="*/ 1709 h 2284"/>
              <a:gd name="T50" fmla="*/ 577 w 1070"/>
              <a:gd name="T51" fmla="*/ 1722 h 2284"/>
              <a:gd name="T52" fmla="*/ 484 w 1070"/>
              <a:gd name="T53" fmla="*/ 1738 h 2284"/>
              <a:gd name="T54" fmla="*/ 441 w 1070"/>
              <a:gd name="T55" fmla="*/ 1695 h 2284"/>
              <a:gd name="T56" fmla="*/ 413 w 1070"/>
              <a:gd name="T57" fmla="*/ 1805 h 2284"/>
              <a:gd name="T58" fmla="*/ 363 w 1070"/>
              <a:gd name="T59" fmla="*/ 1974 h 2284"/>
              <a:gd name="T60" fmla="*/ 337 w 1070"/>
              <a:gd name="T61" fmla="*/ 2222 h 2284"/>
              <a:gd name="T62" fmla="*/ 279 w 1070"/>
              <a:gd name="T63" fmla="*/ 2210 h 2284"/>
              <a:gd name="T64" fmla="*/ 169 w 1070"/>
              <a:gd name="T65" fmla="*/ 2276 h 2284"/>
              <a:gd name="T66" fmla="*/ 84 w 1070"/>
              <a:gd name="T67" fmla="*/ 2263 h 2284"/>
              <a:gd name="T68" fmla="*/ 159 w 1070"/>
              <a:gd name="T69" fmla="*/ 2226 h 2284"/>
              <a:gd name="T70" fmla="*/ 221 w 1070"/>
              <a:gd name="T71" fmla="*/ 2130 h 2284"/>
              <a:gd name="T72" fmla="*/ 283 w 1070"/>
              <a:gd name="T73" fmla="*/ 1769 h 2284"/>
              <a:gd name="T74" fmla="*/ 348 w 1070"/>
              <a:gd name="T75" fmla="*/ 1333 h 2284"/>
              <a:gd name="T76" fmla="*/ 380 w 1070"/>
              <a:gd name="T77" fmla="*/ 982 h 2284"/>
              <a:gd name="T78" fmla="*/ 354 w 1070"/>
              <a:gd name="T79" fmla="*/ 863 h 2284"/>
              <a:gd name="T80" fmla="*/ 313 w 1070"/>
              <a:gd name="T81" fmla="*/ 938 h 2284"/>
              <a:gd name="T82" fmla="*/ 250 w 1070"/>
              <a:gd name="T83" fmla="*/ 972 h 2284"/>
              <a:gd name="T84" fmla="*/ 139 w 1070"/>
              <a:gd name="T85" fmla="*/ 1017 h 2284"/>
              <a:gd name="T86" fmla="*/ 77 w 1070"/>
              <a:gd name="T87" fmla="*/ 1091 h 2284"/>
              <a:gd name="T88" fmla="*/ 36 w 1070"/>
              <a:gd name="T89" fmla="*/ 1131 h 2284"/>
              <a:gd name="T90" fmla="*/ 24 w 1070"/>
              <a:gd name="T91" fmla="*/ 1014 h 2284"/>
              <a:gd name="T92" fmla="*/ 240 w 1070"/>
              <a:gd name="T93" fmla="*/ 871 h 2284"/>
              <a:gd name="T94" fmla="*/ 287 w 1070"/>
              <a:gd name="T95" fmla="*/ 798 h 2284"/>
              <a:gd name="T96" fmla="*/ 317 w 1070"/>
              <a:gd name="T97" fmla="*/ 681 h 2284"/>
              <a:gd name="T98" fmla="*/ 323 w 1070"/>
              <a:gd name="T99" fmla="*/ 522 h 2284"/>
              <a:gd name="T100" fmla="*/ 372 w 1070"/>
              <a:gd name="T101" fmla="*/ 407 h 2284"/>
              <a:gd name="T102" fmla="*/ 361 w 1070"/>
              <a:gd name="T103" fmla="*/ 620 h 2284"/>
              <a:gd name="T104" fmla="*/ 466 w 1070"/>
              <a:gd name="T105" fmla="*/ 420 h 2284"/>
              <a:gd name="T106" fmla="*/ 447 w 1070"/>
              <a:gd name="T107" fmla="*/ 390 h 2284"/>
              <a:gd name="T108" fmla="*/ 386 w 1070"/>
              <a:gd name="T109" fmla="*/ 351 h 2284"/>
              <a:gd name="T110" fmla="*/ 293 w 1070"/>
              <a:gd name="T111" fmla="*/ 318 h 2284"/>
              <a:gd name="T112" fmla="*/ 267 w 1070"/>
              <a:gd name="T113" fmla="*/ 255 h 2284"/>
              <a:gd name="T114" fmla="*/ 244 w 1070"/>
              <a:gd name="T115" fmla="*/ 211 h 2284"/>
              <a:gd name="T116" fmla="*/ 265 w 1070"/>
              <a:gd name="T117" fmla="*/ 119 h 2284"/>
              <a:gd name="T118" fmla="*/ 266 w 1070"/>
              <a:gd name="T119" fmla="*/ 36 h 2284"/>
              <a:gd name="T120" fmla="*/ 334 w 1070"/>
              <a:gd name="T121" fmla="*/ 25 h 2284"/>
              <a:gd name="T122" fmla="*/ 439 w 1070"/>
              <a:gd name="T123" fmla="*/ 7 h 2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070" h="2284">
                <a:moveTo>
                  <a:pt x="485" y="17"/>
                </a:moveTo>
                <a:lnTo>
                  <a:pt x="494" y="23"/>
                </a:lnTo>
                <a:lnTo>
                  <a:pt x="501" y="33"/>
                </a:lnTo>
                <a:lnTo>
                  <a:pt x="508" y="43"/>
                </a:lnTo>
                <a:lnTo>
                  <a:pt x="515" y="52"/>
                </a:lnTo>
                <a:lnTo>
                  <a:pt x="522" y="61"/>
                </a:lnTo>
                <a:lnTo>
                  <a:pt x="530" y="71"/>
                </a:lnTo>
                <a:lnTo>
                  <a:pt x="539" y="78"/>
                </a:lnTo>
                <a:lnTo>
                  <a:pt x="551" y="82"/>
                </a:lnTo>
                <a:lnTo>
                  <a:pt x="557" y="93"/>
                </a:lnTo>
                <a:lnTo>
                  <a:pt x="562" y="104"/>
                </a:lnTo>
                <a:lnTo>
                  <a:pt x="565" y="116"/>
                </a:lnTo>
                <a:lnTo>
                  <a:pt x="568" y="128"/>
                </a:lnTo>
                <a:lnTo>
                  <a:pt x="570" y="140"/>
                </a:lnTo>
                <a:lnTo>
                  <a:pt x="575" y="151"/>
                </a:lnTo>
                <a:lnTo>
                  <a:pt x="583" y="161"/>
                </a:lnTo>
                <a:lnTo>
                  <a:pt x="593" y="169"/>
                </a:lnTo>
                <a:lnTo>
                  <a:pt x="594" y="182"/>
                </a:lnTo>
                <a:lnTo>
                  <a:pt x="598" y="195"/>
                </a:lnTo>
                <a:lnTo>
                  <a:pt x="602" y="208"/>
                </a:lnTo>
                <a:lnTo>
                  <a:pt x="608" y="219"/>
                </a:lnTo>
                <a:lnTo>
                  <a:pt x="615" y="231"/>
                </a:lnTo>
                <a:lnTo>
                  <a:pt x="623" y="241"/>
                </a:lnTo>
                <a:lnTo>
                  <a:pt x="631" y="253"/>
                </a:lnTo>
                <a:lnTo>
                  <a:pt x="640" y="263"/>
                </a:lnTo>
                <a:lnTo>
                  <a:pt x="643" y="278"/>
                </a:lnTo>
                <a:lnTo>
                  <a:pt x="643" y="292"/>
                </a:lnTo>
                <a:lnTo>
                  <a:pt x="641" y="306"/>
                </a:lnTo>
                <a:lnTo>
                  <a:pt x="639" y="318"/>
                </a:lnTo>
                <a:lnTo>
                  <a:pt x="635" y="331"/>
                </a:lnTo>
                <a:lnTo>
                  <a:pt x="629" y="344"/>
                </a:lnTo>
                <a:lnTo>
                  <a:pt x="621" y="355"/>
                </a:lnTo>
                <a:lnTo>
                  <a:pt x="612" y="366"/>
                </a:lnTo>
                <a:lnTo>
                  <a:pt x="612" y="373"/>
                </a:lnTo>
                <a:lnTo>
                  <a:pt x="610" y="379"/>
                </a:lnTo>
                <a:lnTo>
                  <a:pt x="607" y="388"/>
                </a:lnTo>
                <a:lnTo>
                  <a:pt x="602" y="394"/>
                </a:lnTo>
                <a:lnTo>
                  <a:pt x="613" y="401"/>
                </a:lnTo>
                <a:lnTo>
                  <a:pt x="624" y="407"/>
                </a:lnTo>
                <a:lnTo>
                  <a:pt x="636" y="411"/>
                </a:lnTo>
                <a:lnTo>
                  <a:pt x="647" y="414"/>
                </a:lnTo>
                <a:lnTo>
                  <a:pt x="659" y="419"/>
                </a:lnTo>
                <a:lnTo>
                  <a:pt x="670" y="423"/>
                </a:lnTo>
                <a:lnTo>
                  <a:pt x="679" y="431"/>
                </a:lnTo>
                <a:lnTo>
                  <a:pt x="688" y="442"/>
                </a:lnTo>
                <a:lnTo>
                  <a:pt x="697" y="453"/>
                </a:lnTo>
                <a:lnTo>
                  <a:pt x="709" y="525"/>
                </a:lnTo>
                <a:lnTo>
                  <a:pt x="716" y="597"/>
                </a:lnTo>
                <a:lnTo>
                  <a:pt x="717" y="671"/>
                </a:lnTo>
                <a:lnTo>
                  <a:pt x="712" y="746"/>
                </a:lnTo>
                <a:lnTo>
                  <a:pt x="716" y="765"/>
                </a:lnTo>
                <a:lnTo>
                  <a:pt x="721" y="785"/>
                </a:lnTo>
                <a:lnTo>
                  <a:pt x="728" y="805"/>
                </a:lnTo>
                <a:lnTo>
                  <a:pt x="734" y="824"/>
                </a:lnTo>
                <a:lnTo>
                  <a:pt x="739" y="843"/>
                </a:lnTo>
                <a:lnTo>
                  <a:pt x="745" y="862"/>
                </a:lnTo>
                <a:lnTo>
                  <a:pt x="750" y="883"/>
                </a:lnTo>
                <a:lnTo>
                  <a:pt x="753" y="903"/>
                </a:lnTo>
                <a:lnTo>
                  <a:pt x="768" y="924"/>
                </a:lnTo>
                <a:lnTo>
                  <a:pt x="782" y="946"/>
                </a:lnTo>
                <a:lnTo>
                  <a:pt x="795" y="971"/>
                </a:lnTo>
                <a:lnTo>
                  <a:pt x="805" y="995"/>
                </a:lnTo>
                <a:lnTo>
                  <a:pt x="813" y="1021"/>
                </a:lnTo>
                <a:lnTo>
                  <a:pt x="821" y="1049"/>
                </a:lnTo>
                <a:lnTo>
                  <a:pt x="827" y="1078"/>
                </a:lnTo>
                <a:lnTo>
                  <a:pt x="830" y="1109"/>
                </a:lnTo>
                <a:lnTo>
                  <a:pt x="828" y="1109"/>
                </a:lnTo>
                <a:lnTo>
                  <a:pt x="823" y="1111"/>
                </a:lnTo>
                <a:lnTo>
                  <a:pt x="815" y="1113"/>
                </a:lnTo>
                <a:lnTo>
                  <a:pt x="806" y="1117"/>
                </a:lnTo>
                <a:lnTo>
                  <a:pt x="797" y="1120"/>
                </a:lnTo>
                <a:lnTo>
                  <a:pt x="787" y="1125"/>
                </a:lnTo>
                <a:lnTo>
                  <a:pt x="777" y="1131"/>
                </a:lnTo>
                <a:lnTo>
                  <a:pt x="770" y="1136"/>
                </a:lnTo>
                <a:lnTo>
                  <a:pt x="773" y="1170"/>
                </a:lnTo>
                <a:lnTo>
                  <a:pt x="770" y="1201"/>
                </a:lnTo>
                <a:lnTo>
                  <a:pt x="766" y="1232"/>
                </a:lnTo>
                <a:lnTo>
                  <a:pt x="760" y="1265"/>
                </a:lnTo>
                <a:lnTo>
                  <a:pt x="773" y="1263"/>
                </a:lnTo>
                <a:lnTo>
                  <a:pt x="787" y="1261"/>
                </a:lnTo>
                <a:lnTo>
                  <a:pt x="803" y="1257"/>
                </a:lnTo>
                <a:lnTo>
                  <a:pt x="819" y="1255"/>
                </a:lnTo>
                <a:lnTo>
                  <a:pt x="836" y="1252"/>
                </a:lnTo>
                <a:lnTo>
                  <a:pt x="853" y="1248"/>
                </a:lnTo>
                <a:lnTo>
                  <a:pt x="871" y="1245"/>
                </a:lnTo>
                <a:lnTo>
                  <a:pt x="888" y="1241"/>
                </a:lnTo>
                <a:lnTo>
                  <a:pt x="904" y="1238"/>
                </a:lnTo>
                <a:lnTo>
                  <a:pt x="920" y="1236"/>
                </a:lnTo>
                <a:lnTo>
                  <a:pt x="934" y="1232"/>
                </a:lnTo>
                <a:lnTo>
                  <a:pt x="946" y="1230"/>
                </a:lnTo>
                <a:lnTo>
                  <a:pt x="956" y="1227"/>
                </a:lnTo>
                <a:lnTo>
                  <a:pt x="963" y="1226"/>
                </a:lnTo>
                <a:lnTo>
                  <a:pt x="969" y="1225"/>
                </a:lnTo>
                <a:lnTo>
                  <a:pt x="970" y="1225"/>
                </a:lnTo>
                <a:lnTo>
                  <a:pt x="977" y="1269"/>
                </a:lnTo>
                <a:lnTo>
                  <a:pt x="987" y="1322"/>
                </a:lnTo>
                <a:lnTo>
                  <a:pt x="997" y="1378"/>
                </a:lnTo>
                <a:lnTo>
                  <a:pt x="1008" y="1436"/>
                </a:lnTo>
                <a:lnTo>
                  <a:pt x="1018" y="1490"/>
                </a:lnTo>
                <a:lnTo>
                  <a:pt x="1027" y="1536"/>
                </a:lnTo>
                <a:lnTo>
                  <a:pt x="1033" y="1570"/>
                </a:lnTo>
                <a:lnTo>
                  <a:pt x="1036" y="1587"/>
                </a:lnTo>
                <a:lnTo>
                  <a:pt x="1026" y="1592"/>
                </a:lnTo>
                <a:lnTo>
                  <a:pt x="1013" y="1596"/>
                </a:lnTo>
                <a:lnTo>
                  <a:pt x="1000" y="1602"/>
                </a:lnTo>
                <a:lnTo>
                  <a:pt x="985" y="1608"/>
                </a:lnTo>
                <a:lnTo>
                  <a:pt x="969" y="1613"/>
                </a:lnTo>
                <a:lnTo>
                  <a:pt x="952" y="1618"/>
                </a:lnTo>
                <a:lnTo>
                  <a:pt x="935" y="1624"/>
                </a:lnTo>
                <a:lnTo>
                  <a:pt x="919" y="1630"/>
                </a:lnTo>
                <a:lnTo>
                  <a:pt x="903" y="1634"/>
                </a:lnTo>
                <a:lnTo>
                  <a:pt x="889" y="1640"/>
                </a:lnTo>
                <a:lnTo>
                  <a:pt x="875" y="1643"/>
                </a:lnTo>
                <a:lnTo>
                  <a:pt x="864" y="1648"/>
                </a:lnTo>
                <a:lnTo>
                  <a:pt x="853" y="1650"/>
                </a:lnTo>
                <a:lnTo>
                  <a:pt x="846" y="1653"/>
                </a:lnTo>
                <a:lnTo>
                  <a:pt x="841" y="1655"/>
                </a:lnTo>
                <a:lnTo>
                  <a:pt x="840" y="1655"/>
                </a:lnTo>
                <a:lnTo>
                  <a:pt x="844" y="1662"/>
                </a:lnTo>
                <a:lnTo>
                  <a:pt x="852" y="1673"/>
                </a:lnTo>
                <a:lnTo>
                  <a:pt x="864" y="1689"/>
                </a:lnTo>
                <a:lnTo>
                  <a:pt x="879" y="1711"/>
                </a:lnTo>
                <a:lnTo>
                  <a:pt x="894" y="1739"/>
                </a:lnTo>
                <a:lnTo>
                  <a:pt x="909" y="1772"/>
                </a:lnTo>
                <a:lnTo>
                  <a:pt x="922" y="1812"/>
                </a:lnTo>
                <a:lnTo>
                  <a:pt x="935" y="1858"/>
                </a:lnTo>
                <a:lnTo>
                  <a:pt x="940" y="1877"/>
                </a:lnTo>
                <a:lnTo>
                  <a:pt x="948" y="1896"/>
                </a:lnTo>
                <a:lnTo>
                  <a:pt x="958" y="1913"/>
                </a:lnTo>
                <a:lnTo>
                  <a:pt x="971" y="1929"/>
                </a:lnTo>
                <a:lnTo>
                  <a:pt x="986" y="1944"/>
                </a:lnTo>
                <a:lnTo>
                  <a:pt x="1002" y="1958"/>
                </a:lnTo>
                <a:lnTo>
                  <a:pt x="1018" y="1971"/>
                </a:lnTo>
                <a:lnTo>
                  <a:pt x="1034" y="1983"/>
                </a:lnTo>
                <a:lnTo>
                  <a:pt x="1050" y="1997"/>
                </a:lnTo>
                <a:lnTo>
                  <a:pt x="1060" y="2013"/>
                </a:lnTo>
                <a:lnTo>
                  <a:pt x="1064" y="2031"/>
                </a:lnTo>
                <a:lnTo>
                  <a:pt x="1066" y="2050"/>
                </a:lnTo>
                <a:lnTo>
                  <a:pt x="1065" y="2070"/>
                </a:lnTo>
                <a:lnTo>
                  <a:pt x="1065" y="2089"/>
                </a:lnTo>
                <a:lnTo>
                  <a:pt x="1066" y="2109"/>
                </a:lnTo>
                <a:lnTo>
                  <a:pt x="1070" y="2128"/>
                </a:lnTo>
                <a:lnTo>
                  <a:pt x="1066" y="2130"/>
                </a:lnTo>
                <a:lnTo>
                  <a:pt x="1063" y="2131"/>
                </a:lnTo>
                <a:lnTo>
                  <a:pt x="1060" y="2131"/>
                </a:lnTo>
                <a:lnTo>
                  <a:pt x="1056" y="2131"/>
                </a:lnTo>
                <a:lnTo>
                  <a:pt x="1046" y="2117"/>
                </a:lnTo>
                <a:lnTo>
                  <a:pt x="1042" y="2101"/>
                </a:lnTo>
                <a:lnTo>
                  <a:pt x="1040" y="2084"/>
                </a:lnTo>
                <a:lnTo>
                  <a:pt x="1036" y="2067"/>
                </a:lnTo>
                <a:lnTo>
                  <a:pt x="1027" y="2079"/>
                </a:lnTo>
                <a:lnTo>
                  <a:pt x="1020" y="2092"/>
                </a:lnTo>
                <a:lnTo>
                  <a:pt x="1016" y="2105"/>
                </a:lnTo>
                <a:lnTo>
                  <a:pt x="1012" y="2119"/>
                </a:lnTo>
                <a:lnTo>
                  <a:pt x="1009" y="2134"/>
                </a:lnTo>
                <a:lnTo>
                  <a:pt x="1005" y="2148"/>
                </a:lnTo>
                <a:lnTo>
                  <a:pt x="1000" y="2162"/>
                </a:lnTo>
                <a:lnTo>
                  <a:pt x="993" y="2175"/>
                </a:lnTo>
                <a:lnTo>
                  <a:pt x="984" y="2185"/>
                </a:lnTo>
                <a:lnTo>
                  <a:pt x="974" y="2193"/>
                </a:lnTo>
                <a:lnTo>
                  <a:pt x="964" y="2200"/>
                </a:lnTo>
                <a:lnTo>
                  <a:pt x="954" y="2206"/>
                </a:lnTo>
                <a:lnTo>
                  <a:pt x="942" y="2211"/>
                </a:lnTo>
                <a:lnTo>
                  <a:pt x="931" y="2215"/>
                </a:lnTo>
                <a:lnTo>
                  <a:pt x="919" y="2219"/>
                </a:lnTo>
                <a:lnTo>
                  <a:pt x="908" y="2223"/>
                </a:lnTo>
                <a:lnTo>
                  <a:pt x="889" y="2221"/>
                </a:lnTo>
                <a:lnTo>
                  <a:pt x="890" y="2209"/>
                </a:lnTo>
                <a:lnTo>
                  <a:pt x="895" y="2200"/>
                </a:lnTo>
                <a:lnTo>
                  <a:pt x="902" y="2192"/>
                </a:lnTo>
                <a:lnTo>
                  <a:pt x="910" y="2185"/>
                </a:lnTo>
                <a:lnTo>
                  <a:pt x="919" y="2178"/>
                </a:lnTo>
                <a:lnTo>
                  <a:pt x="927" y="2170"/>
                </a:lnTo>
                <a:lnTo>
                  <a:pt x="935" y="2162"/>
                </a:lnTo>
                <a:lnTo>
                  <a:pt x="940" y="2151"/>
                </a:lnTo>
                <a:lnTo>
                  <a:pt x="941" y="2125"/>
                </a:lnTo>
                <a:lnTo>
                  <a:pt x="941" y="2098"/>
                </a:lnTo>
                <a:lnTo>
                  <a:pt x="939" y="2073"/>
                </a:lnTo>
                <a:lnTo>
                  <a:pt x="935" y="2048"/>
                </a:lnTo>
                <a:lnTo>
                  <a:pt x="929" y="2024"/>
                </a:lnTo>
                <a:lnTo>
                  <a:pt x="921" y="2001"/>
                </a:lnTo>
                <a:lnTo>
                  <a:pt x="912" y="1978"/>
                </a:lnTo>
                <a:lnTo>
                  <a:pt x="899" y="1957"/>
                </a:lnTo>
                <a:lnTo>
                  <a:pt x="893" y="1949"/>
                </a:lnTo>
                <a:lnTo>
                  <a:pt x="883" y="1937"/>
                </a:lnTo>
                <a:lnTo>
                  <a:pt x="872" y="1925"/>
                </a:lnTo>
                <a:lnTo>
                  <a:pt x="859" y="1910"/>
                </a:lnTo>
                <a:lnTo>
                  <a:pt x="843" y="1895"/>
                </a:lnTo>
                <a:lnTo>
                  <a:pt x="827" y="1877"/>
                </a:lnTo>
                <a:lnTo>
                  <a:pt x="810" y="1859"/>
                </a:lnTo>
                <a:lnTo>
                  <a:pt x="791" y="1840"/>
                </a:lnTo>
                <a:lnTo>
                  <a:pt x="773" y="1821"/>
                </a:lnTo>
                <a:lnTo>
                  <a:pt x="753" y="1802"/>
                </a:lnTo>
                <a:lnTo>
                  <a:pt x="735" y="1784"/>
                </a:lnTo>
                <a:lnTo>
                  <a:pt x="717" y="1766"/>
                </a:lnTo>
                <a:lnTo>
                  <a:pt x="700" y="1749"/>
                </a:lnTo>
                <a:lnTo>
                  <a:pt x="685" y="1733"/>
                </a:lnTo>
                <a:lnTo>
                  <a:pt x="671" y="1719"/>
                </a:lnTo>
                <a:lnTo>
                  <a:pt x="660" y="1707"/>
                </a:lnTo>
                <a:lnTo>
                  <a:pt x="652" y="1709"/>
                </a:lnTo>
                <a:lnTo>
                  <a:pt x="644" y="1711"/>
                </a:lnTo>
                <a:lnTo>
                  <a:pt x="635" y="1713"/>
                </a:lnTo>
                <a:lnTo>
                  <a:pt x="625" y="1714"/>
                </a:lnTo>
                <a:lnTo>
                  <a:pt x="616" y="1714"/>
                </a:lnTo>
                <a:lnTo>
                  <a:pt x="607" y="1715"/>
                </a:lnTo>
                <a:lnTo>
                  <a:pt x="598" y="1716"/>
                </a:lnTo>
                <a:lnTo>
                  <a:pt x="590" y="1718"/>
                </a:lnTo>
                <a:lnTo>
                  <a:pt x="577" y="1722"/>
                </a:lnTo>
                <a:lnTo>
                  <a:pt x="565" y="1726"/>
                </a:lnTo>
                <a:lnTo>
                  <a:pt x="554" y="1731"/>
                </a:lnTo>
                <a:lnTo>
                  <a:pt x="542" y="1736"/>
                </a:lnTo>
                <a:lnTo>
                  <a:pt x="530" y="1740"/>
                </a:lnTo>
                <a:lnTo>
                  <a:pt x="517" y="1742"/>
                </a:lnTo>
                <a:lnTo>
                  <a:pt x="504" y="1745"/>
                </a:lnTo>
                <a:lnTo>
                  <a:pt x="491" y="1745"/>
                </a:lnTo>
                <a:lnTo>
                  <a:pt x="484" y="1738"/>
                </a:lnTo>
                <a:lnTo>
                  <a:pt x="479" y="1730"/>
                </a:lnTo>
                <a:lnTo>
                  <a:pt x="477" y="1719"/>
                </a:lnTo>
                <a:lnTo>
                  <a:pt x="475" y="1710"/>
                </a:lnTo>
                <a:lnTo>
                  <a:pt x="471" y="1701"/>
                </a:lnTo>
                <a:lnTo>
                  <a:pt x="466" y="1695"/>
                </a:lnTo>
                <a:lnTo>
                  <a:pt x="458" y="1692"/>
                </a:lnTo>
                <a:lnTo>
                  <a:pt x="447" y="1694"/>
                </a:lnTo>
                <a:lnTo>
                  <a:pt x="441" y="1695"/>
                </a:lnTo>
                <a:lnTo>
                  <a:pt x="435" y="1698"/>
                </a:lnTo>
                <a:lnTo>
                  <a:pt x="431" y="1701"/>
                </a:lnTo>
                <a:lnTo>
                  <a:pt x="428" y="1707"/>
                </a:lnTo>
                <a:lnTo>
                  <a:pt x="426" y="1726"/>
                </a:lnTo>
                <a:lnTo>
                  <a:pt x="423" y="1746"/>
                </a:lnTo>
                <a:lnTo>
                  <a:pt x="420" y="1766"/>
                </a:lnTo>
                <a:lnTo>
                  <a:pt x="417" y="1785"/>
                </a:lnTo>
                <a:lnTo>
                  <a:pt x="413" y="1805"/>
                </a:lnTo>
                <a:lnTo>
                  <a:pt x="408" y="1823"/>
                </a:lnTo>
                <a:lnTo>
                  <a:pt x="400" y="1840"/>
                </a:lnTo>
                <a:lnTo>
                  <a:pt x="390" y="1858"/>
                </a:lnTo>
                <a:lnTo>
                  <a:pt x="392" y="1878"/>
                </a:lnTo>
                <a:lnTo>
                  <a:pt x="386" y="1896"/>
                </a:lnTo>
                <a:lnTo>
                  <a:pt x="375" y="1912"/>
                </a:lnTo>
                <a:lnTo>
                  <a:pt x="370" y="1929"/>
                </a:lnTo>
                <a:lnTo>
                  <a:pt x="363" y="1974"/>
                </a:lnTo>
                <a:lnTo>
                  <a:pt x="352" y="2017"/>
                </a:lnTo>
                <a:lnTo>
                  <a:pt x="344" y="2059"/>
                </a:lnTo>
                <a:lnTo>
                  <a:pt x="341" y="2105"/>
                </a:lnTo>
                <a:lnTo>
                  <a:pt x="348" y="2128"/>
                </a:lnTo>
                <a:lnTo>
                  <a:pt x="350" y="2151"/>
                </a:lnTo>
                <a:lnTo>
                  <a:pt x="349" y="2176"/>
                </a:lnTo>
                <a:lnTo>
                  <a:pt x="344" y="2199"/>
                </a:lnTo>
                <a:lnTo>
                  <a:pt x="337" y="2222"/>
                </a:lnTo>
                <a:lnTo>
                  <a:pt x="328" y="2244"/>
                </a:lnTo>
                <a:lnTo>
                  <a:pt x="318" y="2264"/>
                </a:lnTo>
                <a:lnTo>
                  <a:pt x="306" y="2284"/>
                </a:lnTo>
                <a:lnTo>
                  <a:pt x="306" y="2264"/>
                </a:lnTo>
                <a:lnTo>
                  <a:pt x="306" y="2245"/>
                </a:lnTo>
                <a:lnTo>
                  <a:pt x="305" y="2225"/>
                </a:lnTo>
                <a:lnTo>
                  <a:pt x="296" y="2209"/>
                </a:lnTo>
                <a:lnTo>
                  <a:pt x="279" y="2210"/>
                </a:lnTo>
                <a:lnTo>
                  <a:pt x="264" y="2216"/>
                </a:lnTo>
                <a:lnTo>
                  <a:pt x="250" y="2225"/>
                </a:lnTo>
                <a:lnTo>
                  <a:pt x="237" y="2237"/>
                </a:lnTo>
                <a:lnTo>
                  <a:pt x="223" y="2249"/>
                </a:lnTo>
                <a:lnTo>
                  <a:pt x="211" y="2261"/>
                </a:lnTo>
                <a:lnTo>
                  <a:pt x="196" y="2269"/>
                </a:lnTo>
                <a:lnTo>
                  <a:pt x="181" y="2275"/>
                </a:lnTo>
                <a:lnTo>
                  <a:pt x="169" y="2276"/>
                </a:lnTo>
                <a:lnTo>
                  <a:pt x="156" y="2277"/>
                </a:lnTo>
                <a:lnTo>
                  <a:pt x="141" y="2277"/>
                </a:lnTo>
                <a:lnTo>
                  <a:pt x="124" y="2277"/>
                </a:lnTo>
                <a:lnTo>
                  <a:pt x="109" y="2277"/>
                </a:lnTo>
                <a:lnTo>
                  <a:pt x="97" y="2276"/>
                </a:lnTo>
                <a:lnTo>
                  <a:pt x="88" y="2275"/>
                </a:lnTo>
                <a:lnTo>
                  <a:pt x="83" y="2272"/>
                </a:lnTo>
                <a:lnTo>
                  <a:pt x="84" y="2263"/>
                </a:lnTo>
                <a:lnTo>
                  <a:pt x="90" y="2259"/>
                </a:lnTo>
                <a:lnTo>
                  <a:pt x="98" y="2255"/>
                </a:lnTo>
                <a:lnTo>
                  <a:pt x="106" y="2252"/>
                </a:lnTo>
                <a:lnTo>
                  <a:pt x="118" y="2247"/>
                </a:lnTo>
                <a:lnTo>
                  <a:pt x="129" y="2243"/>
                </a:lnTo>
                <a:lnTo>
                  <a:pt x="139" y="2238"/>
                </a:lnTo>
                <a:lnTo>
                  <a:pt x="150" y="2233"/>
                </a:lnTo>
                <a:lnTo>
                  <a:pt x="159" y="2226"/>
                </a:lnTo>
                <a:lnTo>
                  <a:pt x="168" y="2218"/>
                </a:lnTo>
                <a:lnTo>
                  <a:pt x="175" y="2208"/>
                </a:lnTo>
                <a:lnTo>
                  <a:pt x="182" y="2195"/>
                </a:lnTo>
                <a:lnTo>
                  <a:pt x="187" y="2180"/>
                </a:lnTo>
                <a:lnTo>
                  <a:pt x="192" y="2166"/>
                </a:lnTo>
                <a:lnTo>
                  <a:pt x="202" y="2154"/>
                </a:lnTo>
                <a:lnTo>
                  <a:pt x="211" y="2141"/>
                </a:lnTo>
                <a:lnTo>
                  <a:pt x="221" y="2130"/>
                </a:lnTo>
                <a:lnTo>
                  <a:pt x="232" y="2117"/>
                </a:lnTo>
                <a:lnTo>
                  <a:pt x="242" y="2105"/>
                </a:lnTo>
                <a:lnTo>
                  <a:pt x="250" y="2092"/>
                </a:lnTo>
                <a:lnTo>
                  <a:pt x="260" y="2028"/>
                </a:lnTo>
                <a:lnTo>
                  <a:pt x="268" y="1964"/>
                </a:lnTo>
                <a:lnTo>
                  <a:pt x="274" y="1899"/>
                </a:lnTo>
                <a:lnTo>
                  <a:pt x="279" y="1833"/>
                </a:lnTo>
                <a:lnTo>
                  <a:pt x="283" y="1769"/>
                </a:lnTo>
                <a:lnTo>
                  <a:pt x="288" y="1703"/>
                </a:lnTo>
                <a:lnTo>
                  <a:pt x="294" y="1638"/>
                </a:lnTo>
                <a:lnTo>
                  <a:pt x="301" y="1573"/>
                </a:lnTo>
                <a:lnTo>
                  <a:pt x="304" y="1522"/>
                </a:lnTo>
                <a:lnTo>
                  <a:pt x="311" y="1474"/>
                </a:lnTo>
                <a:lnTo>
                  <a:pt x="321" y="1427"/>
                </a:lnTo>
                <a:lnTo>
                  <a:pt x="334" y="1380"/>
                </a:lnTo>
                <a:lnTo>
                  <a:pt x="348" y="1333"/>
                </a:lnTo>
                <a:lnTo>
                  <a:pt x="362" y="1287"/>
                </a:lnTo>
                <a:lnTo>
                  <a:pt x="375" y="1242"/>
                </a:lnTo>
                <a:lnTo>
                  <a:pt x="387" y="1196"/>
                </a:lnTo>
                <a:lnTo>
                  <a:pt x="375" y="1155"/>
                </a:lnTo>
                <a:lnTo>
                  <a:pt x="371" y="1112"/>
                </a:lnTo>
                <a:lnTo>
                  <a:pt x="372" y="1068"/>
                </a:lnTo>
                <a:lnTo>
                  <a:pt x="375" y="1026"/>
                </a:lnTo>
                <a:lnTo>
                  <a:pt x="380" y="982"/>
                </a:lnTo>
                <a:lnTo>
                  <a:pt x="382" y="939"/>
                </a:lnTo>
                <a:lnTo>
                  <a:pt x="381" y="898"/>
                </a:lnTo>
                <a:lnTo>
                  <a:pt x="373" y="856"/>
                </a:lnTo>
                <a:lnTo>
                  <a:pt x="371" y="853"/>
                </a:lnTo>
                <a:lnTo>
                  <a:pt x="367" y="852"/>
                </a:lnTo>
                <a:lnTo>
                  <a:pt x="363" y="853"/>
                </a:lnTo>
                <a:lnTo>
                  <a:pt x="361" y="854"/>
                </a:lnTo>
                <a:lnTo>
                  <a:pt x="354" y="863"/>
                </a:lnTo>
                <a:lnTo>
                  <a:pt x="347" y="873"/>
                </a:lnTo>
                <a:lnTo>
                  <a:pt x="341" y="882"/>
                </a:lnTo>
                <a:lnTo>
                  <a:pt x="335" y="892"/>
                </a:lnTo>
                <a:lnTo>
                  <a:pt x="331" y="903"/>
                </a:lnTo>
                <a:lnTo>
                  <a:pt x="327" y="913"/>
                </a:lnTo>
                <a:lnTo>
                  <a:pt x="324" y="923"/>
                </a:lnTo>
                <a:lnTo>
                  <a:pt x="320" y="934"/>
                </a:lnTo>
                <a:lnTo>
                  <a:pt x="313" y="938"/>
                </a:lnTo>
                <a:lnTo>
                  <a:pt x="306" y="943"/>
                </a:lnTo>
                <a:lnTo>
                  <a:pt x="299" y="947"/>
                </a:lnTo>
                <a:lnTo>
                  <a:pt x="293" y="952"/>
                </a:lnTo>
                <a:lnTo>
                  <a:pt x="286" y="957"/>
                </a:lnTo>
                <a:lnTo>
                  <a:pt x="278" y="959"/>
                </a:lnTo>
                <a:lnTo>
                  <a:pt x="271" y="961"/>
                </a:lnTo>
                <a:lnTo>
                  <a:pt x="263" y="962"/>
                </a:lnTo>
                <a:lnTo>
                  <a:pt x="250" y="972"/>
                </a:lnTo>
                <a:lnTo>
                  <a:pt x="236" y="981"/>
                </a:lnTo>
                <a:lnTo>
                  <a:pt x="223" y="990"/>
                </a:lnTo>
                <a:lnTo>
                  <a:pt x="210" y="999"/>
                </a:lnTo>
                <a:lnTo>
                  <a:pt x="196" y="1006"/>
                </a:lnTo>
                <a:lnTo>
                  <a:pt x="182" y="1011"/>
                </a:lnTo>
                <a:lnTo>
                  <a:pt x="166" y="1013"/>
                </a:lnTo>
                <a:lnTo>
                  <a:pt x="150" y="1011"/>
                </a:lnTo>
                <a:lnTo>
                  <a:pt x="139" y="1017"/>
                </a:lnTo>
                <a:lnTo>
                  <a:pt x="131" y="1025"/>
                </a:lnTo>
                <a:lnTo>
                  <a:pt x="124" y="1035"/>
                </a:lnTo>
                <a:lnTo>
                  <a:pt x="120" y="1045"/>
                </a:lnTo>
                <a:lnTo>
                  <a:pt x="113" y="1056"/>
                </a:lnTo>
                <a:lnTo>
                  <a:pt x="106" y="1065"/>
                </a:lnTo>
                <a:lnTo>
                  <a:pt x="97" y="1073"/>
                </a:lnTo>
                <a:lnTo>
                  <a:pt x="85" y="1078"/>
                </a:lnTo>
                <a:lnTo>
                  <a:pt x="77" y="1091"/>
                </a:lnTo>
                <a:lnTo>
                  <a:pt x="77" y="1106"/>
                </a:lnTo>
                <a:lnTo>
                  <a:pt x="75" y="1120"/>
                </a:lnTo>
                <a:lnTo>
                  <a:pt x="61" y="1126"/>
                </a:lnTo>
                <a:lnTo>
                  <a:pt x="56" y="1127"/>
                </a:lnTo>
                <a:lnTo>
                  <a:pt x="51" y="1128"/>
                </a:lnTo>
                <a:lnTo>
                  <a:pt x="46" y="1128"/>
                </a:lnTo>
                <a:lnTo>
                  <a:pt x="40" y="1130"/>
                </a:lnTo>
                <a:lnTo>
                  <a:pt x="36" y="1131"/>
                </a:lnTo>
                <a:lnTo>
                  <a:pt x="31" y="1133"/>
                </a:lnTo>
                <a:lnTo>
                  <a:pt x="27" y="1138"/>
                </a:lnTo>
                <a:lnTo>
                  <a:pt x="23" y="1142"/>
                </a:lnTo>
                <a:lnTo>
                  <a:pt x="16" y="1125"/>
                </a:lnTo>
                <a:lnTo>
                  <a:pt x="7" y="1108"/>
                </a:lnTo>
                <a:lnTo>
                  <a:pt x="0" y="1090"/>
                </a:lnTo>
                <a:lnTo>
                  <a:pt x="2" y="1071"/>
                </a:lnTo>
                <a:lnTo>
                  <a:pt x="24" y="1014"/>
                </a:lnTo>
                <a:lnTo>
                  <a:pt x="121" y="965"/>
                </a:lnTo>
                <a:lnTo>
                  <a:pt x="137" y="950"/>
                </a:lnTo>
                <a:lnTo>
                  <a:pt x="154" y="936"/>
                </a:lnTo>
                <a:lnTo>
                  <a:pt x="170" y="923"/>
                </a:lnTo>
                <a:lnTo>
                  <a:pt x="188" y="911"/>
                </a:lnTo>
                <a:lnTo>
                  <a:pt x="205" y="898"/>
                </a:lnTo>
                <a:lnTo>
                  <a:pt x="222" y="885"/>
                </a:lnTo>
                <a:lnTo>
                  <a:pt x="240" y="871"/>
                </a:lnTo>
                <a:lnTo>
                  <a:pt x="256" y="858"/>
                </a:lnTo>
                <a:lnTo>
                  <a:pt x="258" y="851"/>
                </a:lnTo>
                <a:lnTo>
                  <a:pt x="258" y="841"/>
                </a:lnTo>
                <a:lnTo>
                  <a:pt x="258" y="833"/>
                </a:lnTo>
                <a:lnTo>
                  <a:pt x="259" y="825"/>
                </a:lnTo>
                <a:lnTo>
                  <a:pt x="270" y="817"/>
                </a:lnTo>
                <a:lnTo>
                  <a:pt x="280" y="808"/>
                </a:lnTo>
                <a:lnTo>
                  <a:pt x="287" y="798"/>
                </a:lnTo>
                <a:lnTo>
                  <a:pt x="287" y="785"/>
                </a:lnTo>
                <a:lnTo>
                  <a:pt x="293" y="771"/>
                </a:lnTo>
                <a:lnTo>
                  <a:pt x="299" y="757"/>
                </a:lnTo>
                <a:lnTo>
                  <a:pt x="306" y="742"/>
                </a:lnTo>
                <a:lnTo>
                  <a:pt x="312" y="727"/>
                </a:lnTo>
                <a:lnTo>
                  <a:pt x="316" y="712"/>
                </a:lnTo>
                <a:lnTo>
                  <a:pt x="318" y="697"/>
                </a:lnTo>
                <a:lnTo>
                  <a:pt x="317" y="681"/>
                </a:lnTo>
                <a:lnTo>
                  <a:pt x="312" y="665"/>
                </a:lnTo>
                <a:lnTo>
                  <a:pt x="319" y="646"/>
                </a:lnTo>
                <a:lnTo>
                  <a:pt x="321" y="625"/>
                </a:lnTo>
                <a:lnTo>
                  <a:pt x="321" y="604"/>
                </a:lnTo>
                <a:lnTo>
                  <a:pt x="320" y="583"/>
                </a:lnTo>
                <a:lnTo>
                  <a:pt x="318" y="563"/>
                </a:lnTo>
                <a:lnTo>
                  <a:pt x="318" y="542"/>
                </a:lnTo>
                <a:lnTo>
                  <a:pt x="323" y="522"/>
                </a:lnTo>
                <a:lnTo>
                  <a:pt x="331" y="504"/>
                </a:lnTo>
                <a:lnTo>
                  <a:pt x="337" y="491"/>
                </a:lnTo>
                <a:lnTo>
                  <a:pt x="343" y="477"/>
                </a:lnTo>
                <a:lnTo>
                  <a:pt x="349" y="464"/>
                </a:lnTo>
                <a:lnTo>
                  <a:pt x="355" y="449"/>
                </a:lnTo>
                <a:lnTo>
                  <a:pt x="361" y="435"/>
                </a:lnTo>
                <a:lnTo>
                  <a:pt x="366" y="421"/>
                </a:lnTo>
                <a:lnTo>
                  <a:pt x="372" y="407"/>
                </a:lnTo>
                <a:lnTo>
                  <a:pt x="378" y="394"/>
                </a:lnTo>
                <a:lnTo>
                  <a:pt x="379" y="419"/>
                </a:lnTo>
                <a:lnTo>
                  <a:pt x="374" y="443"/>
                </a:lnTo>
                <a:lnTo>
                  <a:pt x="367" y="467"/>
                </a:lnTo>
                <a:lnTo>
                  <a:pt x="362" y="492"/>
                </a:lnTo>
                <a:lnTo>
                  <a:pt x="362" y="535"/>
                </a:lnTo>
                <a:lnTo>
                  <a:pt x="361" y="578"/>
                </a:lnTo>
                <a:lnTo>
                  <a:pt x="361" y="620"/>
                </a:lnTo>
                <a:lnTo>
                  <a:pt x="364" y="662"/>
                </a:lnTo>
                <a:lnTo>
                  <a:pt x="370" y="650"/>
                </a:lnTo>
                <a:lnTo>
                  <a:pt x="381" y="625"/>
                </a:lnTo>
                <a:lnTo>
                  <a:pt x="395" y="590"/>
                </a:lnTo>
                <a:lnTo>
                  <a:pt x="412" y="550"/>
                </a:lnTo>
                <a:lnTo>
                  <a:pt x="431" y="505"/>
                </a:lnTo>
                <a:lnTo>
                  <a:pt x="449" y="461"/>
                </a:lnTo>
                <a:lnTo>
                  <a:pt x="466" y="420"/>
                </a:lnTo>
                <a:lnTo>
                  <a:pt x="481" y="386"/>
                </a:lnTo>
                <a:lnTo>
                  <a:pt x="484" y="376"/>
                </a:lnTo>
                <a:lnTo>
                  <a:pt x="486" y="363"/>
                </a:lnTo>
                <a:lnTo>
                  <a:pt x="487" y="352"/>
                </a:lnTo>
                <a:lnTo>
                  <a:pt x="484" y="341"/>
                </a:lnTo>
                <a:lnTo>
                  <a:pt x="469" y="356"/>
                </a:lnTo>
                <a:lnTo>
                  <a:pt x="457" y="373"/>
                </a:lnTo>
                <a:lnTo>
                  <a:pt x="447" y="390"/>
                </a:lnTo>
                <a:lnTo>
                  <a:pt x="439" y="408"/>
                </a:lnTo>
                <a:lnTo>
                  <a:pt x="430" y="426"/>
                </a:lnTo>
                <a:lnTo>
                  <a:pt x="419" y="443"/>
                </a:lnTo>
                <a:lnTo>
                  <a:pt x="407" y="459"/>
                </a:lnTo>
                <a:lnTo>
                  <a:pt x="390" y="473"/>
                </a:lnTo>
                <a:lnTo>
                  <a:pt x="394" y="431"/>
                </a:lnTo>
                <a:lnTo>
                  <a:pt x="393" y="390"/>
                </a:lnTo>
                <a:lnTo>
                  <a:pt x="386" y="351"/>
                </a:lnTo>
                <a:lnTo>
                  <a:pt x="371" y="313"/>
                </a:lnTo>
                <a:lnTo>
                  <a:pt x="359" y="307"/>
                </a:lnTo>
                <a:lnTo>
                  <a:pt x="348" y="307"/>
                </a:lnTo>
                <a:lnTo>
                  <a:pt x="336" y="310"/>
                </a:lnTo>
                <a:lnTo>
                  <a:pt x="325" y="315"/>
                </a:lnTo>
                <a:lnTo>
                  <a:pt x="314" y="320"/>
                </a:lnTo>
                <a:lnTo>
                  <a:pt x="303" y="322"/>
                </a:lnTo>
                <a:lnTo>
                  <a:pt x="293" y="318"/>
                </a:lnTo>
                <a:lnTo>
                  <a:pt x="281" y="309"/>
                </a:lnTo>
                <a:lnTo>
                  <a:pt x="281" y="300"/>
                </a:lnTo>
                <a:lnTo>
                  <a:pt x="282" y="288"/>
                </a:lnTo>
                <a:lnTo>
                  <a:pt x="280" y="279"/>
                </a:lnTo>
                <a:lnTo>
                  <a:pt x="270" y="275"/>
                </a:lnTo>
                <a:lnTo>
                  <a:pt x="265" y="269"/>
                </a:lnTo>
                <a:lnTo>
                  <a:pt x="266" y="262"/>
                </a:lnTo>
                <a:lnTo>
                  <a:pt x="267" y="255"/>
                </a:lnTo>
                <a:lnTo>
                  <a:pt x="263" y="249"/>
                </a:lnTo>
                <a:lnTo>
                  <a:pt x="263" y="241"/>
                </a:lnTo>
                <a:lnTo>
                  <a:pt x="265" y="233"/>
                </a:lnTo>
                <a:lnTo>
                  <a:pt x="264" y="225"/>
                </a:lnTo>
                <a:lnTo>
                  <a:pt x="256" y="220"/>
                </a:lnTo>
                <a:lnTo>
                  <a:pt x="250" y="218"/>
                </a:lnTo>
                <a:lnTo>
                  <a:pt x="246" y="215"/>
                </a:lnTo>
                <a:lnTo>
                  <a:pt x="244" y="211"/>
                </a:lnTo>
                <a:lnTo>
                  <a:pt x="243" y="205"/>
                </a:lnTo>
                <a:lnTo>
                  <a:pt x="253" y="194"/>
                </a:lnTo>
                <a:lnTo>
                  <a:pt x="263" y="181"/>
                </a:lnTo>
                <a:lnTo>
                  <a:pt x="271" y="167"/>
                </a:lnTo>
                <a:lnTo>
                  <a:pt x="275" y="154"/>
                </a:lnTo>
                <a:lnTo>
                  <a:pt x="266" y="142"/>
                </a:lnTo>
                <a:lnTo>
                  <a:pt x="263" y="131"/>
                </a:lnTo>
                <a:lnTo>
                  <a:pt x="265" y="119"/>
                </a:lnTo>
                <a:lnTo>
                  <a:pt x="268" y="106"/>
                </a:lnTo>
                <a:lnTo>
                  <a:pt x="271" y="95"/>
                </a:lnTo>
                <a:lnTo>
                  <a:pt x="272" y="83"/>
                </a:lnTo>
                <a:lnTo>
                  <a:pt x="267" y="72"/>
                </a:lnTo>
                <a:lnTo>
                  <a:pt x="255" y="63"/>
                </a:lnTo>
                <a:lnTo>
                  <a:pt x="255" y="51"/>
                </a:lnTo>
                <a:lnTo>
                  <a:pt x="258" y="42"/>
                </a:lnTo>
                <a:lnTo>
                  <a:pt x="266" y="36"/>
                </a:lnTo>
                <a:lnTo>
                  <a:pt x="275" y="31"/>
                </a:lnTo>
                <a:lnTo>
                  <a:pt x="285" y="34"/>
                </a:lnTo>
                <a:lnTo>
                  <a:pt x="294" y="34"/>
                </a:lnTo>
                <a:lnTo>
                  <a:pt x="302" y="34"/>
                </a:lnTo>
                <a:lnTo>
                  <a:pt x="310" y="34"/>
                </a:lnTo>
                <a:lnTo>
                  <a:pt x="318" y="31"/>
                </a:lnTo>
                <a:lnTo>
                  <a:pt x="326" y="28"/>
                </a:lnTo>
                <a:lnTo>
                  <a:pt x="334" y="25"/>
                </a:lnTo>
                <a:lnTo>
                  <a:pt x="341" y="19"/>
                </a:lnTo>
                <a:lnTo>
                  <a:pt x="354" y="13"/>
                </a:lnTo>
                <a:lnTo>
                  <a:pt x="367" y="8"/>
                </a:lnTo>
                <a:lnTo>
                  <a:pt x="382" y="4"/>
                </a:lnTo>
                <a:lnTo>
                  <a:pt x="396" y="2"/>
                </a:lnTo>
                <a:lnTo>
                  <a:pt x="411" y="0"/>
                </a:lnTo>
                <a:lnTo>
                  <a:pt x="425" y="3"/>
                </a:lnTo>
                <a:lnTo>
                  <a:pt x="439" y="7"/>
                </a:lnTo>
                <a:lnTo>
                  <a:pt x="453" y="14"/>
                </a:lnTo>
                <a:lnTo>
                  <a:pt x="485" y="17"/>
                </a:lnTo>
                <a:close/>
              </a:path>
            </a:pathLst>
          </a:custGeom>
          <a:solidFill>
            <a:srgbClr val="00CC99"/>
          </a:solidFill>
          <a:ln w="9525">
            <a:solidFill>
              <a:srgbClr val="00CC99"/>
            </a:solidFill>
            <a:round/>
            <a:headEnd/>
            <a:tailEnd/>
          </a:ln>
        </p:spPr>
        <p:txBody>
          <a:bodyPr/>
          <a:lstStyle/>
          <a:p>
            <a:endParaRPr lang="LID4096"/>
          </a:p>
        </p:txBody>
      </p:sp>
      <p:sp>
        <p:nvSpPr>
          <p:cNvPr id="175122" name="AutoShape 18">
            <a:extLst>
              <a:ext uri="{FF2B5EF4-FFF2-40B4-BE49-F238E27FC236}">
                <a16:creationId xmlns:a16="http://schemas.microsoft.com/office/drawing/2014/main" id="{CB4037A7-594B-4492-86AC-C653B215C3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1828800"/>
            <a:ext cx="1905000" cy="1219200"/>
          </a:xfrm>
          <a:prstGeom prst="wedgeRoundRectCallout">
            <a:avLst>
              <a:gd name="adj1" fmla="val -33083"/>
              <a:gd name="adj2" fmla="val 97917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LID4096">
                <a:solidFill>
                  <a:srgbClr val="000000"/>
                </a:solidFill>
                <a:latin typeface="Comic Sans MS" panose="030F0702030302020204" pitchFamily="66" charset="0"/>
              </a:rPr>
              <a:t>Hi guys! Oh, there’s Sally!</a:t>
            </a:r>
          </a:p>
          <a:p>
            <a:r>
              <a:rPr lang="en-US" altLang="LID4096">
                <a:solidFill>
                  <a:srgbClr val="000000"/>
                </a:solidFill>
                <a:latin typeface="Comic Sans MS" panose="030F0702030302020204" pitchFamily="66" charset="0"/>
              </a:rPr>
              <a:t>Ask her along.</a:t>
            </a:r>
            <a:endParaRPr lang="en-CA" altLang="LID4096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algn="ctr"/>
            <a:endParaRPr lang="en-US" altLang="LID4096">
              <a:latin typeface="Comic Sans MS" panose="030F0702030302020204" pitchFamily="66" charset="0"/>
            </a:endParaRPr>
          </a:p>
        </p:txBody>
      </p:sp>
      <p:sp>
        <p:nvSpPr>
          <p:cNvPr id="175123" name="Freeform 19">
            <a:extLst>
              <a:ext uri="{FF2B5EF4-FFF2-40B4-BE49-F238E27FC236}">
                <a16:creationId xmlns:a16="http://schemas.microsoft.com/office/drawing/2014/main" id="{310C91AB-C373-355D-519A-697E3FDC5453}"/>
              </a:ext>
            </a:extLst>
          </p:cNvPr>
          <p:cNvSpPr>
            <a:spLocks/>
          </p:cNvSpPr>
          <p:nvPr/>
        </p:nvSpPr>
        <p:spPr bwMode="auto">
          <a:xfrm>
            <a:off x="1524000" y="3810000"/>
            <a:ext cx="914400" cy="1878013"/>
          </a:xfrm>
          <a:custGeom>
            <a:avLst/>
            <a:gdLst>
              <a:gd name="T0" fmla="*/ 641 w 803"/>
              <a:gd name="T1" fmla="*/ 94 h 2237"/>
              <a:gd name="T2" fmla="*/ 613 w 803"/>
              <a:gd name="T3" fmla="*/ 141 h 2237"/>
              <a:gd name="T4" fmla="*/ 626 w 803"/>
              <a:gd name="T5" fmla="*/ 178 h 2237"/>
              <a:gd name="T6" fmla="*/ 614 w 803"/>
              <a:gd name="T7" fmla="*/ 234 h 2237"/>
              <a:gd name="T8" fmla="*/ 611 w 803"/>
              <a:gd name="T9" fmla="*/ 273 h 2237"/>
              <a:gd name="T10" fmla="*/ 574 w 803"/>
              <a:gd name="T11" fmla="*/ 310 h 2237"/>
              <a:gd name="T12" fmla="*/ 523 w 803"/>
              <a:gd name="T13" fmla="*/ 341 h 2237"/>
              <a:gd name="T14" fmla="*/ 622 w 803"/>
              <a:gd name="T15" fmla="*/ 506 h 2237"/>
              <a:gd name="T16" fmla="*/ 604 w 803"/>
              <a:gd name="T17" fmla="*/ 685 h 2237"/>
              <a:gd name="T18" fmla="*/ 636 w 803"/>
              <a:gd name="T19" fmla="*/ 755 h 2237"/>
              <a:gd name="T20" fmla="*/ 692 w 803"/>
              <a:gd name="T21" fmla="*/ 673 h 2237"/>
              <a:gd name="T22" fmla="*/ 736 w 803"/>
              <a:gd name="T23" fmla="*/ 640 h 2237"/>
              <a:gd name="T24" fmla="*/ 791 w 803"/>
              <a:gd name="T25" fmla="*/ 620 h 2237"/>
              <a:gd name="T26" fmla="*/ 775 w 803"/>
              <a:gd name="T27" fmla="*/ 691 h 2237"/>
              <a:gd name="T28" fmla="*/ 726 w 803"/>
              <a:gd name="T29" fmla="*/ 767 h 2237"/>
              <a:gd name="T30" fmla="*/ 673 w 803"/>
              <a:gd name="T31" fmla="*/ 809 h 2237"/>
              <a:gd name="T32" fmla="*/ 671 w 803"/>
              <a:gd name="T33" fmla="*/ 957 h 2237"/>
              <a:gd name="T34" fmla="*/ 653 w 803"/>
              <a:gd name="T35" fmla="*/ 1052 h 2237"/>
              <a:gd name="T36" fmla="*/ 661 w 803"/>
              <a:gd name="T37" fmla="*/ 1153 h 2237"/>
              <a:gd name="T38" fmla="*/ 690 w 803"/>
              <a:gd name="T39" fmla="*/ 1434 h 2237"/>
              <a:gd name="T40" fmla="*/ 725 w 803"/>
              <a:gd name="T41" fmla="*/ 1625 h 2237"/>
              <a:gd name="T42" fmla="*/ 650 w 803"/>
              <a:gd name="T43" fmla="*/ 1734 h 2237"/>
              <a:gd name="T44" fmla="*/ 652 w 803"/>
              <a:gd name="T45" fmla="*/ 2090 h 2237"/>
              <a:gd name="T46" fmla="*/ 718 w 803"/>
              <a:gd name="T47" fmla="*/ 2169 h 2237"/>
              <a:gd name="T48" fmla="*/ 785 w 803"/>
              <a:gd name="T49" fmla="*/ 2207 h 2237"/>
              <a:gd name="T50" fmla="*/ 735 w 803"/>
              <a:gd name="T51" fmla="*/ 2236 h 2237"/>
              <a:gd name="T52" fmla="*/ 627 w 803"/>
              <a:gd name="T53" fmla="*/ 2198 h 2237"/>
              <a:gd name="T54" fmla="*/ 561 w 803"/>
              <a:gd name="T55" fmla="*/ 2231 h 2237"/>
              <a:gd name="T56" fmla="*/ 536 w 803"/>
              <a:gd name="T57" fmla="*/ 2157 h 2237"/>
              <a:gd name="T58" fmla="*/ 567 w 803"/>
              <a:gd name="T59" fmla="*/ 1957 h 2237"/>
              <a:gd name="T60" fmla="*/ 522 w 803"/>
              <a:gd name="T61" fmla="*/ 1679 h 2237"/>
              <a:gd name="T62" fmla="*/ 419 w 803"/>
              <a:gd name="T63" fmla="*/ 1747 h 2237"/>
              <a:gd name="T64" fmla="*/ 286 w 803"/>
              <a:gd name="T65" fmla="*/ 1849 h 2237"/>
              <a:gd name="T66" fmla="*/ 190 w 803"/>
              <a:gd name="T67" fmla="*/ 1951 h 2237"/>
              <a:gd name="T68" fmla="*/ 147 w 803"/>
              <a:gd name="T69" fmla="*/ 2104 h 2237"/>
              <a:gd name="T70" fmla="*/ 108 w 803"/>
              <a:gd name="T71" fmla="*/ 2125 h 2237"/>
              <a:gd name="T72" fmla="*/ 86 w 803"/>
              <a:gd name="T73" fmla="*/ 1987 h 2237"/>
              <a:gd name="T74" fmla="*/ 17 w 803"/>
              <a:gd name="T75" fmla="*/ 1988 h 2237"/>
              <a:gd name="T76" fmla="*/ 58 w 803"/>
              <a:gd name="T77" fmla="*/ 1897 h 2237"/>
              <a:gd name="T78" fmla="*/ 166 w 803"/>
              <a:gd name="T79" fmla="*/ 1856 h 2237"/>
              <a:gd name="T80" fmla="*/ 257 w 803"/>
              <a:gd name="T81" fmla="*/ 1714 h 2237"/>
              <a:gd name="T82" fmla="*/ 332 w 803"/>
              <a:gd name="T83" fmla="*/ 1639 h 2237"/>
              <a:gd name="T84" fmla="*/ 298 w 803"/>
              <a:gd name="T85" fmla="*/ 1588 h 2237"/>
              <a:gd name="T86" fmla="*/ 335 w 803"/>
              <a:gd name="T87" fmla="*/ 1458 h 2237"/>
              <a:gd name="T88" fmla="*/ 348 w 803"/>
              <a:gd name="T89" fmla="*/ 1132 h 2237"/>
              <a:gd name="T90" fmla="*/ 308 w 803"/>
              <a:gd name="T91" fmla="*/ 1037 h 2237"/>
              <a:gd name="T92" fmla="*/ 359 w 803"/>
              <a:gd name="T93" fmla="*/ 903 h 2237"/>
              <a:gd name="T94" fmla="*/ 359 w 803"/>
              <a:gd name="T95" fmla="*/ 809 h 2237"/>
              <a:gd name="T96" fmla="*/ 321 w 803"/>
              <a:gd name="T97" fmla="*/ 747 h 2237"/>
              <a:gd name="T98" fmla="*/ 300 w 803"/>
              <a:gd name="T99" fmla="*/ 678 h 2237"/>
              <a:gd name="T100" fmla="*/ 325 w 803"/>
              <a:gd name="T101" fmla="*/ 453 h 2237"/>
              <a:gd name="T102" fmla="*/ 389 w 803"/>
              <a:gd name="T103" fmla="*/ 353 h 2237"/>
              <a:gd name="T104" fmla="*/ 336 w 803"/>
              <a:gd name="T105" fmla="*/ 324 h 2237"/>
              <a:gd name="T106" fmla="*/ 354 w 803"/>
              <a:gd name="T107" fmla="*/ 262 h 2237"/>
              <a:gd name="T108" fmla="*/ 329 w 803"/>
              <a:gd name="T109" fmla="*/ 152 h 2237"/>
              <a:gd name="T110" fmla="*/ 361 w 803"/>
              <a:gd name="T111" fmla="*/ 43 h 2237"/>
              <a:gd name="T112" fmla="*/ 469 w 803"/>
              <a:gd name="T113" fmla="*/ 13 h 2237"/>
              <a:gd name="T114" fmla="*/ 566 w 803"/>
              <a:gd name="T115" fmla="*/ 6 h 2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803" h="2237">
                <a:moveTo>
                  <a:pt x="604" y="38"/>
                </a:moveTo>
                <a:lnTo>
                  <a:pt x="606" y="47"/>
                </a:lnTo>
                <a:lnTo>
                  <a:pt x="612" y="56"/>
                </a:lnTo>
                <a:lnTo>
                  <a:pt x="619" y="62"/>
                </a:lnTo>
                <a:lnTo>
                  <a:pt x="627" y="69"/>
                </a:lnTo>
                <a:lnTo>
                  <a:pt x="634" y="76"/>
                </a:lnTo>
                <a:lnTo>
                  <a:pt x="639" y="84"/>
                </a:lnTo>
                <a:lnTo>
                  <a:pt x="641" y="94"/>
                </a:lnTo>
                <a:lnTo>
                  <a:pt x="638" y="104"/>
                </a:lnTo>
                <a:lnTo>
                  <a:pt x="637" y="111"/>
                </a:lnTo>
                <a:lnTo>
                  <a:pt x="634" y="117"/>
                </a:lnTo>
                <a:lnTo>
                  <a:pt x="627" y="121"/>
                </a:lnTo>
                <a:lnTo>
                  <a:pt x="621" y="126"/>
                </a:lnTo>
                <a:lnTo>
                  <a:pt x="615" y="130"/>
                </a:lnTo>
                <a:lnTo>
                  <a:pt x="613" y="135"/>
                </a:lnTo>
                <a:lnTo>
                  <a:pt x="613" y="141"/>
                </a:lnTo>
                <a:lnTo>
                  <a:pt x="618" y="149"/>
                </a:lnTo>
                <a:lnTo>
                  <a:pt x="618" y="157"/>
                </a:lnTo>
                <a:lnTo>
                  <a:pt x="616" y="164"/>
                </a:lnTo>
                <a:lnTo>
                  <a:pt x="613" y="170"/>
                </a:lnTo>
                <a:lnTo>
                  <a:pt x="611" y="175"/>
                </a:lnTo>
                <a:lnTo>
                  <a:pt x="615" y="177"/>
                </a:lnTo>
                <a:lnTo>
                  <a:pt x="621" y="177"/>
                </a:lnTo>
                <a:lnTo>
                  <a:pt x="626" y="178"/>
                </a:lnTo>
                <a:lnTo>
                  <a:pt x="630" y="178"/>
                </a:lnTo>
                <a:lnTo>
                  <a:pt x="620" y="187"/>
                </a:lnTo>
                <a:lnTo>
                  <a:pt x="618" y="196"/>
                </a:lnTo>
                <a:lnTo>
                  <a:pt x="621" y="208"/>
                </a:lnTo>
                <a:lnTo>
                  <a:pt x="628" y="222"/>
                </a:lnTo>
                <a:lnTo>
                  <a:pt x="623" y="225"/>
                </a:lnTo>
                <a:lnTo>
                  <a:pt x="618" y="230"/>
                </a:lnTo>
                <a:lnTo>
                  <a:pt x="614" y="234"/>
                </a:lnTo>
                <a:lnTo>
                  <a:pt x="616" y="242"/>
                </a:lnTo>
                <a:lnTo>
                  <a:pt x="618" y="249"/>
                </a:lnTo>
                <a:lnTo>
                  <a:pt x="614" y="251"/>
                </a:lnTo>
                <a:lnTo>
                  <a:pt x="612" y="256"/>
                </a:lnTo>
                <a:lnTo>
                  <a:pt x="616" y="265"/>
                </a:lnTo>
                <a:lnTo>
                  <a:pt x="615" y="268"/>
                </a:lnTo>
                <a:lnTo>
                  <a:pt x="613" y="271"/>
                </a:lnTo>
                <a:lnTo>
                  <a:pt x="611" y="273"/>
                </a:lnTo>
                <a:lnTo>
                  <a:pt x="609" y="277"/>
                </a:lnTo>
                <a:lnTo>
                  <a:pt x="609" y="284"/>
                </a:lnTo>
                <a:lnTo>
                  <a:pt x="609" y="292"/>
                </a:lnTo>
                <a:lnTo>
                  <a:pt x="607" y="299"/>
                </a:lnTo>
                <a:lnTo>
                  <a:pt x="599" y="307"/>
                </a:lnTo>
                <a:lnTo>
                  <a:pt x="590" y="309"/>
                </a:lnTo>
                <a:lnTo>
                  <a:pt x="581" y="310"/>
                </a:lnTo>
                <a:lnTo>
                  <a:pt x="574" y="310"/>
                </a:lnTo>
                <a:lnTo>
                  <a:pt x="567" y="309"/>
                </a:lnTo>
                <a:lnTo>
                  <a:pt x="560" y="307"/>
                </a:lnTo>
                <a:lnTo>
                  <a:pt x="554" y="303"/>
                </a:lnTo>
                <a:lnTo>
                  <a:pt x="548" y="301"/>
                </a:lnTo>
                <a:lnTo>
                  <a:pt x="543" y="299"/>
                </a:lnTo>
                <a:lnTo>
                  <a:pt x="533" y="311"/>
                </a:lnTo>
                <a:lnTo>
                  <a:pt x="526" y="325"/>
                </a:lnTo>
                <a:lnTo>
                  <a:pt x="523" y="341"/>
                </a:lnTo>
                <a:lnTo>
                  <a:pt x="525" y="357"/>
                </a:lnTo>
                <a:lnTo>
                  <a:pt x="532" y="382"/>
                </a:lnTo>
                <a:lnTo>
                  <a:pt x="544" y="404"/>
                </a:lnTo>
                <a:lnTo>
                  <a:pt x="558" y="424"/>
                </a:lnTo>
                <a:lnTo>
                  <a:pt x="574" y="445"/>
                </a:lnTo>
                <a:lnTo>
                  <a:pt x="590" y="466"/>
                </a:lnTo>
                <a:lnTo>
                  <a:pt x="606" y="485"/>
                </a:lnTo>
                <a:lnTo>
                  <a:pt x="622" y="506"/>
                </a:lnTo>
                <a:lnTo>
                  <a:pt x="635" y="527"/>
                </a:lnTo>
                <a:lnTo>
                  <a:pt x="643" y="552"/>
                </a:lnTo>
                <a:lnTo>
                  <a:pt x="643" y="575"/>
                </a:lnTo>
                <a:lnTo>
                  <a:pt x="637" y="597"/>
                </a:lnTo>
                <a:lnTo>
                  <a:pt x="628" y="618"/>
                </a:lnTo>
                <a:lnTo>
                  <a:pt x="619" y="640"/>
                </a:lnTo>
                <a:lnTo>
                  <a:pt x="609" y="662"/>
                </a:lnTo>
                <a:lnTo>
                  <a:pt x="604" y="685"/>
                </a:lnTo>
                <a:lnTo>
                  <a:pt x="604" y="709"/>
                </a:lnTo>
                <a:lnTo>
                  <a:pt x="604" y="721"/>
                </a:lnTo>
                <a:lnTo>
                  <a:pt x="605" y="732"/>
                </a:lnTo>
                <a:lnTo>
                  <a:pt x="606" y="744"/>
                </a:lnTo>
                <a:lnTo>
                  <a:pt x="607" y="753"/>
                </a:lnTo>
                <a:lnTo>
                  <a:pt x="616" y="754"/>
                </a:lnTo>
                <a:lnTo>
                  <a:pt x="626" y="755"/>
                </a:lnTo>
                <a:lnTo>
                  <a:pt x="636" y="755"/>
                </a:lnTo>
                <a:lnTo>
                  <a:pt x="645" y="755"/>
                </a:lnTo>
                <a:lnTo>
                  <a:pt x="654" y="754"/>
                </a:lnTo>
                <a:lnTo>
                  <a:pt x="664" y="752"/>
                </a:lnTo>
                <a:lnTo>
                  <a:pt x="672" y="748"/>
                </a:lnTo>
                <a:lnTo>
                  <a:pt x="680" y="742"/>
                </a:lnTo>
                <a:lnTo>
                  <a:pt x="694" y="723"/>
                </a:lnTo>
                <a:lnTo>
                  <a:pt x="694" y="699"/>
                </a:lnTo>
                <a:lnTo>
                  <a:pt x="692" y="673"/>
                </a:lnTo>
                <a:lnTo>
                  <a:pt x="699" y="650"/>
                </a:lnTo>
                <a:lnTo>
                  <a:pt x="707" y="636"/>
                </a:lnTo>
                <a:lnTo>
                  <a:pt x="714" y="623"/>
                </a:lnTo>
                <a:lnTo>
                  <a:pt x="720" y="608"/>
                </a:lnTo>
                <a:lnTo>
                  <a:pt x="725" y="591"/>
                </a:lnTo>
                <a:lnTo>
                  <a:pt x="734" y="606"/>
                </a:lnTo>
                <a:lnTo>
                  <a:pt x="736" y="623"/>
                </a:lnTo>
                <a:lnTo>
                  <a:pt x="736" y="640"/>
                </a:lnTo>
                <a:lnTo>
                  <a:pt x="734" y="656"/>
                </a:lnTo>
                <a:lnTo>
                  <a:pt x="742" y="651"/>
                </a:lnTo>
                <a:lnTo>
                  <a:pt x="750" y="647"/>
                </a:lnTo>
                <a:lnTo>
                  <a:pt x="758" y="641"/>
                </a:lnTo>
                <a:lnTo>
                  <a:pt x="766" y="634"/>
                </a:lnTo>
                <a:lnTo>
                  <a:pt x="774" y="628"/>
                </a:lnTo>
                <a:lnTo>
                  <a:pt x="782" y="624"/>
                </a:lnTo>
                <a:lnTo>
                  <a:pt x="791" y="620"/>
                </a:lnTo>
                <a:lnTo>
                  <a:pt x="801" y="619"/>
                </a:lnTo>
                <a:lnTo>
                  <a:pt x="798" y="629"/>
                </a:lnTo>
                <a:lnTo>
                  <a:pt x="796" y="641"/>
                </a:lnTo>
                <a:lnTo>
                  <a:pt x="795" y="653"/>
                </a:lnTo>
                <a:lnTo>
                  <a:pt x="793" y="663"/>
                </a:lnTo>
                <a:lnTo>
                  <a:pt x="789" y="673"/>
                </a:lnTo>
                <a:lnTo>
                  <a:pt x="783" y="683"/>
                </a:lnTo>
                <a:lnTo>
                  <a:pt x="775" y="691"/>
                </a:lnTo>
                <a:lnTo>
                  <a:pt x="765" y="696"/>
                </a:lnTo>
                <a:lnTo>
                  <a:pt x="762" y="708"/>
                </a:lnTo>
                <a:lnTo>
                  <a:pt x="758" y="719"/>
                </a:lnTo>
                <a:lnTo>
                  <a:pt x="755" y="731"/>
                </a:lnTo>
                <a:lnTo>
                  <a:pt x="750" y="741"/>
                </a:lnTo>
                <a:lnTo>
                  <a:pt x="743" y="752"/>
                </a:lnTo>
                <a:lnTo>
                  <a:pt x="735" y="760"/>
                </a:lnTo>
                <a:lnTo>
                  <a:pt x="726" y="767"/>
                </a:lnTo>
                <a:lnTo>
                  <a:pt x="713" y="770"/>
                </a:lnTo>
                <a:lnTo>
                  <a:pt x="711" y="778"/>
                </a:lnTo>
                <a:lnTo>
                  <a:pt x="706" y="785"/>
                </a:lnTo>
                <a:lnTo>
                  <a:pt x="702" y="792"/>
                </a:lnTo>
                <a:lnTo>
                  <a:pt x="695" y="798"/>
                </a:lnTo>
                <a:lnTo>
                  <a:pt x="688" y="802"/>
                </a:lnTo>
                <a:lnTo>
                  <a:pt x="681" y="806"/>
                </a:lnTo>
                <a:lnTo>
                  <a:pt x="673" y="809"/>
                </a:lnTo>
                <a:lnTo>
                  <a:pt x="665" y="810"/>
                </a:lnTo>
                <a:lnTo>
                  <a:pt x="638" y="814"/>
                </a:lnTo>
                <a:lnTo>
                  <a:pt x="643" y="838"/>
                </a:lnTo>
                <a:lnTo>
                  <a:pt x="649" y="861"/>
                </a:lnTo>
                <a:lnTo>
                  <a:pt x="654" y="885"/>
                </a:lnTo>
                <a:lnTo>
                  <a:pt x="660" y="908"/>
                </a:lnTo>
                <a:lnTo>
                  <a:pt x="665" y="933"/>
                </a:lnTo>
                <a:lnTo>
                  <a:pt x="671" y="957"/>
                </a:lnTo>
                <a:lnTo>
                  <a:pt x="675" y="981"/>
                </a:lnTo>
                <a:lnTo>
                  <a:pt x="679" y="1005"/>
                </a:lnTo>
                <a:lnTo>
                  <a:pt x="688" y="1035"/>
                </a:lnTo>
                <a:lnTo>
                  <a:pt x="681" y="1037"/>
                </a:lnTo>
                <a:lnTo>
                  <a:pt x="673" y="1041"/>
                </a:lnTo>
                <a:lnTo>
                  <a:pt x="666" y="1044"/>
                </a:lnTo>
                <a:lnTo>
                  <a:pt x="659" y="1048"/>
                </a:lnTo>
                <a:lnTo>
                  <a:pt x="653" y="1052"/>
                </a:lnTo>
                <a:lnTo>
                  <a:pt x="646" y="1057"/>
                </a:lnTo>
                <a:lnTo>
                  <a:pt x="639" y="1063"/>
                </a:lnTo>
                <a:lnTo>
                  <a:pt x="634" y="1067"/>
                </a:lnTo>
                <a:lnTo>
                  <a:pt x="637" y="1081"/>
                </a:lnTo>
                <a:lnTo>
                  <a:pt x="643" y="1094"/>
                </a:lnTo>
                <a:lnTo>
                  <a:pt x="649" y="1107"/>
                </a:lnTo>
                <a:lnTo>
                  <a:pt x="653" y="1119"/>
                </a:lnTo>
                <a:lnTo>
                  <a:pt x="661" y="1153"/>
                </a:lnTo>
                <a:lnTo>
                  <a:pt x="669" y="1187"/>
                </a:lnTo>
                <a:lnTo>
                  <a:pt x="676" y="1222"/>
                </a:lnTo>
                <a:lnTo>
                  <a:pt x="682" y="1258"/>
                </a:lnTo>
                <a:lnTo>
                  <a:pt x="685" y="1293"/>
                </a:lnTo>
                <a:lnTo>
                  <a:pt x="688" y="1329"/>
                </a:lnTo>
                <a:lnTo>
                  <a:pt x="689" y="1366"/>
                </a:lnTo>
                <a:lnTo>
                  <a:pt x="689" y="1404"/>
                </a:lnTo>
                <a:lnTo>
                  <a:pt x="690" y="1434"/>
                </a:lnTo>
                <a:lnTo>
                  <a:pt x="691" y="1462"/>
                </a:lnTo>
                <a:lnTo>
                  <a:pt x="695" y="1490"/>
                </a:lnTo>
                <a:lnTo>
                  <a:pt x="700" y="1517"/>
                </a:lnTo>
                <a:lnTo>
                  <a:pt x="706" y="1545"/>
                </a:lnTo>
                <a:lnTo>
                  <a:pt x="714" y="1570"/>
                </a:lnTo>
                <a:lnTo>
                  <a:pt x="724" y="1595"/>
                </a:lnTo>
                <a:lnTo>
                  <a:pt x="734" y="1621"/>
                </a:lnTo>
                <a:lnTo>
                  <a:pt x="725" y="1625"/>
                </a:lnTo>
                <a:lnTo>
                  <a:pt x="714" y="1628"/>
                </a:lnTo>
                <a:lnTo>
                  <a:pt x="704" y="1630"/>
                </a:lnTo>
                <a:lnTo>
                  <a:pt x="692" y="1631"/>
                </a:lnTo>
                <a:lnTo>
                  <a:pt x="682" y="1633"/>
                </a:lnTo>
                <a:lnTo>
                  <a:pt x="671" y="1634"/>
                </a:lnTo>
                <a:lnTo>
                  <a:pt x="660" y="1636"/>
                </a:lnTo>
                <a:lnTo>
                  <a:pt x="650" y="1638"/>
                </a:lnTo>
                <a:lnTo>
                  <a:pt x="650" y="1734"/>
                </a:lnTo>
                <a:lnTo>
                  <a:pt x="645" y="1829"/>
                </a:lnTo>
                <a:lnTo>
                  <a:pt x="639" y="1925"/>
                </a:lnTo>
                <a:lnTo>
                  <a:pt x="634" y="2019"/>
                </a:lnTo>
                <a:lnTo>
                  <a:pt x="634" y="2036"/>
                </a:lnTo>
                <a:lnTo>
                  <a:pt x="635" y="2051"/>
                </a:lnTo>
                <a:lnTo>
                  <a:pt x="639" y="2064"/>
                </a:lnTo>
                <a:lnTo>
                  <a:pt x="645" y="2077"/>
                </a:lnTo>
                <a:lnTo>
                  <a:pt x="652" y="2090"/>
                </a:lnTo>
                <a:lnTo>
                  <a:pt x="661" y="2101"/>
                </a:lnTo>
                <a:lnTo>
                  <a:pt x="672" y="2113"/>
                </a:lnTo>
                <a:lnTo>
                  <a:pt x="683" y="2122"/>
                </a:lnTo>
                <a:lnTo>
                  <a:pt x="690" y="2131"/>
                </a:lnTo>
                <a:lnTo>
                  <a:pt x="697" y="2140"/>
                </a:lnTo>
                <a:lnTo>
                  <a:pt x="704" y="2150"/>
                </a:lnTo>
                <a:lnTo>
                  <a:pt x="711" y="2160"/>
                </a:lnTo>
                <a:lnTo>
                  <a:pt x="718" y="2169"/>
                </a:lnTo>
                <a:lnTo>
                  <a:pt x="726" y="2177"/>
                </a:lnTo>
                <a:lnTo>
                  <a:pt x="734" y="2185"/>
                </a:lnTo>
                <a:lnTo>
                  <a:pt x="744" y="2191"/>
                </a:lnTo>
                <a:lnTo>
                  <a:pt x="752" y="2195"/>
                </a:lnTo>
                <a:lnTo>
                  <a:pt x="760" y="2198"/>
                </a:lnTo>
                <a:lnTo>
                  <a:pt x="768" y="2200"/>
                </a:lnTo>
                <a:lnTo>
                  <a:pt x="776" y="2204"/>
                </a:lnTo>
                <a:lnTo>
                  <a:pt x="785" y="2207"/>
                </a:lnTo>
                <a:lnTo>
                  <a:pt x="791" y="2211"/>
                </a:lnTo>
                <a:lnTo>
                  <a:pt x="797" y="2216"/>
                </a:lnTo>
                <a:lnTo>
                  <a:pt x="803" y="2223"/>
                </a:lnTo>
                <a:lnTo>
                  <a:pt x="801" y="2235"/>
                </a:lnTo>
                <a:lnTo>
                  <a:pt x="785" y="2234"/>
                </a:lnTo>
                <a:lnTo>
                  <a:pt x="768" y="2235"/>
                </a:lnTo>
                <a:lnTo>
                  <a:pt x="751" y="2235"/>
                </a:lnTo>
                <a:lnTo>
                  <a:pt x="735" y="2236"/>
                </a:lnTo>
                <a:lnTo>
                  <a:pt x="719" y="2237"/>
                </a:lnTo>
                <a:lnTo>
                  <a:pt x="703" y="2237"/>
                </a:lnTo>
                <a:lnTo>
                  <a:pt x="688" y="2236"/>
                </a:lnTo>
                <a:lnTo>
                  <a:pt x="672" y="2234"/>
                </a:lnTo>
                <a:lnTo>
                  <a:pt x="660" y="2227"/>
                </a:lnTo>
                <a:lnTo>
                  <a:pt x="649" y="2218"/>
                </a:lnTo>
                <a:lnTo>
                  <a:pt x="638" y="2208"/>
                </a:lnTo>
                <a:lnTo>
                  <a:pt x="627" y="2198"/>
                </a:lnTo>
                <a:lnTo>
                  <a:pt x="616" y="2190"/>
                </a:lnTo>
                <a:lnTo>
                  <a:pt x="605" y="2182"/>
                </a:lnTo>
                <a:lnTo>
                  <a:pt x="591" y="2177"/>
                </a:lnTo>
                <a:lnTo>
                  <a:pt x="577" y="2176"/>
                </a:lnTo>
                <a:lnTo>
                  <a:pt x="571" y="2230"/>
                </a:lnTo>
                <a:lnTo>
                  <a:pt x="568" y="2230"/>
                </a:lnTo>
                <a:lnTo>
                  <a:pt x="565" y="2231"/>
                </a:lnTo>
                <a:lnTo>
                  <a:pt x="561" y="2231"/>
                </a:lnTo>
                <a:lnTo>
                  <a:pt x="558" y="2231"/>
                </a:lnTo>
                <a:lnTo>
                  <a:pt x="559" y="2219"/>
                </a:lnTo>
                <a:lnTo>
                  <a:pt x="556" y="2208"/>
                </a:lnTo>
                <a:lnTo>
                  <a:pt x="553" y="2198"/>
                </a:lnTo>
                <a:lnTo>
                  <a:pt x="547" y="2188"/>
                </a:lnTo>
                <a:lnTo>
                  <a:pt x="543" y="2178"/>
                </a:lnTo>
                <a:lnTo>
                  <a:pt x="538" y="2168"/>
                </a:lnTo>
                <a:lnTo>
                  <a:pt x="536" y="2157"/>
                </a:lnTo>
                <a:lnTo>
                  <a:pt x="537" y="2144"/>
                </a:lnTo>
                <a:lnTo>
                  <a:pt x="539" y="2121"/>
                </a:lnTo>
                <a:lnTo>
                  <a:pt x="546" y="2100"/>
                </a:lnTo>
                <a:lnTo>
                  <a:pt x="556" y="2080"/>
                </a:lnTo>
                <a:lnTo>
                  <a:pt x="570" y="2062"/>
                </a:lnTo>
                <a:lnTo>
                  <a:pt x="573" y="2026"/>
                </a:lnTo>
                <a:lnTo>
                  <a:pt x="571" y="1992"/>
                </a:lnTo>
                <a:lnTo>
                  <a:pt x="567" y="1957"/>
                </a:lnTo>
                <a:lnTo>
                  <a:pt x="560" y="1925"/>
                </a:lnTo>
                <a:lnTo>
                  <a:pt x="552" y="1893"/>
                </a:lnTo>
                <a:lnTo>
                  <a:pt x="541" y="1862"/>
                </a:lnTo>
                <a:lnTo>
                  <a:pt x="531" y="1829"/>
                </a:lnTo>
                <a:lnTo>
                  <a:pt x="521" y="1798"/>
                </a:lnTo>
                <a:lnTo>
                  <a:pt x="515" y="1759"/>
                </a:lnTo>
                <a:lnTo>
                  <a:pt x="517" y="1720"/>
                </a:lnTo>
                <a:lnTo>
                  <a:pt x="522" y="1679"/>
                </a:lnTo>
                <a:lnTo>
                  <a:pt x="524" y="1640"/>
                </a:lnTo>
                <a:lnTo>
                  <a:pt x="510" y="1656"/>
                </a:lnTo>
                <a:lnTo>
                  <a:pt x="495" y="1673"/>
                </a:lnTo>
                <a:lnTo>
                  <a:pt x="480" y="1687"/>
                </a:lnTo>
                <a:lnTo>
                  <a:pt x="465" y="1702"/>
                </a:lnTo>
                <a:lnTo>
                  <a:pt x="450" y="1719"/>
                </a:lnTo>
                <a:lnTo>
                  <a:pt x="434" y="1734"/>
                </a:lnTo>
                <a:lnTo>
                  <a:pt x="419" y="1747"/>
                </a:lnTo>
                <a:lnTo>
                  <a:pt x="403" y="1761"/>
                </a:lnTo>
                <a:lnTo>
                  <a:pt x="387" y="1776"/>
                </a:lnTo>
                <a:lnTo>
                  <a:pt x="371" y="1789"/>
                </a:lnTo>
                <a:lnTo>
                  <a:pt x="355" y="1802"/>
                </a:lnTo>
                <a:lnTo>
                  <a:pt x="338" y="1814"/>
                </a:lnTo>
                <a:lnTo>
                  <a:pt x="320" y="1827"/>
                </a:lnTo>
                <a:lnTo>
                  <a:pt x="303" y="1838"/>
                </a:lnTo>
                <a:lnTo>
                  <a:pt x="286" y="1849"/>
                </a:lnTo>
                <a:lnTo>
                  <a:pt x="268" y="1859"/>
                </a:lnTo>
                <a:lnTo>
                  <a:pt x="257" y="1872"/>
                </a:lnTo>
                <a:lnTo>
                  <a:pt x="247" y="1886"/>
                </a:lnTo>
                <a:lnTo>
                  <a:pt x="236" y="1901"/>
                </a:lnTo>
                <a:lnTo>
                  <a:pt x="226" y="1915"/>
                </a:lnTo>
                <a:lnTo>
                  <a:pt x="215" y="1928"/>
                </a:lnTo>
                <a:lnTo>
                  <a:pt x="204" y="1941"/>
                </a:lnTo>
                <a:lnTo>
                  <a:pt x="190" y="1951"/>
                </a:lnTo>
                <a:lnTo>
                  <a:pt x="175" y="1961"/>
                </a:lnTo>
                <a:lnTo>
                  <a:pt x="171" y="1978"/>
                </a:lnTo>
                <a:lnTo>
                  <a:pt x="168" y="1998"/>
                </a:lnTo>
                <a:lnTo>
                  <a:pt x="167" y="2016"/>
                </a:lnTo>
                <a:lnTo>
                  <a:pt x="165" y="2034"/>
                </a:lnTo>
                <a:lnTo>
                  <a:pt x="157" y="2056"/>
                </a:lnTo>
                <a:lnTo>
                  <a:pt x="150" y="2080"/>
                </a:lnTo>
                <a:lnTo>
                  <a:pt x="147" y="2104"/>
                </a:lnTo>
                <a:lnTo>
                  <a:pt x="153" y="2128"/>
                </a:lnTo>
                <a:lnTo>
                  <a:pt x="153" y="2136"/>
                </a:lnTo>
                <a:lnTo>
                  <a:pt x="152" y="2143"/>
                </a:lnTo>
                <a:lnTo>
                  <a:pt x="150" y="2148"/>
                </a:lnTo>
                <a:lnTo>
                  <a:pt x="145" y="2154"/>
                </a:lnTo>
                <a:lnTo>
                  <a:pt x="134" y="2146"/>
                </a:lnTo>
                <a:lnTo>
                  <a:pt x="121" y="2136"/>
                </a:lnTo>
                <a:lnTo>
                  <a:pt x="108" y="2125"/>
                </a:lnTo>
                <a:lnTo>
                  <a:pt x="97" y="2115"/>
                </a:lnTo>
                <a:lnTo>
                  <a:pt x="88" y="2102"/>
                </a:lnTo>
                <a:lnTo>
                  <a:pt x="79" y="2089"/>
                </a:lnTo>
                <a:lnTo>
                  <a:pt x="75" y="2075"/>
                </a:lnTo>
                <a:lnTo>
                  <a:pt x="74" y="2059"/>
                </a:lnTo>
                <a:lnTo>
                  <a:pt x="75" y="2034"/>
                </a:lnTo>
                <a:lnTo>
                  <a:pt x="82" y="2010"/>
                </a:lnTo>
                <a:lnTo>
                  <a:pt x="86" y="1987"/>
                </a:lnTo>
                <a:lnTo>
                  <a:pt x="81" y="1963"/>
                </a:lnTo>
                <a:lnTo>
                  <a:pt x="70" y="1959"/>
                </a:lnTo>
                <a:lnTo>
                  <a:pt x="60" y="1959"/>
                </a:lnTo>
                <a:lnTo>
                  <a:pt x="51" y="1963"/>
                </a:lnTo>
                <a:lnTo>
                  <a:pt x="41" y="1968"/>
                </a:lnTo>
                <a:lnTo>
                  <a:pt x="33" y="1974"/>
                </a:lnTo>
                <a:lnTo>
                  <a:pt x="25" y="1981"/>
                </a:lnTo>
                <a:lnTo>
                  <a:pt x="17" y="1988"/>
                </a:lnTo>
                <a:lnTo>
                  <a:pt x="9" y="1995"/>
                </a:lnTo>
                <a:lnTo>
                  <a:pt x="0" y="1985"/>
                </a:lnTo>
                <a:lnTo>
                  <a:pt x="14" y="1973"/>
                </a:lnTo>
                <a:lnTo>
                  <a:pt x="24" y="1958"/>
                </a:lnTo>
                <a:lnTo>
                  <a:pt x="32" y="1942"/>
                </a:lnTo>
                <a:lnTo>
                  <a:pt x="40" y="1926"/>
                </a:lnTo>
                <a:lnTo>
                  <a:pt x="47" y="1911"/>
                </a:lnTo>
                <a:lnTo>
                  <a:pt x="58" y="1897"/>
                </a:lnTo>
                <a:lnTo>
                  <a:pt x="71" y="1888"/>
                </a:lnTo>
                <a:lnTo>
                  <a:pt x="90" y="1882"/>
                </a:lnTo>
                <a:lnTo>
                  <a:pt x="105" y="1883"/>
                </a:lnTo>
                <a:lnTo>
                  <a:pt x="119" y="1882"/>
                </a:lnTo>
                <a:lnTo>
                  <a:pt x="132" y="1879"/>
                </a:lnTo>
                <a:lnTo>
                  <a:pt x="144" y="1872"/>
                </a:lnTo>
                <a:lnTo>
                  <a:pt x="156" y="1865"/>
                </a:lnTo>
                <a:lnTo>
                  <a:pt x="166" y="1856"/>
                </a:lnTo>
                <a:lnTo>
                  <a:pt x="177" y="1848"/>
                </a:lnTo>
                <a:lnTo>
                  <a:pt x="188" y="1838"/>
                </a:lnTo>
                <a:lnTo>
                  <a:pt x="204" y="1820"/>
                </a:lnTo>
                <a:lnTo>
                  <a:pt x="217" y="1799"/>
                </a:lnTo>
                <a:lnTo>
                  <a:pt x="227" y="1779"/>
                </a:lnTo>
                <a:lnTo>
                  <a:pt x="236" y="1757"/>
                </a:lnTo>
                <a:lnTo>
                  <a:pt x="245" y="1735"/>
                </a:lnTo>
                <a:lnTo>
                  <a:pt x="257" y="1714"/>
                </a:lnTo>
                <a:lnTo>
                  <a:pt x="271" y="1694"/>
                </a:lnTo>
                <a:lnTo>
                  <a:pt x="290" y="1676"/>
                </a:lnTo>
                <a:lnTo>
                  <a:pt x="297" y="1669"/>
                </a:lnTo>
                <a:lnTo>
                  <a:pt x="304" y="1663"/>
                </a:lnTo>
                <a:lnTo>
                  <a:pt x="311" y="1656"/>
                </a:lnTo>
                <a:lnTo>
                  <a:pt x="318" y="1651"/>
                </a:lnTo>
                <a:lnTo>
                  <a:pt x="325" y="1645"/>
                </a:lnTo>
                <a:lnTo>
                  <a:pt x="332" y="1639"/>
                </a:lnTo>
                <a:lnTo>
                  <a:pt x="340" y="1632"/>
                </a:lnTo>
                <a:lnTo>
                  <a:pt x="347" y="1626"/>
                </a:lnTo>
                <a:lnTo>
                  <a:pt x="340" y="1619"/>
                </a:lnTo>
                <a:lnTo>
                  <a:pt x="331" y="1614"/>
                </a:lnTo>
                <a:lnTo>
                  <a:pt x="321" y="1608"/>
                </a:lnTo>
                <a:lnTo>
                  <a:pt x="312" y="1602"/>
                </a:lnTo>
                <a:lnTo>
                  <a:pt x="304" y="1596"/>
                </a:lnTo>
                <a:lnTo>
                  <a:pt x="298" y="1588"/>
                </a:lnTo>
                <a:lnTo>
                  <a:pt x="295" y="1579"/>
                </a:lnTo>
                <a:lnTo>
                  <a:pt x="297" y="1568"/>
                </a:lnTo>
                <a:lnTo>
                  <a:pt x="305" y="1550"/>
                </a:lnTo>
                <a:lnTo>
                  <a:pt x="312" y="1532"/>
                </a:lnTo>
                <a:lnTo>
                  <a:pt x="318" y="1513"/>
                </a:lnTo>
                <a:lnTo>
                  <a:pt x="324" y="1495"/>
                </a:lnTo>
                <a:lnTo>
                  <a:pt x="329" y="1477"/>
                </a:lnTo>
                <a:lnTo>
                  <a:pt x="335" y="1458"/>
                </a:lnTo>
                <a:lnTo>
                  <a:pt x="341" y="1441"/>
                </a:lnTo>
                <a:lnTo>
                  <a:pt x="349" y="1422"/>
                </a:lnTo>
                <a:lnTo>
                  <a:pt x="357" y="1369"/>
                </a:lnTo>
                <a:lnTo>
                  <a:pt x="355" y="1316"/>
                </a:lnTo>
                <a:lnTo>
                  <a:pt x="349" y="1262"/>
                </a:lnTo>
                <a:lnTo>
                  <a:pt x="343" y="1209"/>
                </a:lnTo>
                <a:lnTo>
                  <a:pt x="346" y="1171"/>
                </a:lnTo>
                <a:lnTo>
                  <a:pt x="348" y="1132"/>
                </a:lnTo>
                <a:lnTo>
                  <a:pt x="350" y="1093"/>
                </a:lnTo>
                <a:lnTo>
                  <a:pt x="356" y="1055"/>
                </a:lnTo>
                <a:lnTo>
                  <a:pt x="348" y="1051"/>
                </a:lnTo>
                <a:lnTo>
                  <a:pt x="340" y="1049"/>
                </a:lnTo>
                <a:lnTo>
                  <a:pt x="332" y="1047"/>
                </a:lnTo>
                <a:lnTo>
                  <a:pt x="324" y="1043"/>
                </a:lnTo>
                <a:lnTo>
                  <a:pt x="316" y="1041"/>
                </a:lnTo>
                <a:lnTo>
                  <a:pt x="308" y="1037"/>
                </a:lnTo>
                <a:lnTo>
                  <a:pt x="301" y="1033"/>
                </a:lnTo>
                <a:lnTo>
                  <a:pt x="293" y="1028"/>
                </a:lnTo>
                <a:lnTo>
                  <a:pt x="309" y="1009"/>
                </a:lnTo>
                <a:lnTo>
                  <a:pt x="321" y="989"/>
                </a:lnTo>
                <a:lnTo>
                  <a:pt x="333" y="968"/>
                </a:lnTo>
                <a:lnTo>
                  <a:pt x="342" y="946"/>
                </a:lnTo>
                <a:lnTo>
                  <a:pt x="351" y="925"/>
                </a:lnTo>
                <a:lnTo>
                  <a:pt x="359" y="903"/>
                </a:lnTo>
                <a:lnTo>
                  <a:pt x="369" y="881"/>
                </a:lnTo>
                <a:lnTo>
                  <a:pt x="379" y="859"/>
                </a:lnTo>
                <a:lnTo>
                  <a:pt x="380" y="847"/>
                </a:lnTo>
                <a:lnTo>
                  <a:pt x="379" y="836"/>
                </a:lnTo>
                <a:lnTo>
                  <a:pt x="377" y="825"/>
                </a:lnTo>
                <a:lnTo>
                  <a:pt x="376" y="814"/>
                </a:lnTo>
                <a:lnTo>
                  <a:pt x="368" y="812"/>
                </a:lnTo>
                <a:lnTo>
                  <a:pt x="359" y="809"/>
                </a:lnTo>
                <a:lnTo>
                  <a:pt x="351" y="807"/>
                </a:lnTo>
                <a:lnTo>
                  <a:pt x="343" y="805"/>
                </a:lnTo>
                <a:lnTo>
                  <a:pt x="336" y="800"/>
                </a:lnTo>
                <a:lnTo>
                  <a:pt x="329" y="795"/>
                </a:lnTo>
                <a:lnTo>
                  <a:pt x="325" y="789"/>
                </a:lnTo>
                <a:lnTo>
                  <a:pt x="321" y="779"/>
                </a:lnTo>
                <a:lnTo>
                  <a:pt x="320" y="763"/>
                </a:lnTo>
                <a:lnTo>
                  <a:pt x="321" y="747"/>
                </a:lnTo>
                <a:lnTo>
                  <a:pt x="324" y="732"/>
                </a:lnTo>
                <a:lnTo>
                  <a:pt x="325" y="716"/>
                </a:lnTo>
                <a:lnTo>
                  <a:pt x="318" y="711"/>
                </a:lnTo>
                <a:lnTo>
                  <a:pt x="310" y="708"/>
                </a:lnTo>
                <a:lnTo>
                  <a:pt x="302" y="703"/>
                </a:lnTo>
                <a:lnTo>
                  <a:pt x="295" y="696"/>
                </a:lnTo>
                <a:lnTo>
                  <a:pt x="295" y="687"/>
                </a:lnTo>
                <a:lnTo>
                  <a:pt x="300" y="678"/>
                </a:lnTo>
                <a:lnTo>
                  <a:pt x="303" y="670"/>
                </a:lnTo>
                <a:lnTo>
                  <a:pt x="306" y="661"/>
                </a:lnTo>
                <a:lnTo>
                  <a:pt x="315" y="628"/>
                </a:lnTo>
                <a:lnTo>
                  <a:pt x="318" y="594"/>
                </a:lnTo>
                <a:lnTo>
                  <a:pt x="319" y="559"/>
                </a:lnTo>
                <a:lnTo>
                  <a:pt x="319" y="522"/>
                </a:lnTo>
                <a:lnTo>
                  <a:pt x="320" y="488"/>
                </a:lnTo>
                <a:lnTo>
                  <a:pt x="325" y="453"/>
                </a:lnTo>
                <a:lnTo>
                  <a:pt x="334" y="421"/>
                </a:lnTo>
                <a:lnTo>
                  <a:pt x="349" y="392"/>
                </a:lnTo>
                <a:lnTo>
                  <a:pt x="356" y="385"/>
                </a:lnTo>
                <a:lnTo>
                  <a:pt x="363" y="378"/>
                </a:lnTo>
                <a:lnTo>
                  <a:pt x="370" y="372"/>
                </a:lnTo>
                <a:lnTo>
                  <a:pt x="377" y="366"/>
                </a:lnTo>
                <a:lnTo>
                  <a:pt x="384" y="359"/>
                </a:lnTo>
                <a:lnTo>
                  <a:pt x="389" y="353"/>
                </a:lnTo>
                <a:lnTo>
                  <a:pt x="395" y="345"/>
                </a:lnTo>
                <a:lnTo>
                  <a:pt x="399" y="337"/>
                </a:lnTo>
                <a:lnTo>
                  <a:pt x="382" y="340"/>
                </a:lnTo>
                <a:lnTo>
                  <a:pt x="369" y="340"/>
                </a:lnTo>
                <a:lnTo>
                  <a:pt x="358" y="339"/>
                </a:lnTo>
                <a:lnTo>
                  <a:pt x="349" y="336"/>
                </a:lnTo>
                <a:lnTo>
                  <a:pt x="342" y="330"/>
                </a:lnTo>
                <a:lnTo>
                  <a:pt x="336" y="324"/>
                </a:lnTo>
                <a:lnTo>
                  <a:pt x="329" y="317"/>
                </a:lnTo>
                <a:lnTo>
                  <a:pt x="324" y="310"/>
                </a:lnTo>
                <a:lnTo>
                  <a:pt x="331" y="306"/>
                </a:lnTo>
                <a:lnTo>
                  <a:pt x="340" y="302"/>
                </a:lnTo>
                <a:lnTo>
                  <a:pt x="350" y="298"/>
                </a:lnTo>
                <a:lnTo>
                  <a:pt x="356" y="292"/>
                </a:lnTo>
                <a:lnTo>
                  <a:pt x="357" y="276"/>
                </a:lnTo>
                <a:lnTo>
                  <a:pt x="354" y="262"/>
                </a:lnTo>
                <a:lnTo>
                  <a:pt x="348" y="249"/>
                </a:lnTo>
                <a:lnTo>
                  <a:pt x="340" y="235"/>
                </a:lnTo>
                <a:lnTo>
                  <a:pt x="332" y="223"/>
                </a:lnTo>
                <a:lnTo>
                  <a:pt x="326" y="209"/>
                </a:lnTo>
                <a:lnTo>
                  <a:pt x="324" y="194"/>
                </a:lnTo>
                <a:lnTo>
                  <a:pt x="326" y="178"/>
                </a:lnTo>
                <a:lnTo>
                  <a:pt x="326" y="165"/>
                </a:lnTo>
                <a:lnTo>
                  <a:pt x="329" y="152"/>
                </a:lnTo>
                <a:lnTo>
                  <a:pt x="335" y="141"/>
                </a:lnTo>
                <a:lnTo>
                  <a:pt x="342" y="128"/>
                </a:lnTo>
                <a:lnTo>
                  <a:pt x="349" y="117"/>
                </a:lnTo>
                <a:lnTo>
                  <a:pt x="354" y="105"/>
                </a:lnTo>
                <a:lnTo>
                  <a:pt x="357" y="92"/>
                </a:lnTo>
                <a:lnTo>
                  <a:pt x="356" y="79"/>
                </a:lnTo>
                <a:lnTo>
                  <a:pt x="355" y="58"/>
                </a:lnTo>
                <a:lnTo>
                  <a:pt x="361" y="43"/>
                </a:lnTo>
                <a:lnTo>
                  <a:pt x="370" y="32"/>
                </a:lnTo>
                <a:lnTo>
                  <a:pt x="382" y="26"/>
                </a:lnTo>
                <a:lnTo>
                  <a:pt x="397" y="22"/>
                </a:lnTo>
                <a:lnTo>
                  <a:pt x="414" y="19"/>
                </a:lnTo>
                <a:lnTo>
                  <a:pt x="427" y="15"/>
                </a:lnTo>
                <a:lnTo>
                  <a:pt x="440" y="12"/>
                </a:lnTo>
                <a:lnTo>
                  <a:pt x="455" y="14"/>
                </a:lnTo>
                <a:lnTo>
                  <a:pt x="469" y="13"/>
                </a:lnTo>
                <a:lnTo>
                  <a:pt x="482" y="9"/>
                </a:lnTo>
                <a:lnTo>
                  <a:pt x="495" y="6"/>
                </a:lnTo>
                <a:lnTo>
                  <a:pt x="508" y="3"/>
                </a:lnTo>
                <a:lnTo>
                  <a:pt x="521" y="0"/>
                </a:lnTo>
                <a:lnTo>
                  <a:pt x="535" y="0"/>
                </a:lnTo>
                <a:lnTo>
                  <a:pt x="550" y="3"/>
                </a:lnTo>
                <a:lnTo>
                  <a:pt x="558" y="4"/>
                </a:lnTo>
                <a:lnTo>
                  <a:pt x="566" y="6"/>
                </a:lnTo>
                <a:lnTo>
                  <a:pt x="574" y="9"/>
                </a:lnTo>
                <a:lnTo>
                  <a:pt x="582" y="13"/>
                </a:lnTo>
                <a:lnTo>
                  <a:pt x="589" y="19"/>
                </a:lnTo>
                <a:lnTo>
                  <a:pt x="594" y="24"/>
                </a:lnTo>
                <a:lnTo>
                  <a:pt x="600" y="30"/>
                </a:lnTo>
                <a:lnTo>
                  <a:pt x="604" y="38"/>
                </a:lnTo>
                <a:close/>
              </a:path>
            </a:pathLst>
          </a:custGeom>
          <a:solidFill>
            <a:srgbClr val="00CC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75115" name="AutoShape 11">
            <a:extLst>
              <a:ext uri="{FF2B5EF4-FFF2-40B4-BE49-F238E27FC236}">
                <a16:creationId xmlns:a16="http://schemas.microsoft.com/office/drawing/2014/main" id="{AC13AAEE-FBC1-65F0-82A1-281ADF18EB21}"/>
              </a:ext>
            </a:extLst>
          </p:cNvPr>
          <p:cNvSpPr>
            <a:spLocks noChangeArrowheads="1"/>
          </p:cNvSpPr>
          <p:nvPr/>
        </p:nvSpPr>
        <p:spPr bwMode="auto">
          <a:xfrm rot="5400000" flipV="1">
            <a:off x="76200" y="4191000"/>
            <a:ext cx="3200400" cy="609600"/>
          </a:xfrm>
          <a:custGeom>
            <a:avLst/>
            <a:gdLst>
              <a:gd name="G0" fmla="+- 3128 0 0"/>
              <a:gd name="G1" fmla="+- 21600 0 3128"/>
              <a:gd name="G2" fmla="*/ 3128 1 2"/>
              <a:gd name="G3" fmla="+- 21600 0 G2"/>
              <a:gd name="G4" fmla="+/ 3128 21600 2"/>
              <a:gd name="G5" fmla="+/ G1 0 2"/>
              <a:gd name="G6" fmla="*/ 21600 21600 3128"/>
              <a:gd name="G7" fmla="*/ G6 1 2"/>
              <a:gd name="G8" fmla="+- 21600 0 G7"/>
              <a:gd name="G9" fmla="*/ 21600 1 2"/>
              <a:gd name="G10" fmla="+- 3128 0 G9"/>
              <a:gd name="G11" fmla="?: G10 G8 0"/>
              <a:gd name="G12" fmla="?: G10 G7 21600"/>
              <a:gd name="T0" fmla="*/ 20036 w 21600"/>
              <a:gd name="T1" fmla="*/ 10800 h 21600"/>
              <a:gd name="T2" fmla="*/ 10800 w 21600"/>
              <a:gd name="T3" fmla="*/ 21600 h 21600"/>
              <a:gd name="T4" fmla="*/ 1564 w 21600"/>
              <a:gd name="T5" fmla="*/ 10800 h 21600"/>
              <a:gd name="T6" fmla="*/ 10800 w 21600"/>
              <a:gd name="T7" fmla="*/ 0 h 21600"/>
              <a:gd name="T8" fmla="*/ 3364 w 21600"/>
              <a:gd name="T9" fmla="*/ 3364 h 21600"/>
              <a:gd name="T10" fmla="*/ 18236 w 21600"/>
              <a:gd name="T11" fmla="*/ 1823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3128" y="21600"/>
                </a:lnTo>
                <a:lnTo>
                  <a:pt x="18472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B2B2B2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5124" name="Text Box 20">
            <a:extLst>
              <a:ext uri="{FF2B5EF4-FFF2-40B4-BE49-F238E27FC236}">
                <a16:creationId xmlns:a16="http://schemas.microsoft.com/office/drawing/2014/main" id="{78DE8432-E739-40F3-D6C8-7202697C28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28600"/>
            <a:ext cx="12192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200">
                <a:solidFill>
                  <a:schemeClr val="bg2"/>
                </a:solidFill>
                <a:latin typeface="Verdana" panose="020B0604030504040204" pitchFamily="34" charset="0"/>
              </a:rPr>
              <a:t>Background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06" name="Rectangle 50">
            <a:extLst>
              <a:ext uri="{FF2B5EF4-FFF2-40B4-BE49-F238E27FC236}">
                <a16:creationId xmlns:a16="http://schemas.microsoft.com/office/drawing/2014/main" id="{39173237-6512-C09E-165C-F1E012B6D9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Distance impairs casual interaction</a:t>
            </a:r>
          </a:p>
        </p:txBody>
      </p:sp>
      <p:sp>
        <p:nvSpPr>
          <p:cNvPr id="70709" name="Text Box 53">
            <a:extLst>
              <a:ext uri="{FF2B5EF4-FFF2-40B4-BE49-F238E27FC236}">
                <a16:creationId xmlns:a16="http://schemas.microsoft.com/office/drawing/2014/main" id="{878DC85D-B76B-D6C0-75B2-01EAD15F8C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28600"/>
            <a:ext cx="12192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200">
                <a:solidFill>
                  <a:schemeClr val="bg2"/>
                </a:solidFill>
                <a:latin typeface="Verdana" panose="020B0604030504040204" pitchFamily="34" charset="0"/>
              </a:rPr>
              <a:t>Background</a:t>
            </a:r>
          </a:p>
        </p:txBody>
      </p:sp>
      <p:pic>
        <p:nvPicPr>
          <p:cNvPr id="70711" name="foursome.WMV">
            <a:hlinkClick r:id="" action="ppaction://media"/>
            <a:extLst>
              <a:ext uri="{FF2B5EF4-FFF2-40B4-BE49-F238E27FC236}">
                <a16:creationId xmlns:a16="http://schemas.microsoft.com/office/drawing/2014/main" id="{DE01F5A1-FF40-DD13-F0E1-34A8025AAEEF}"/>
              </a:ext>
            </a:extLst>
          </p:cNvPr>
          <p:cNvPicPr>
            <a:picLocks noGrp="1" noRot="1" noChangeAspect="1" noChangeArrowheads="1"/>
          </p:cNvPicPr>
          <p:nvPr>
            <p:ph idx="1"/>
            <a:vide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0" y="1524000"/>
            <a:ext cx="7620000" cy="5024438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99" fill="hold"/>
                                        <p:tgtEl>
                                          <p:spTgt spid="707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0711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871B4545-5EFE-00ED-C43A-B06FC0575E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Technologies for casual interaction</a:t>
            </a:r>
          </a:p>
        </p:txBody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C1D0CD34-E147-6D5A-EB8A-664683605B7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524000"/>
            <a:ext cx="7772400" cy="1600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LID4096" sz="2400"/>
              <a:t>	</a:t>
            </a:r>
            <a:r>
              <a:rPr lang="en-US" altLang="LID4096"/>
              <a:t>Help bring the sense of cohesion and proximity</a:t>
            </a:r>
          </a:p>
        </p:txBody>
      </p:sp>
      <p:pic>
        <p:nvPicPr>
          <p:cNvPr id="72714" name="Picture 10">
            <a:extLst>
              <a:ext uri="{FF2B5EF4-FFF2-40B4-BE49-F238E27FC236}">
                <a16:creationId xmlns:a16="http://schemas.microsoft.com/office/drawing/2014/main" id="{FA9D35B3-A766-7E24-171F-DA9EDA065086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2200" y="2895600"/>
            <a:ext cx="2057400" cy="3733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2716" name="Picture 12">
            <a:extLst>
              <a:ext uri="{FF2B5EF4-FFF2-40B4-BE49-F238E27FC236}">
                <a16:creationId xmlns:a16="http://schemas.microsoft.com/office/drawing/2014/main" id="{4ED79D04-832B-E3D5-07B9-52E2F932CA23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05200" y="2895600"/>
            <a:ext cx="2209800" cy="3733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2718" name="Picture 14">
            <a:extLst>
              <a:ext uri="{FF2B5EF4-FFF2-40B4-BE49-F238E27FC236}">
                <a16:creationId xmlns:a16="http://schemas.microsoft.com/office/drawing/2014/main" id="{6D10ED05-1575-26E2-E995-7C1D291CC2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895600"/>
            <a:ext cx="2209800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719" name="Text Box 15">
            <a:extLst>
              <a:ext uri="{FF2B5EF4-FFF2-40B4-BE49-F238E27FC236}">
                <a16:creationId xmlns:a16="http://schemas.microsoft.com/office/drawing/2014/main" id="{FCED161C-7884-A779-1E93-F8C5DAADEF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28600"/>
            <a:ext cx="12192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200">
                <a:solidFill>
                  <a:schemeClr val="bg2"/>
                </a:solidFill>
                <a:latin typeface="Verdana" panose="020B0604030504040204" pitchFamily="34" charset="0"/>
              </a:rPr>
              <a:t>Background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2">
            <a:extLst>
              <a:ext uri="{FF2B5EF4-FFF2-40B4-BE49-F238E27FC236}">
                <a16:creationId xmlns:a16="http://schemas.microsoft.com/office/drawing/2014/main" id="{3A8FC5B1-85A6-CFDA-670B-D33830A869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Messy Board</a:t>
            </a:r>
          </a:p>
        </p:txBody>
      </p:sp>
      <p:sp>
        <p:nvSpPr>
          <p:cNvPr id="223236" name="Text Box 4">
            <a:extLst>
              <a:ext uri="{FF2B5EF4-FFF2-40B4-BE49-F238E27FC236}">
                <a16:creationId xmlns:a16="http://schemas.microsoft.com/office/drawing/2014/main" id="{5D7D7BA0-09D9-80A2-4E3E-3AC82F546D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28600"/>
            <a:ext cx="12192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200">
                <a:solidFill>
                  <a:schemeClr val="bg2"/>
                </a:solidFill>
                <a:latin typeface="Verdana" panose="020B0604030504040204" pitchFamily="34" charset="0"/>
              </a:rPr>
              <a:t>Background</a:t>
            </a:r>
          </a:p>
        </p:txBody>
      </p:sp>
      <p:pic>
        <p:nvPicPr>
          <p:cNvPr id="223237" name="Picture 5">
            <a:extLst>
              <a:ext uri="{FF2B5EF4-FFF2-40B4-BE49-F238E27FC236}">
                <a16:creationId xmlns:a16="http://schemas.microsoft.com/office/drawing/2014/main" id="{901FF8BA-4696-4FFE-E895-98B38C57436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3000" y="1447800"/>
            <a:ext cx="6781800" cy="5029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23240" name="Text Box 8">
            <a:extLst>
              <a:ext uri="{FF2B5EF4-FFF2-40B4-BE49-F238E27FC236}">
                <a16:creationId xmlns:a16="http://schemas.microsoft.com/office/drawing/2014/main" id="{0C5CE011-2591-DE47-4EF1-02F61CE70F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838200"/>
            <a:ext cx="1905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200">
                <a:solidFill>
                  <a:schemeClr val="bg2"/>
                </a:solidFill>
                <a:latin typeface="Verdana" panose="020B0604030504040204" pitchFamily="34" charset="0"/>
              </a:rPr>
              <a:t>(Fass, 2002)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91CDD035-454C-D699-B0B3-F5E78DD9FA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 sz="3200"/>
              <a:t>Notification Collage (NC) </a:t>
            </a:r>
            <a:endParaRPr lang="en-US" altLang="LID4096" sz="1000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702A933A-B4E6-4ABB-CE2D-F679EE838AB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endParaRPr lang="en-US" altLang="LID4096" sz="2400"/>
          </a:p>
          <a:p>
            <a:endParaRPr lang="en-US" altLang="LID4096" sz="2400"/>
          </a:p>
        </p:txBody>
      </p:sp>
      <p:sp>
        <p:nvSpPr>
          <p:cNvPr id="4106" name="Text Box 10">
            <a:extLst>
              <a:ext uri="{FF2B5EF4-FFF2-40B4-BE49-F238E27FC236}">
                <a16:creationId xmlns:a16="http://schemas.microsoft.com/office/drawing/2014/main" id="{2422ADD0-3D50-13EE-A790-7243A47220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838200"/>
            <a:ext cx="2514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000">
                <a:solidFill>
                  <a:schemeClr val="tx2"/>
                </a:solidFill>
              </a:rPr>
              <a:t>(Greenberg &amp; Rounding, 2001)</a:t>
            </a:r>
          </a:p>
        </p:txBody>
      </p:sp>
      <p:sp>
        <p:nvSpPr>
          <p:cNvPr id="4107" name="Text Box 11">
            <a:extLst>
              <a:ext uri="{FF2B5EF4-FFF2-40B4-BE49-F238E27FC236}">
                <a16:creationId xmlns:a16="http://schemas.microsoft.com/office/drawing/2014/main" id="{8F1A934F-5CCD-4E9D-8077-BB29160F7B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04800"/>
            <a:ext cx="12192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200">
                <a:solidFill>
                  <a:schemeClr val="bg2"/>
                </a:solidFill>
                <a:latin typeface="Verdana" panose="020B0604030504040204" pitchFamily="34" charset="0"/>
              </a:rPr>
              <a:t>Background</a:t>
            </a:r>
          </a:p>
        </p:txBody>
      </p:sp>
      <p:pic>
        <p:nvPicPr>
          <p:cNvPr id="4114" name="NCclip.WMV">
            <a:hlinkClick r:id="" action="ppaction://media"/>
            <a:extLst>
              <a:ext uri="{FF2B5EF4-FFF2-40B4-BE49-F238E27FC236}">
                <a16:creationId xmlns:a16="http://schemas.microsoft.com/office/drawing/2014/main" id="{10EDBCF3-2D22-4ECD-9259-6D4DE03ABE1D}"/>
              </a:ext>
            </a:extLst>
          </p:cNvPr>
          <p:cNvPicPr>
            <a:picLocks noGrp="1" noRot="1" noChangeAspect="1" noChangeArrowheads="1"/>
          </p:cNvPicPr>
          <p:nvPr>
            <p:ph sz="half" idx="2"/>
            <a:vide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0600" y="1524000"/>
            <a:ext cx="7200900" cy="49530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096" name="Text Box 0">
            <a:extLst>
              <a:ext uri="{FF2B5EF4-FFF2-40B4-BE49-F238E27FC236}">
                <a16:creationId xmlns:a16="http://schemas.microsoft.com/office/drawing/2014/main" id="{8D6FAF78-5E51-7207-6660-1B9FDCDC5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6477000"/>
            <a:ext cx="8610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i="1"/>
              <a:t>Note: Video NCclip.WMV is played here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766" fill="hold"/>
                                        <p:tgtEl>
                                          <p:spTgt spid="41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11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1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1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1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91CDD035-454C-D699-B0B3-F5E78DD9FA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 sz="3200"/>
              <a:t>Notification Collage (NC) </a:t>
            </a:r>
            <a:endParaRPr lang="en-US" altLang="LID4096" sz="1000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702A933A-B4E6-4ABB-CE2D-F679EE838AB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endParaRPr lang="en-US" altLang="LID4096" sz="2400"/>
          </a:p>
          <a:p>
            <a:endParaRPr lang="en-US" altLang="LID4096" sz="2400"/>
          </a:p>
        </p:txBody>
      </p:sp>
      <p:sp>
        <p:nvSpPr>
          <p:cNvPr id="4106" name="Text Box 10">
            <a:extLst>
              <a:ext uri="{FF2B5EF4-FFF2-40B4-BE49-F238E27FC236}">
                <a16:creationId xmlns:a16="http://schemas.microsoft.com/office/drawing/2014/main" id="{2422ADD0-3D50-13EE-A790-7243A47220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838200"/>
            <a:ext cx="2514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000">
                <a:solidFill>
                  <a:schemeClr val="tx2"/>
                </a:solidFill>
              </a:rPr>
              <a:t>(Greenberg &amp; Rounding, 2001)</a:t>
            </a:r>
          </a:p>
        </p:txBody>
      </p:sp>
      <p:sp>
        <p:nvSpPr>
          <p:cNvPr id="4107" name="Text Box 11">
            <a:extLst>
              <a:ext uri="{FF2B5EF4-FFF2-40B4-BE49-F238E27FC236}">
                <a16:creationId xmlns:a16="http://schemas.microsoft.com/office/drawing/2014/main" id="{8F1A934F-5CCD-4E9D-8077-BB29160F7B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04800"/>
            <a:ext cx="12192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200">
                <a:solidFill>
                  <a:schemeClr val="bg2"/>
                </a:solidFill>
                <a:latin typeface="Verdana" panose="020B0604030504040204" pitchFamily="34" charset="0"/>
              </a:rPr>
              <a:t>Background</a:t>
            </a:r>
          </a:p>
        </p:txBody>
      </p:sp>
      <p:sp>
        <p:nvSpPr>
          <p:cNvPr id="4096" name="Text Box 0">
            <a:extLst>
              <a:ext uri="{FF2B5EF4-FFF2-40B4-BE49-F238E27FC236}">
                <a16:creationId xmlns:a16="http://schemas.microsoft.com/office/drawing/2014/main" id="{8D6FAF78-5E51-7207-6660-1B9FDCDC5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6477000"/>
            <a:ext cx="8610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i="1"/>
              <a:t>Note: Video NCclip.WMV is played here</a:t>
            </a:r>
          </a:p>
        </p:txBody>
      </p:sp>
      <p:pic>
        <p:nvPicPr>
          <p:cNvPr id="5" name="Ncclip">
            <a:hlinkClick r:id="" action="ppaction://media"/>
            <a:extLst>
              <a:ext uri="{FF2B5EF4-FFF2-40B4-BE49-F238E27FC236}">
                <a16:creationId xmlns:a16="http://schemas.microsoft.com/office/drawing/2014/main" id="{DF07CDD8-15C3-7FAF-221A-7E33125DB87B}"/>
              </a:ext>
            </a:extLst>
          </p:cNvPr>
          <p:cNvPicPr>
            <a:picLocks noGrp="1" noChangeAspect="1"/>
          </p:cNvPicPr>
          <p:nvPr>
            <p:ph type="media" sz="half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7280" y="1314995"/>
            <a:ext cx="6629400" cy="5099738"/>
          </a:xfrm>
        </p:spPr>
      </p:pic>
    </p:spTree>
    <p:extLst>
      <p:ext uri="{BB962C8B-B14F-4D97-AF65-F5344CB8AC3E}">
        <p14:creationId xmlns:p14="http://schemas.microsoft.com/office/powerpoint/2010/main" val="3132762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31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69DED6FA-FD97-6142-7F8D-2892843208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VisStreams</a:t>
            </a:r>
          </a:p>
        </p:txBody>
      </p:sp>
      <p:sp>
        <p:nvSpPr>
          <p:cNvPr id="83969" name="Text Box 1">
            <a:extLst>
              <a:ext uri="{FF2B5EF4-FFF2-40B4-BE49-F238E27FC236}">
                <a16:creationId xmlns:a16="http://schemas.microsoft.com/office/drawing/2014/main" id="{C75984BA-CA55-CFC9-E0D7-14B4C46279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04800"/>
            <a:ext cx="12192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200">
                <a:solidFill>
                  <a:schemeClr val="bg2"/>
                </a:solidFill>
                <a:latin typeface="Verdana" panose="020B0604030504040204" pitchFamily="34" charset="0"/>
              </a:rPr>
              <a:t>Background</a:t>
            </a:r>
          </a:p>
        </p:txBody>
      </p:sp>
      <p:pic>
        <p:nvPicPr>
          <p:cNvPr id="83973" name="Picture 5">
            <a:extLst>
              <a:ext uri="{FF2B5EF4-FFF2-40B4-BE49-F238E27FC236}">
                <a16:creationId xmlns:a16="http://schemas.microsoft.com/office/drawing/2014/main" id="{36F1AF27-B55A-E50C-A77F-A3A14662D6F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0" y="1447800"/>
            <a:ext cx="7391400" cy="5105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par>
              <p:cTn id="2"/>
            </p:par>
            <p:par>
              <p:cTn id="3"/>
            </p:par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>
            <a:extLst>
              <a:ext uri="{FF2B5EF4-FFF2-40B4-BE49-F238E27FC236}">
                <a16:creationId xmlns:a16="http://schemas.microsoft.com/office/drawing/2014/main" id="{C9D239F6-8731-B63D-4175-3637AFCD5E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VisStreams</a:t>
            </a:r>
          </a:p>
        </p:txBody>
      </p:sp>
      <p:sp>
        <p:nvSpPr>
          <p:cNvPr id="245763" name="Text Box 3">
            <a:extLst>
              <a:ext uri="{FF2B5EF4-FFF2-40B4-BE49-F238E27FC236}">
                <a16:creationId xmlns:a16="http://schemas.microsoft.com/office/drawing/2014/main" id="{A10904D6-DFBA-263D-4348-0C69097E68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04800"/>
            <a:ext cx="12192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200">
                <a:solidFill>
                  <a:schemeClr val="bg2"/>
                </a:solidFill>
                <a:latin typeface="Verdana" panose="020B0604030504040204" pitchFamily="34" charset="0"/>
              </a:rPr>
              <a:t>Background</a:t>
            </a:r>
          </a:p>
        </p:txBody>
      </p:sp>
      <p:sp>
        <p:nvSpPr>
          <p:cNvPr id="245766" name="Rectangle 6">
            <a:extLst>
              <a:ext uri="{FF2B5EF4-FFF2-40B4-BE49-F238E27FC236}">
                <a16:creationId xmlns:a16="http://schemas.microsoft.com/office/drawing/2014/main" id="{6565F263-651E-2D45-C18C-ED308DF93001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endParaRPr lang="LID4096" altLang="LID4096" sz="2400"/>
          </a:p>
        </p:txBody>
      </p:sp>
      <p:pic>
        <p:nvPicPr>
          <p:cNvPr id="247809" name="VisStreamsWithAudio1.WMV">
            <a:hlinkClick r:id="" action="ppaction://media"/>
            <a:extLst>
              <a:ext uri="{FF2B5EF4-FFF2-40B4-BE49-F238E27FC236}">
                <a16:creationId xmlns:a16="http://schemas.microsoft.com/office/drawing/2014/main" id="{E0767EAE-8633-9207-5DCC-32A715DBCA65}"/>
              </a:ext>
            </a:extLst>
          </p:cNvPr>
          <p:cNvPicPr>
            <a:picLocks noGrp="1" noRot="1" noChangeAspect="1" noChangeArrowheads="1"/>
          </p:cNvPicPr>
          <p:nvPr>
            <p:ph sz="half" idx="1"/>
            <a:vide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1447800"/>
            <a:ext cx="7315200" cy="5105400"/>
          </a:xfrm>
        </p:spPr>
      </p:pic>
      <p:sp>
        <p:nvSpPr>
          <p:cNvPr id="247810" name="Text Box 1026">
            <a:extLst>
              <a:ext uri="{FF2B5EF4-FFF2-40B4-BE49-F238E27FC236}">
                <a16:creationId xmlns:a16="http://schemas.microsoft.com/office/drawing/2014/main" id="{CA0C9733-91CD-9707-A803-4BDED6AABF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6477000"/>
            <a:ext cx="8610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i="1"/>
              <a:t>Note: Video VisStreamsWithAudio1.WMV is played here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733" fill="hold"/>
                                        <p:tgtEl>
                                          <p:spTgt spid="24780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7"/>
            </p:par>
            <p:par>
              <p:cTn id="8"/>
            </p:par>
            <p:video>
              <p:cMediaNode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47809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478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4780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7809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>
            <a:extLst>
              <a:ext uri="{FF2B5EF4-FFF2-40B4-BE49-F238E27FC236}">
                <a16:creationId xmlns:a16="http://schemas.microsoft.com/office/drawing/2014/main" id="{C9D239F6-8731-B63D-4175-3637AFCD5E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VisStreams</a:t>
            </a:r>
          </a:p>
        </p:txBody>
      </p:sp>
      <p:sp>
        <p:nvSpPr>
          <p:cNvPr id="245763" name="Text Box 3">
            <a:extLst>
              <a:ext uri="{FF2B5EF4-FFF2-40B4-BE49-F238E27FC236}">
                <a16:creationId xmlns:a16="http://schemas.microsoft.com/office/drawing/2014/main" id="{A10904D6-DFBA-263D-4348-0C69097E68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04800"/>
            <a:ext cx="12192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200">
                <a:solidFill>
                  <a:schemeClr val="bg2"/>
                </a:solidFill>
                <a:latin typeface="Verdana" panose="020B0604030504040204" pitchFamily="34" charset="0"/>
              </a:rPr>
              <a:t>Background</a:t>
            </a:r>
          </a:p>
        </p:txBody>
      </p:sp>
      <p:sp>
        <p:nvSpPr>
          <p:cNvPr id="247810" name="Text Box 1026">
            <a:extLst>
              <a:ext uri="{FF2B5EF4-FFF2-40B4-BE49-F238E27FC236}">
                <a16:creationId xmlns:a16="http://schemas.microsoft.com/office/drawing/2014/main" id="{CA0C9733-91CD-9707-A803-4BDED6AABF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6477000"/>
            <a:ext cx="8610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i="1"/>
              <a:t>Note: Video VisStreamsWithAudio1.WMV is played here</a:t>
            </a:r>
          </a:p>
        </p:txBody>
      </p:sp>
      <p:pic>
        <p:nvPicPr>
          <p:cNvPr id="3" name="2003-VisStreams-VideoReport">
            <a:hlinkClick r:id="" action="ppaction://media"/>
            <a:extLst>
              <a:ext uri="{FF2B5EF4-FFF2-40B4-BE49-F238E27FC236}">
                <a16:creationId xmlns:a16="http://schemas.microsoft.com/office/drawing/2014/main" id="{81CCF53E-A19C-99E5-4F91-91E9C091AC19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6248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" y="1371600"/>
            <a:ext cx="6400800" cy="4892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192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1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7"/>
            </p:par>
            <p:par>
              <p:cTn id="8"/>
            </p:par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F8A9C2C7-23AA-04B8-E801-7C1BE7D691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The Study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CF3821E2-F36B-121B-6B22-05E1264534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2057400"/>
            <a:ext cx="8229600" cy="45259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LID4096"/>
              <a:t>5 days of activities</a:t>
            </a:r>
          </a:p>
          <a:p>
            <a:pPr>
              <a:lnSpc>
                <a:spcPct val="80000"/>
              </a:lnSpc>
            </a:pPr>
            <a:endParaRPr lang="en-US" altLang="LID4096"/>
          </a:p>
          <a:p>
            <a:pPr>
              <a:lnSpc>
                <a:spcPct val="80000"/>
              </a:lnSpc>
            </a:pPr>
            <a:r>
              <a:rPr lang="en-US" altLang="LID4096"/>
              <a:t>13 computer science students</a:t>
            </a:r>
          </a:p>
          <a:p>
            <a:pPr>
              <a:lnSpc>
                <a:spcPct val="80000"/>
              </a:lnSpc>
            </a:pPr>
            <a:endParaRPr lang="en-US" altLang="LID4096"/>
          </a:p>
          <a:p>
            <a:pPr>
              <a:lnSpc>
                <a:spcPct val="80000"/>
              </a:lnSpc>
            </a:pPr>
            <a:r>
              <a:rPr lang="en-US" altLang="LID4096"/>
              <a:t>All used the NC for communication</a:t>
            </a:r>
          </a:p>
          <a:p>
            <a:pPr>
              <a:lnSpc>
                <a:spcPct val="80000"/>
              </a:lnSpc>
            </a:pPr>
            <a:endParaRPr lang="en-US" altLang="LID4096"/>
          </a:p>
          <a:p>
            <a:pPr>
              <a:lnSpc>
                <a:spcPct val="80000"/>
              </a:lnSpc>
            </a:pPr>
            <a:r>
              <a:rPr lang="en-US" altLang="LID4096"/>
              <a:t>All were doing research in HCI or InfoVis</a:t>
            </a:r>
          </a:p>
          <a:p>
            <a:pPr>
              <a:lnSpc>
                <a:spcPct val="80000"/>
              </a:lnSpc>
            </a:pPr>
            <a:endParaRPr lang="en-US" altLang="LID4096" sz="2400"/>
          </a:p>
          <a:p>
            <a:pPr>
              <a:lnSpc>
                <a:spcPct val="80000"/>
              </a:lnSpc>
              <a:buFontTx/>
              <a:buNone/>
            </a:pPr>
            <a:endParaRPr lang="en-US" altLang="LID4096" sz="24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412682FF-A1F8-AFA6-0B55-71E5925A1B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Problem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F7AD907E-A0BE-7E07-0265-57C254FB72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133600"/>
            <a:ext cx="8229600" cy="3992563"/>
          </a:xfrm>
        </p:spPr>
        <p:txBody>
          <a:bodyPr/>
          <a:lstStyle/>
          <a:p>
            <a:r>
              <a:rPr lang="en-US" altLang="LID4096" sz="3200"/>
              <a:t>What requirements should a tool for visualizing histories of multimedia casual interaction support?</a:t>
            </a:r>
          </a:p>
          <a:p>
            <a:endParaRPr lang="en-US" altLang="LID4096" sz="3200"/>
          </a:p>
          <a:p>
            <a:pPr lvl="1"/>
            <a:r>
              <a:rPr lang="en-US" altLang="LID4096" sz="2800"/>
              <a:t>Tasks</a:t>
            </a:r>
          </a:p>
          <a:p>
            <a:pPr lvl="1"/>
            <a:endParaRPr lang="en-US" altLang="LID4096" sz="2800"/>
          </a:p>
          <a:p>
            <a:pPr lvl="1"/>
            <a:r>
              <a:rPr lang="en-US" altLang="LID4096" sz="2800"/>
              <a:t>Visualizations </a:t>
            </a:r>
            <a:endParaRPr lang="en-US" altLang="LID4096"/>
          </a:p>
        </p:txBody>
      </p:sp>
      <p:sp>
        <p:nvSpPr>
          <p:cNvPr id="3073" name="Text Box 1">
            <a:extLst>
              <a:ext uri="{FF2B5EF4-FFF2-40B4-BE49-F238E27FC236}">
                <a16:creationId xmlns:a16="http://schemas.microsoft.com/office/drawing/2014/main" id="{E9F80B4E-D3F9-3914-A67A-5FC5D3E228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04800"/>
            <a:ext cx="1905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200">
                <a:solidFill>
                  <a:schemeClr val="bg2"/>
                </a:solidFill>
                <a:latin typeface="Verdana" panose="020B0604030504040204" pitchFamily="34" charset="0"/>
              </a:rPr>
              <a:t>The Study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5C6C426F-E079-8AAB-6BEA-E087986A67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Step 1: Brainstorming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3C6B97BD-DCE4-DD1A-20F1-5B799ECF913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286000"/>
            <a:ext cx="4038600" cy="3840163"/>
          </a:xfrm>
        </p:spPr>
        <p:txBody>
          <a:bodyPr/>
          <a:lstStyle/>
          <a:p>
            <a:endParaRPr lang="en-US" altLang="LID4096" sz="2400"/>
          </a:p>
          <a:p>
            <a:r>
              <a:rPr lang="en-US" altLang="LID4096"/>
              <a:t>Tasks to perform</a:t>
            </a:r>
          </a:p>
          <a:p>
            <a:endParaRPr lang="en-US" altLang="LID4096"/>
          </a:p>
          <a:p>
            <a:r>
              <a:rPr lang="en-US" altLang="LID4096"/>
              <a:t>Questions to ask </a:t>
            </a:r>
          </a:p>
          <a:p>
            <a:pPr lvl="1">
              <a:buFontTx/>
              <a:buNone/>
            </a:pPr>
            <a:endParaRPr lang="en-US" altLang="LID4096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3892CBF6-5C18-04CC-C00D-3AA51BB799C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43400" y="2286000"/>
            <a:ext cx="4343400" cy="33194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4340" name="Text Box 4">
            <a:extLst>
              <a:ext uri="{FF2B5EF4-FFF2-40B4-BE49-F238E27FC236}">
                <a16:creationId xmlns:a16="http://schemas.microsoft.com/office/drawing/2014/main" id="{1FC647BB-D562-C615-6028-2586C8A4B0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04800"/>
            <a:ext cx="1905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200">
                <a:solidFill>
                  <a:schemeClr val="bg2"/>
                </a:solidFill>
                <a:latin typeface="Verdana" panose="020B0604030504040204" pitchFamily="34" charset="0"/>
              </a:rPr>
              <a:t>The Study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4895361A-F676-25B1-3CE6-0EEF86F031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Step 2: Data Visualization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F9D4FD7E-18B0-00FE-58FE-97DC89F15C2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209800"/>
            <a:ext cx="3886200" cy="3916363"/>
          </a:xfrm>
        </p:spPr>
        <p:txBody>
          <a:bodyPr/>
          <a:lstStyle/>
          <a:p>
            <a:r>
              <a:rPr lang="en-US" altLang="LID4096"/>
              <a:t>A booklet of interaction data</a:t>
            </a:r>
          </a:p>
          <a:p>
            <a:endParaRPr lang="en-US" altLang="LID4096"/>
          </a:p>
          <a:p>
            <a:r>
              <a:rPr lang="en-US" altLang="LID4096"/>
              <a:t>PostIt</a:t>
            </a:r>
            <a:r>
              <a:rPr lang="en-US" altLang="LID4096" baseline="30000"/>
              <a:t>TM</a:t>
            </a:r>
            <a:r>
              <a:rPr lang="en-US" altLang="LID4096"/>
              <a:t> notes &amp; White board markers</a:t>
            </a:r>
          </a:p>
          <a:p>
            <a:endParaRPr lang="en-US" altLang="LID4096" sz="2400"/>
          </a:p>
        </p:txBody>
      </p:sp>
      <p:graphicFrame>
        <p:nvGraphicFramePr>
          <p:cNvPr id="15360" name="Object 0">
            <a:extLst>
              <a:ext uri="{FF2B5EF4-FFF2-40B4-BE49-F238E27FC236}">
                <a16:creationId xmlns:a16="http://schemas.microsoft.com/office/drawing/2014/main" id="{784BEBED-F789-5EE2-7B4E-1FC2113F1BE2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4495800" y="1752600"/>
          <a:ext cx="4495800" cy="381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3" imgW="11904762" imgH="6601746" progId="MSPhotoEd.3">
                  <p:embed/>
                </p:oleObj>
              </mc:Choice>
              <mc:Fallback>
                <p:oleObj name="Photo Editor Photo" r:id="rId3" imgW="11904762" imgH="6601746" progId="MSPhotoEd.3">
                  <p:embed/>
                  <p:pic>
                    <p:nvPicPr>
                      <p:cNvPr id="0" name="Object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1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1752600"/>
                        <a:ext cx="4495800" cy="381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 Box 2">
            <a:extLst>
              <a:ext uri="{FF2B5EF4-FFF2-40B4-BE49-F238E27FC236}">
                <a16:creationId xmlns:a16="http://schemas.microsoft.com/office/drawing/2014/main" id="{B41EB325-1B58-EAF1-571F-E77D649905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04800"/>
            <a:ext cx="1905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200">
                <a:solidFill>
                  <a:schemeClr val="bg2"/>
                </a:solidFill>
                <a:latin typeface="Verdana" panose="020B0604030504040204" pitchFamily="34" charset="0"/>
              </a:rPr>
              <a:t>The Study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87B8C232-BDF2-BCA7-FF84-FD4F819492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Example Visualization</a:t>
            </a:r>
          </a:p>
        </p:txBody>
      </p:sp>
      <p:pic>
        <p:nvPicPr>
          <p:cNvPr id="13316" name="Picture 4">
            <a:extLst>
              <a:ext uri="{FF2B5EF4-FFF2-40B4-BE49-F238E27FC236}">
                <a16:creationId xmlns:a16="http://schemas.microsoft.com/office/drawing/2014/main" id="{86669B82-AEF5-2F29-1AC3-5D6CFF62081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95400" y="1447800"/>
            <a:ext cx="6629400" cy="4876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313" name="Text Box 1">
            <a:extLst>
              <a:ext uri="{FF2B5EF4-FFF2-40B4-BE49-F238E27FC236}">
                <a16:creationId xmlns:a16="http://schemas.microsoft.com/office/drawing/2014/main" id="{F73D31A9-6F04-CAC4-1CA5-CCE4605E7E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04800"/>
            <a:ext cx="1905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200">
                <a:solidFill>
                  <a:schemeClr val="bg2"/>
                </a:solidFill>
                <a:latin typeface="Verdana" panose="020B0604030504040204" pitchFamily="34" charset="0"/>
              </a:rPr>
              <a:t>The Study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F8A819D4-8076-DA14-C8E1-50F40AFBDE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Visualization Close-up</a:t>
            </a:r>
          </a:p>
        </p:txBody>
      </p:sp>
      <p:sp>
        <p:nvSpPr>
          <p:cNvPr id="19461" name="Rectangle 5">
            <a:extLst>
              <a:ext uri="{FF2B5EF4-FFF2-40B4-BE49-F238E27FC236}">
                <a16:creationId xmlns:a16="http://schemas.microsoft.com/office/drawing/2014/main" id="{4C1901E9-B604-416F-3F8E-2499A83818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LID4096"/>
          </a:p>
        </p:txBody>
      </p:sp>
      <p:graphicFrame>
        <p:nvGraphicFramePr>
          <p:cNvPr id="19460" name="Object 4">
            <a:extLst>
              <a:ext uri="{FF2B5EF4-FFF2-40B4-BE49-F238E27FC236}">
                <a16:creationId xmlns:a16="http://schemas.microsoft.com/office/drawing/2014/main" id="{AA665381-8F0C-D1C9-8261-7D9E7110615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38200" y="1676400"/>
          <a:ext cx="7239000" cy="487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3" imgW="12142857" imgH="9228571" progId="MSPhotoEd.3">
                  <p:embed/>
                </p:oleObj>
              </mc:Choice>
              <mc:Fallback>
                <p:oleObj name="Photo Editor Photo" r:id="rId3" imgW="12142857" imgH="9228571" progId="MSPhotoEd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676400"/>
                        <a:ext cx="7239000" cy="487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57" name="Text Box 1">
            <a:extLst>
              <a:ext uri="{FF2B5EF4-FFF2-40B4-BE49-F238E27FC236}">
                <a16:creationId xmlns:a16="http://schemas.microsoft.com/office/drawing/2014/main" id="{33EA06EF-FCC2-C176-8861-92E96B4D09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04800"/>
            <a:ext cx="1905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200">
                <a:solidFill>
                  <a:schemeClr val="bg2"/>
                </a:solidFill>
                <a:latin typeface="Verdana" panose="020B0604030504040204" pitchFamily="34" charset="0"/>
              </a:rPr>
              <a:t>The Study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>
            <a:extLst>
              <a:ext uri="{FF2B5EF4-FFF2-40B4-BE49-F238E27FC236}">
                <a16:creationId xmlns:a16="http://schemas.microsoft.com/office/drawing/2014/main" id="{DD3FC275-258A-7500-C546-F5BF113BFE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Analysis</a:t>
            </a:r>
          </a:p>
        </p:txBody>
      </p:sp>
      <p:sp>
        <p:nvSpPr>
          <p:cNvPr id="124931" name="Rectangle 3">
            <a:extLst>
              <a:ext uri="{FF2B5EF4-FFF2-40B4-BE49-F238E27FC236}">
                <a16:creationId xmlns:a16="http://schemas.microsoft.com/office/drawing/2014/main" id="{CE180861-E7C3-60B2-E399-C5890F9996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2133600"/>
            <a:ext cx="8229600" cy="3992563"/>
          </a:xfrm>
        </p:spPr>
        <p:txBody>
          <a:bodyPr/>
          <a:lstStyle/>
          <a:p>
            <a:pPr marL="609600" indent="-609600">
              <a:buFontTx/>
              <a:buAutoNum type="arabicParenR"/>
            </a:pPr>
            <a:r>
              <a:rPr lang="en-US" altLang="LID4096"/>
              <a:t>Task Categories</a:t>
            </a:r>
          </a:p>
          <a:p>
            <a:pPr marL="609600" indent="-609600">
              <a:buFontTx/>
              <a:buAutoNum type="arabicParenR"/>
            </a:pPr>
            <a:endParaRPr lang="en-US" altLang="LID4096"/>
          </a:p>
          <a:p>
            <a:pPr marL="609600" indent="-609600">
              <a:buFontTx/>
              <a:buAutoNum type="arabicParenR"/>
            </a:pPr>
            <a:r>
              <a:rPr lang="en-US" altLang="LID4096"/>
              <a:t>Visualization parameters</a:t>
            </a:r>
          </a:p>
          <a:p>
            <a:pPr marL="609600" indent="-609600">
              <a:buFontTx/>
              <a:buAutoNum type="arabicParenR"/>
            </a:pPr>
            <a:endParaRPr lang="en-US" altLang="LID4096"/>
          </a:p>
          <a:p>
            <a:pPr marL="609600" indent="-609600">
              <a:buFontTx/>
              <a:buAutoNum type="arabicParenR"/>
            </a:pPr>
            <a:r>
              <a:rPr lang="en-US" altLang="LID4096"/>
              <a:t>Visualization views</a:t>
            </a:r>
          </a:p>
        </p:txBody>
      </p:sp>
      <p:sp>
        <p:nvSpPr>
          <p:cNvPr id="124933" name="Text Box 5">
            <a:extLst>
              <a:ext uri="{FF2B5EF4-FFF2-40B4-BE49-F238E27FC236}">
                <a16:creationId xmlns:a16="http://schemas.microsoft.com/office/drawing/2014/main" id="{5CCBB0BC-FC0C-75DD-87C2-64A8F5447B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04800"/>
            <a:ext cx="1905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200">
                <a:solidFill>
                  <a:schemeClr val="bg2"/>
                </a:solidFill>
                <a:latin typeface="Verdana" panose="020B0604030504040204" pitchFamily="34" charset="0"/>
              </a:rPr>
              <a:t>The Study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>
            <a:extLst>
              <a:ext uri="{FF2B5EF4-FFF2-40B4-BE49-F238E27FC236}">
                <a16:creationId xmlns:a16="http://schemas.microsoft.com/office/drawing/2014/main" id="{3EC82041-58A3-DD29-3F1A-3EE44A8EE9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br>
              <a:rPr lang="en-US" altLang="LID4096" sz="1200">
                <a:solidFill>
                  <a:schemeClr val="bg2"/>
                </a:solidFill>
              </a:rPr>
            </a:br>
            <a:r>
              <a:rPr lang="en-US" altLang="LID4096" sz="3200"/>
              <a:t>Task Categories</a:t>
            </a:r>
          </a:p>
        </p:txBody>
      </p:sp>
      <p:graphicFrame>
        <p:nvGraphicFramePr>
          <p:cNvPr id="105601" name="Group 129">
            <a:extLst>
              <a:ext uri="{FF2B5EF4-FFF2-40B4-BE49-F238E27FC236}">
                <a16:creationId xmlns:a16="http://schemas.microsoft.com/office/drawing/2014/main" id="{3035723A-481F-CF76-9F06-40E6853B22F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153400" cy="1873250"/>
        </p:xfrm>
        <a:graphic>
          <a:graphicData uri="http://schemas.openxmlformats.org/drawingml/2006/table">
            <a:tbl>
              <a:tblPr/>
              <a:tblGrid>
                <a:gridCol w="1600200">
                  <a:extLst>
                    <a:ext uri="{9D8B030D-6E8A-4147-A177-3AD203B41FA5}">
                      <a16:colId xmlns:a16="http://schemas.microsoft.com/office/drawing/2014/main" val="130765536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410868529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95566298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09561001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1870444352"/>
                    </a:ext>
                  </a:extLst>
                </a:gridCol>
              </a:tblGrid>
              <a:tr h="685800">
                <a:tc gridSpan="5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LID4096" altLang="LID4096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450925"/>
                  </a:ext>
                </a:extLst>
              </a:tr>
              <a:tr h="11874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Interaction primitives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Conversations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Rhythms &amp; trends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Descriptive statistics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Community &amp; social networks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9181974"/>
                  </a:ext>
                </a:extLst>
              </a:tr>
            </a:tbl>
          </a:graphicData>
        </a:graphic>
      </p:graphicFrame>
      <p:sp>
        <p:nvSpPr>
          <p:cNvPr id="105523" name="Text Box 51">
            <a:extLst>
              <a:ext uri="{FF2B5EF4-FFF2-40B4-BE49-F238E27FC236}">
                <a16:creationId xmlns:a16="http://schemas.microsoft.com/office/drawing/2014/main" id="{795251C2-C031-5AA3-89E8-0018927AA1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4267200"/>
            <a:ext cx="205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b="1">
                <a:solidFill>
                  <a:schemeClr val="bg2"/>
                </a:solidFill>
                <a:latin typeface="Verdana" panose="020B0604030504040204" pitchFamily="34" charset="0"/>
              </a:rPr>
              <a:t>Perspective</a:t>
            </a:r>
          </a:p>
        </p:txBody>
      </p:sp>
      <p:sp>
        <p:nvSpPr>
          <p:cNvPr id="105524" name="Line 52">
            <a:extLst>
              <a:ext uri="{FF2B5EF4-FFF2-40B4-BE49-F238E27FC236}">
                <a16:creationId xmlns:a16="http://schemas.microsoft.com/office/drawing/2014/main" id="{3F6C1386-185D-8019-9648-85408ABBFE7B}"/>
              </a:ext>
            </a:extLst>
          </p:cNvPr>
          <p:cNvSpPr>
            <a:spLocks noChangeShapeType="1"/>
          </p:cNvSpPr>
          <p:nvPr/>
        </p:nvSpPr>
        <p:spPr bwMode="auto">
          <a:xfrm>
            <a:off x="5715000" y="4495800"/>
            <a:ext cx="2971800" cy="0"/>
          </a:xfrm>
          <a:prstGeom prst="line">
            <a:avLst/>
          </a:prstGeom>
          <a:noFill/>
          <a:ln w="57150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05525" name="Line 53">
            <a:extLst>
              <a:ext uri="{FF2B5EF4-FFF2-40B4-BE49-F238E27FC236}">
                <a16:creationId xmlns:a16="http://schemas.microsoft.com/office/drawing/2014/main" id="{647B4CB3-9DDE-B54B-3761-DFDE64330BC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09600" y="4495800"/>
            <a:ext cx="3048000" cy="0"/>
          </a:xfrm>
          <a:prstGeom prst="line">
            <a:avLst/>
          </a:prstGeom>
          <a:noFill/>
          <a:ln w="57150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05526" name="Text Box 54">
            <a:extLst>
              <a:ext uri="{FF2B5EF4-FFF2-40B4-BE49-F238E27FC236}">
                <a16:creationId xmlns:a16="http://schemas.microsoft.com/office/drawing/2014/main" id="{1B4F9E48-1AC8-F8E7-30D9-C5A9A9927F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724400"/>
            <a:ext cx="2819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66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i="1">
                <a:solidFill>
                  <a:schemeClr val="bg2"/>
                </a:solidFill>
                <a:latin typeface="Verdana" panose="020B0604030504040204" pitchFamily="34" charset="0"/>
              </a:rPr>
              <a:t>of Group Member</a:t>
            </a:r>
          </a:p>
        </p:txBody>
      </p:sp>
      <p:sp>
        <p:nvSpPr>
          <p:cNvPr id="105527" name="Text Box 55">
            <a:extLst>
              <a:ext uri="{FF2B5EF4-FFF2-40B4-BE49-F238E27FC236}">
                <a16:creationId xmlns:a16="http://schemas.microsoft.com/office/drawing/2014/main" id="{681ADDBD-A675-51E7-841B-9569D4E4BA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4724400"/>
            <a:ext cx="1981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LID4096" i="1">
                <a:solidFill>
                  <a:schemeClr val="bg2"/>
                </a:solidFill>
                <a:latin typeface="Verdana" panose="020B0604030504040204" pitchFamily="34" charset="0"/>
              </a:rPr>
              <a:t>of Researcher</a:t>
            </a:r>
          </a:p>
        </p:txBody>
      </p:sp>
      <p:sp>
        <p:nvSpPr>
          <p:cNvPr id="105602" name="Text Box 130">
            <a:extLst>
              <a:ext uri="{FF2B5EF4-FFF2-40B4-BE49-F238E27FC236}">
                <a16:creationId xmlns:a16="http://schemas.microsoft.com/office/drawing/2014/main" id="{A6CD9281-7450-31B6-3131-278CF8D0D5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04800"/>
            <a:ext cx="27432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200">
                <a:solidFill>
                  <a:schemeClr val="bg2"/>
                </a:solidFill>
                <a:latin typeface="Verdana" panose="020B0604030504040204" pitchFamily="34" charset="0"/>
              </a:rPr>
              <a:t>Analysis (1)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89" name="Rectangle 41">
            <a:extLst>
              <a:ext uri="{FF2B5EF4-FFF2-40B4-BE49-F238E27FC236}">
                <a16:creationId xmlns:a16="http://schemas.microsoft.com/office/drawing/2014/main" id="{8BD96CD3-D1B0-6ED8-2CD2-4A2A6947CE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3962400"/>
            <a:ext cx="3505200" cy="2438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55650" name="Rectangle 2">
            <a:extLst>
              <a:ext uri="{FF2B5EF4-FFF2-40B4-BE49-F238E27FC236}">
                <a16:creationId xmlns:a16="http://schemas.microsoft.com/office/drawing/2014/main" id="{1A553566-36AB-76CB-2234-F77C8C348C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br>
              <a:rPr lang="en-US" altLang="LID4096" sz="1200">
                <a:solidFill>
                  <a:schemeClr val="bg2"/>
                </a:solidFill>
              </a:rPr>
            </a:br>
            <a:r>
              <a:rPr lang="en-US" altLang="LID4096" sz="3200"/>
              <a:t>Task Categories</a:t>
            </a:r>
          </a:p>
        </p:txBody>
      </p:sp>
      <p:graphicFrame>
        <p:nvGraphicFramePr>
          <p:cNvPr id="155692" name="Group 44">
            <a:extLst>
              <a:ext uri="{FF2B5EF4-FFF2-40B4-BE49-F238E27FC236}">
                <a16:creationId xmlns:a16="http://schemas.microsoft.com/office/drawing/2014/main" id="{FEC13D39-E6B7-FD50-FE24-B81EAE4044A4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457200" y="1600200"/>
          <a:ext cx="8153400" cy="1752600"/>
        </p:xfrm>
        <a:graphic>
          <a:graphicData uri="http://schemas.openxmlformats.org/drawingml/2006/table">
            <a:tbl>
              <a:tblPr/>
              <a:tblGrid>
                <a:gridCol w="1524000">
                  <a:extLst>
                    <a:ext uri="{9D8B030D-6E8A-4147-A177-3AD203B41FA5}">
                      <a16:colId xmlns:a16="http://schemas.microsoft.com/office/drawing/2014/main" val="161774588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24293177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895257376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264874328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76358431"/>
                    </a:ext>
                  </a:extLst>
                </a:gridCol>
              </a:tblGrid>
              <a:tr h="660400">
                <a:tc gridSpan="5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LID4096" altLang="LID4096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807753"/>
                  </a:ext>
                </a:extLst>
              </a:tr>
              <a:tr h="1092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Interaction primitives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C0C0C0"/>
                          </a:solidFill>
                          <a:effectLst/>
                          <a:latin typeface="Verdana" panose="020B0604030504040204" pitchFamily="34" charset="0"/>
                        </a:rPr>
                        <a:t>Conversations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C0C0C0"/>
                          </a:solidFill>
                          <a:effectLst/>
                          <a:latin typeface="Verdana" panose="020B0604030504040204" pitchFamily="34" charset="0"/>
                        </a:rPr>
                        <a:t>Rhythms &amp; trends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C0C0C0"/>
                          </a:solidFill>
                          <a:effectLst/>
                          <a:latin typeface="Verdana" panose="020B0604030504040204" pitchFamily="34" charset="0"/>
                        </a:rPr>
                        <a:t>Descriptive statistics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C0C0C0"/>
                          </a:solidFill>
                          <a:effectLst/>
                          <a:latin typeface="Verdana" panose="020B0604030504040204" pitchFamily="34" charset="0"/>
                        </a:rPr>
                        <a:t>Community &amp; social networks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0040860"/>
                  </a:ext>
                </a:extLst>
              </a:tr>
            </a:tbl>
          </a:graphicData>
        </a:graphic>
      </p:graphicFrame>
      <p:sp>
        <p:nvSpPr>
          <p:cNvPr id="155685" name="Rectangle 37">
            <a:extLst>
              <a:ext uri="{FF2B5EF4-FFF2-40B4-BE49-F238E27FC236}">
                <a16:creationId xmlns:a16="http://schemas.microsoft.com/office/drawing/2014/main" id="{4866D62C-95AF-2318-8C4E-FDA2F979D4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3962400"/>
            <a:ext cx="3505200" cy="24384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55686" name="Text Box 38">
            <a:extLst>
              <a:ext uri="{FF2B5EF4-FFF2-40B4-BE49-F238E27FC236}">
                <a16:creationId xmlns:a16="http://schemas.microsoft.com/office/drawing/2014/main" id="{8764DDF2-B24E-DF6D-585F-435359AA0C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4343400"/>
            <a:ext cx="3276600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2000"/>
              <a:t>I’m amazed how the slickness of the wet tarmack on the roads really comes through in the video snapshot....</a:t>
            </a:r>
          </a:p>
        </p:txBody>
      </p:sp>
      <p:pic>
        <p:nvPicPr>
          <p:cNvPr id="155687" name="Picture 39">
            <a:extLst>
              <a:ext uri="{FF2B5EF4-FFF2-40B4-BE49-F238E27FC236}">
                <a16:creationId xmlns:a16="http://schemas.microsoft.com/office/drawing/2014/main" id="{A39661C1-B105-3DA2-C363-6D4D7FBDA02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05400" y="4419600"/>
            <a:ext cx="3200400" cy="1524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55648" name="Text Box 0">
            <a:extLst>
              <a:ext uri="{FF2B5EF4-FFF2-40B4-BE49-F238E27FC236}">
                <a16:creationId xmlns:a16="http://schemas.microsoft.com/office/drawing/2014/main" id="{9D14DDB4-B69A-C697-3950-AF22D78B80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04800"/>
            <a:ext cx="27432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200">
                <a:solidFill>
                  <a:schemeClr val="bg2"/>
                </a:solidFill>
                <a:latin typeface="Verdana" panose="020B0604030504040204" pitchFamily="34" charset="0"/>
              </a:rPr>
              <a:t>Analysis (1)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68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751" name="Picture 55">
            <a:extLst>
              <a:ext uri="{FF2B5EF4-FFF2-40B4-BE49-F238E27FC236}">
                <a16:creationId xmlns:a16="http://schemas.microsoft.com/office/drawing/2014/main" id="{409BD301-3E1F-B7AD-F6B6-4878FB57E2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5181600"/>
            <a:ext cx="1295400" cy="1049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7752" name="Picture 56">
            <a:extLst>
              <a:ext uri="{FF2B5EF4-FFF2-40B4-BE49-F238E27FC236}">
                <a16:creationId xmlns:a16="http://schemas.microsoft.com/office/drawing/2014/main" id="{CBAE3442-5FCA-EDB8-5918-19E8BC7282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572000"/>
            <a:ext cx="1295400" cy="90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7698" name="Rectangle 2">
            <a:extLst>
              <a:ext uri="{FF2B5EF4-FFF2-40B4-BE49-F238E27FC236}">
                <a16:creationId xmlns:a16="http://schemas.microsoft.com/office/drawing/2014/main" id="{A18F6D03-B65B-89BA-153A-CC8A5F3CFE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 sz="3200"/>
              <a:t>Task Categories</a:t>
            </a:r>
          </a:p>
        </p:txBody>
      </p:sp>
      <p:graphicFrame>
        <p:nvGraphicFramePr>
          <p:cNvPr id="157758" name="Group 62">
            <a:extLst>
              <a:ext uri="{FF2B5EF4-FFF2-40B4-BE49-F238E27FC236}">
                <a16:creationId xmlns:a16="http://schemas.microsoft.com/office/drawing/2014/main" id="{1F251587-D7EA-2CCB-C6C9-130DD607206E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457200" y="1371600"/>
          <a:ext cx="8229600" cy="1600200"/>
        </p:xfrm>
        <a:graphic>
          <a:graphicData uri="http://schemas.openxmlformats.org/drawingml/2006/table">
            <a:tbl>
              <a:tblPr/>
              <a:tblGrid>
                <a:gridCol w="1447800">
                  <a:extLst>
                    <a:ext uri="{9D8B030D-6E8A-4147-A177-3AD203B41FA5}">
                      <a16:colId xmlns:a16="http://schemas.microsoft.com/office/drawing/2014/main" val="1682348474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1418187166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294001645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440108408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1778704070"/>
                    </a:ext>
                  </a:extLst>
                </a:gridCol>
              </a:tblGrid>
              <a:tr h="635000">
                <a:tc gridSpan="5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LID4096" altLang="LID4096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7927661"/>
                  </a:ext>
                </a:extLst>
              </a:tr>
              <a:tr h="965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C0C0C0"/>
                          </a:solidFill>
                          <a:effectLst/>
                          <a:latin typeface="Verdana" panose="020B0604030504040204" pitchFamily="34" charset="0"/>
                        </a:rPr>
                        <a:t>Interaction primitives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Conversations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C0C0C0"/>
                          </a:solidFill>
                          <a:effectLst/>
                          <a:latin typeface="Verdana" panose="020B0604030504040204" pitchFamily="34" charset="0"/>
                        </a:rPr>
                        <a:t>Rhythms &amp; trends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C0C0C0"/>
                          </a:solidFill>
                          <a:effectLst/>
                          <a:latin typeface="Verdana" panose="020B0604030504040204" pitchFamily="34" charset="0"/>
                        </a:rPr>
                        <a:t>Descriptive statistics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C0C0C0"/>
                          </a:solidFill>
                          <a:effectLst/>
                          <a:latin typeface="Verdana" panose="020B0604030504040204" pitchFamily="34" charset="0"/>
                        </a:rPr>
                        <a:t>Community &amp; social networks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1358155"/>
                  </a:ext>
                </a:extLst>
              </a:tr>
            </a:tbl>
          </a:graphicData>
        </a:graphic>
      </p:graphicFrame>
      <p:sp>
        <p:nvSpPr>
          <p:cNvPr id="157732" name="Rectangle 36">
            <a:extLst>
              <a:ext uri="{FF2B5EF4-FFF2-40B4-BE49-F238E27FC236}">
                <a16:creationId xmlns:a16="http://schemas.microsoft.com/office/drawing/2014/main" id="{97BDCAF9-61EE-9E55-1067-DD234A9AB8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5334000"/>
            <a:ext cx="1524000" cy="990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57734" name="Rectangle 38">
            <a:extLst>
              <a:ext uri="{FF2B5EF4-FFF2-40B4-BE49-F238E27FC236}">
                <a16:creationId xmlns:a16="http://schemas.microsoft.com/office/drawing/2014/main" id="{5B65C91D-1719-2FC7-1650-72B19A421D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4724400"/>
            <a:ext cx="1447800" cy="990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57735" name="Rectangle 39">
            <a:extLst>
              <a:ext uri="{FF2B5EF4-FFF2-40B4-BE49-F238E27FC236}">
                <a16:creationId xmlns:a16="http://schemas.microsoft.com/office/drawing/2014/main" id="{ADF92C65-5F87-16E8-BD3F-7937BC1722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4800600"/>
            <a:ext cx="1447800" cy="9144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57736" name="Rectangle 40">
            <a:extLst>
              <a:ext uri="{FF2B5EF4-FFF2-40B4-BE49-F238E27FC236}">
                <a16:creationId xmlns:a16="http://schemas.microsoft.com/office/drawing/2014/main" id="{03316F1E-D039-697D-5CEC-7E939B294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5410200"/>
            <a:ext cx="1447800" cy="9144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57737" name="Oval 41">
            <a:extLst>
              <a:ext uri="{FF2B5EF4-FFF2-40B4-BE49-F238E27FC236}">
                <a16:creationId xmlns:a16="http://schemas.microsoft.com/office/drawing/2014/main" id="{93556375-86F3-E7A7-E1AD-45D1C2D7FF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4114800"/>
            <a:ext cx="4572000" cy="24384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57738" name="Oval 42">
            <a:extLst>
              <a:ext uri="{FF2B5EF4-FFF2-40B4-BE49-F238E27FC236}">
                <a16:creationId xmlns:a16="http://schemas.microsoft.com/office/drawing/2014/main" id="{8F119E3D-95A3-867C-1CCB-BFE1B1B80B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267200"/>
            <a:ext cx="3657600" cy="21336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57739" name="Text Box 43">
            <a:extLst>
              <a:ext uri="{FF2B5EF4-FFF2-40B4-BE49-F238E27FC236}">
                <a16:creationId xmlns:a16="http://schemas.microsoft.com/office/drawing/2014/main" id="{B827E7F8-782C-BD06-D08B-8333507E88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4800600"/>
            <a:ext cx="1524000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400"/>
              <a:t>Soccer practice Monday afternoon</a:t>
            </a:r>
          </a:p>
        </p:txBody>
      </p:sp>
      <p:sp>
        <p:nvSpPr>
          <p:cNvPr id="157740" name="Text Box 44">
            <a:extLst>
              <a:ext uri="{FF2B5EF4-FFF2-40B4-BE49-F238E27FC236}">
                <a16:creationId xmlns:a16="http://schemas.microsoft.com/office/drawing/2014/main" id="{AF09BC1C-E9C9-47EC-7A9D-B69600815E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4800600"/>
            <a:ext cx="1447800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400"/>
              <a:t>Who’s gonna bring the soccer balls and other </a:t>
            </a:r>
          </a:p>
        </p:txBody>
      </p:sp>
      <p:sp>
        <p:nvSpPr>
          <p:cNvPr id="157741" name="Text Box 45">
            <a:extLst>
              <a:ext uri="{FF2B5EF4-FFF2-40B4-BE49-F238E27FC236}">
                <a16:creationId xmlns:a16="http://schemas.microsoft.com/office/drawing/2014/main" id="{9E443479-F63E-011D-7802-DB96614AD3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5410200"/>
            <a:ext cx="1447800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400"/>
              <a:t>2 matches in a row this weekend, we’ll</a:t>
            </a:r>
          </a:p>
        </p:txBody>
      </p:sp>
      <p:sp>
        <p:nvSpPr>
          <p:cNvPr id="157731" name="Rectangle 35">
            <a:extLst>
              <a:ext uri="{FF2B5EF4-FFF2-40B4-BE49-F238E27FC236}">
                <a16:creationId xmlns:a16="http://schemas.microsoft.com/office/drawing/2014/main" id="{8F5A2E07-0F56-D0C0-F906-D30FD7BCC7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9400" y="4343400"/>
            <a:ext cx="1371600" cy="9144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57748" name="Text Box 52">
            <a:extLst>
              <a:ext uri="{FF2B5EF4-FFF2-40B4-BE49-F238E27FC236}">
                <a16:creationId xmlns:a16="http://schemas.microsoft.com/office/drawing/2014/main" id="{DE93BEE3-ED0A-5573-6E2C-2A5284B467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400" y="4267200"/>
            <a:ext cx="1371600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400"/>
              <a:t>Photos taken on picnic day are posted here for you to</a:t>
            </a:r>
          </a:p>
        </p:txBody>
      </p:sp>
      <p:sp>
        <p:nvSpPr>
          <p:cNvPr id="157754" name="Text Box 58">
            <a:extLst>
              <a:ext uri="{FF2B5EF4-FFF2-40B4-BE49-F238E27FC236}">
                <a16:creationId xmlns:a16="http://schemas.microsoft.com/office/drawing/2014/main" id="{AD375B50-B6F9-0231-3C1D-B041343734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5410200"/>
            <a:ext cx="1524000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400"/>
              <a:t>Oh, the water there was so clear and blue!</a:t>
            </a:r>
          </a:p>
        </p:txBody>
      </p:sp>
      <p:pic>
        <p:nvPicPr>
          <p:cNvPr id="157759" name="Picture 63">
            <a:extLst>
              <a:ext uri="{FF2B5EF4-FFF2-40B4-BE49-F238E27FC236}">
                <a16:creationId xmlns:a16="http://schemas.microsoft.com/office/drawing/2014/main" id="{77E70A1A-2646-7B07-4B95-3DC618D4CD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200400"/>
            <a:ext cx="1066800" cy="86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7760" name="Picture 64">
            <a:extLst>
              <a:ext uri="{FF2B5EF4-FFF2-40B4-BE49-F238E27FC236}">
                <a16:creationId xmlns:a16="http://schemas.microsoft.com/office/drawing/2014/main" id="{AC45DABE-699F-EB34-5624-6CCC452120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200400"/>
            <a:ext cx="1219200" cy="855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7761" name="Rectangle 65">
            <a:extLst>
              <a:ext uri="{FF2B5EF4-FFF2-40B4-BE49-F238E27FC236}">
                <a16:creationId xmlns:a16="http://schemas.microsoft.com/office/drawing/2014/main" id="{F3E4A406-FD2B-241B-2237-5114D1E18F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3200400"/>
            <a:ext cx="1143000" cy="838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57762" name="Rectangle 66">
            <a:extLst>
              <a:ext uri="{FF2B5EF4-FFF2-40B4-BE49-F238E27FC236}">
                <a16:creationId xmlns:a16="http://schemas.microsoft.com/office/drawing/2014/main" id="{DFA55BB2-3352-61C3-0455-8FDFAD4A8F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3200400"/>
            <a:ext cx="1143000" cy="838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57763" name="Rectangle 67">
            <a:extLst>
              <a:ext uri="{FF2B5EF4-FFF2-40B4-BE49-F238E27FC236}">
                <a16:creationId xmlns:a16="http://schemas.microsoft.com/office/drawing/2014/main" id="{18009C34-9BD8-8665-2D1A-AC37CBC2AB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3200400"/>
            <a:ext cx="1143000" cy="838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57764" name="Rectangle 68">
            <a:extLst>
              <a:ext uri="{FF2B5EF4-FFF2-40B4-BE49-F238E27FC236}">
                <a16:creationId xmlns:a16="http://schemas.microsoft.com/office/drawing/2014/main" id="{989037D8-DC36-2543-FD39-F5C69AA6FC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200400"/>
            <a:ext cx="1219200" cy="838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57766" name="Text Box 70">
            <a:extLst>
              <a:ext uri="{FF2B5EF4-FFF2-40B4-BE49-F238E27FC236}">
                <a16:creationId xmlns:a16="http://schemas.microsoft.com/office/drawing/2014/main" id="{57548D05-637E-8E96-A69B-90BF251309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3200400"/>
            <a:ext cx="1066800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400"/>
              <a:t>Soccer practice Monday</a:t>
            </a:r>
          </a:p>
        </p:txBody>
      </p:sp>
      <p:sp>
        <p:nvSpPr>
          <p:cNvPr id="157767" name="Text Box 71">
            <a:extLst>
              <a:ext uri="{FF2B5EF4-FFF2-40B4-BE49-F238E27FC236}">
                <a16:creationId xmlns:a16="http://schemas.microsoft.com/office/drawing/2014/main" id="{9514CBE9-7652-6C18-5F49-DAAC506DF0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3200400"/>
            <a:ext cx="1066800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400"/>
              <a:t>Who’s gonna bring the</a:t>
            </a:r>
          </a:p>
        </p:txBody>
      </p:sp>
      <p:sp>
        <p:nvSpPr>
          <p:cNvPr id="157768" name="Text Box 72">
            <a:extLst>
              <a:ext uri="{FF2B5EF4-FFF2-40B4-BE49-F238E27FC236}">
                <a16:creationId xmlns:a16="http://schemas.microsoft.com/office/drawing/2014/main" id="{482166E9-9BB6-A9DD-91AE-144D6827E3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200400"/>
            <a:ext cx="1143000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400"/>
              <a:t>2 matches in a row this weekend, </a:t>
            </a:r>
          </a:p>
        </p:txBody>
      </p:sp>
      <p:sp>
        <p:nvSpPr>
          <p:cNvPr id="157769" name="Rectangle 73">
            <a:extLst>
              <a:ext uri="{FF2B5EF4-FFF2-40B4-BE49-F238E27FC236}">
                <a16:creationId xmlns:a16="http://schemas.microsoft.com/office/drawing/2014/main" id="{94B3D67F-925B-9F02-BF7F-60E8A8526B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3200400"/>
            <a:ext cx="1143000" cy="838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57770" name="Text Box 74">
            <a:extLst>
              <a:ext uri="{FF2B5EF4-FFF2-40B4-BE49-F238E27FC236}">
                <a16:creationId xmlns:a16="http://schemas.microsoft.com/office/drawing/2014/main" id="{EFF869B1-8CA9-E083-D0A8-9E4341EC92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6200" y="3124200"/>
            <a:ext cx="1066800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400"/>
              <a:t>Photos taken on picnic day are posted</a:t>
            </a:r>
          </a:p>
        </p:txBody>
      </p:sp>
      <p:sp>
        <p:nvSpPr>
          <p:cNvPr id="157771" name="Text Box 75">
            <a:extLst>
              <a:ext uri="{FF2B5EF4-FFF2-40B4-BE49-F238E27FC236}">
                <a16:creationId xmlns:a16="http://schemas.microsoft.com/office/drawing/2014/main" id="{020440C2-88AF-D54D-DE08-81E900522B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3124200"/>
            <a:ext cx="1066800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400"/>
              <a:t>Oh, the water there was so clear</a:t>
            </a:r>
          </a:p>
        </p:txBody>
      </p:sp>
      <p:sp>
        <p:nvSpPr>
          <p:cNvPr id="157772" name="Text Box 76">
            <a:extLst>
              <a:ext uri="{FF2B5EF4-FFF2-40B4-BE49-F238E27FC236}">
                <a16:creationId xmlns:a16="http://schemas.microsoft.com/office/drawing/2014/main" id="{9574E5C4-803C-BA18-C840-5D8CA088E1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3657600"/>
            <a:ext cx="990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2000"/>
              <a:t>Picnic</a:t>
            </a:r>
          </a:p>
        </p:txBody>
      </p:sp>
      <p:sp>
        <p:nvSpPr>
          <p:cNvPr id="157773" name="Text Box 77">
            <a:extLst>
              <a:ext uri="{FF2B5EF4-FFF2-40B4-BE49-F238E27FC236}">
                <a16:creationId xmlns:a16="http://schemas.microsoft.com/office/drawing/2014/main" id="{1B517DA6-C3AF-1733-58D9-9A30001EE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3886200"/>
            <a:ext cx="1600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Soccer Game</a:t>
            </a:r>
          </a:p>
        </p:txBody>
      </p:sp>
      <p:sp>
        <p:nvSpPr>
          <p:cNvPr id="157696" name="Text Box 0">
            <a:extLst>
              <a:ext uri="{FF2B5EF4-FFF2-40B4-BE49-F238E27FC236}">
                <a16:creationId xmlns:a16="http://schemas.microsoft.com/office/drawing/2014/main" id="{02626F0A-204B-5E7E-092A-DD0A772152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04800"/>
            <a:ext cx="27432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200">
                <a:solidFill>
                  <a:schemeClr val="bg2"/>
                </a:solidFill>
                <a:latin typeface="Verdana" panose="020B0604030504040204" pitchFamily="34" charset="0"/>
              </a:rPr>
              <a:t>Analysis (1)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2" dur="500"/>
                                        <p:tgtEl>
                                          <p:spTgt spid="1577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5" dur="500"/>
                                        <p:tgtEl>
                                          <p:spTgt spid="1577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8" dur="500"/>
                                        <p:tgtEl>
                                          <p:spTgt spid="1577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5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1" dur="500"/>
                                        <p:tgtEl>
                                          <p:spTgt spid="1577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4" dur="500"/>
                                        <p:tgtEl>
                                          <p:spTgt spid="1577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7" dur="500"/>
                                        <p:tgtEl>
                                          <p:spTgt spid="1577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80" dur="500"/>
                                        <p:tgtEl>
                                          <p:spTgt spid="1577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83" dur="500"/>
                                        <p:tgtEl>
                                          <p:spTgt spid="1577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86" dur="500"/>
                                        <p:tgtEl>
                                          <p:spTgt spid="1577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5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89" dur="500"/>
                                        <p:tgtEl>
                                          <p:spTgt spid="1577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92" dur="500"/>
                                        <p:tgtEl>
                                          <p:spTgt spid="1577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95" dur="500"/>
                                        <p:tgtEl>
                                          <p:spTgt spid="1577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1" dur="500"/>
                                        <p:tgtEl>
                                          <p:spTgt spid="157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4" dur="500"/>
                                        <p:tgtEl>
                                          <p:spTgt spid="157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739" grpId="0"/>
      <p:bldP spid="157740" grpId="0"/>
      <p:bldP spid="157741" grpId="0"/>
      <p:bldP spid="157748" grpId="0"/>
      <p:bldP spid="157754" grpId="0"/>
      <p:bldP spid="157766" grpId="1"/>
      <p:bldP spid="157766" grpId="2"/>
      <p:bldP spid="157767" grpId="1"/>
      <p:bldP spid="157767" grpId="2"/>
      <p:bldP spid="157768" grpId="1"/>
      <p:bldP spid="157768" grpId="2"/>
      <p:bldP spid="157770" grpId="1"/>
      <p:bldP spid="157770" grpId="2"/>
      <p:bldP spid="157771" grpId="1"/>
      <p:bldP spid="157771" grpId="2"/>
      <p:bldP spid="157772" grpId="0"/>
      <p:bldP spid="15777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>
            <a:extLst>
              <a:ext uri="{FF2B5EF4-FFF2-40B4-BE49-F238E27FC236}">
                <a16:creationId xmlns:a16="http://schemas.microsoft.com/office/drawing/2014/main" id="{C0D311D3-11F5-D551-7471-84B20DDB28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 sz="3200"/>
              <a:t>Task Categories</a:t>
            </a:r>
          </a:p>
        </p:txBody>
      </p:sp>
      <p:graphicFrame>
        <p:nvGraphicFramePr>
          <p:cNvPr id="160931" name="Group 163">
            <a:extLst>
              <a:ext uri="{FF2B5EF4-FFF2-40B4-BE49-F238E27FC236}">
                <a16:creationId xmlns:a16="http://schemas.microsoft.com/office/drawing/2014/main" id="{3B28A57C-DEC8-74F4-D310-7C7D153644D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153400" cy="1905000"/>
        </p:xfrm>
        <a:graphic>
          <a:graphicData uri="http://schemas.openxmlformats.org/drawingml/2006/table">
            <a:tbl>
              <a:tblPr/>
              <a:tblGrid>
                <a:gridCol w="1447800">
                  <a:extLst>
                    <a:ext uri="{9D8B030D-6E8A-4147-A177-3AD203B41FA5}">
                      <a16:colId xmlns:a16="http://schemas.microsoft.com/office/drawing/2014/main" val="1646440925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3142604958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64755626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409754256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197205224"/>
                    </a:ext>
                  </a:extLst>
                </a:gridCol>
              </a:tblGrid>
              <a:tr h="717550">
                <a:tc gridSpan="5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LID4096" altLang="LID4096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9281305"/>
                  </a:ext>
                </a:extLst>
              </a:tr>
              <a:tr h="11874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C0C0C0"/>
                          </a:solidFill>
                          <a:effectLst/>
                          <a:latin typeface="Verdana" panose="020B0604030504040204" pitchFamily="34" charset="0"/>
                        </a:rPr>
                        <a:t>Interaction primitives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C0C0C0"/>
                          </a:solidFill>
                          <a:effectLst/>
                          <a:latin typeface="Verdana" panose="020B0604030504040204" pitchFamily="34" charset="0"/>
                        </a:rPr>
                        <a:t>Conversations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Rhythms &amp; trends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C0C0C0"/>
                          </a:solidFill>
                          <a:effectLst/>
                          <a:latin typeface="Verdana" panose="020B0604030504040204" pitchFamily="34" charset="0"/>
                        </a:rPr>
                        <a:t>Descriptive statistics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C0C0C0"/>
                          </a:solidFill>
                          <a:effectLst/>
                          <a:latin typeface="Verdana" panose="020B0604030504040204" pitchFamily="34" charset="0"/>
                        </a:rPr>
                        <a:t>Community &amp; social networks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317001"/>
                  </a:ext>
                </a:extLst>
              </a:tr>
            </a:tbl>
          </a:graphicData>
        </a:graphic>
      </p:graphicFrame>
      <p:sp>
        <p:nvSpPr>
          <p:cNvPr id="160794" name="Line 26">
            <a:extLst>
              <a:ext uri="{FF2B5EF4-FFF2-40B4-BE49-F238E27FC236}">
                <a16:creationId xmlns:a16="http://schemas.microsoft.com/office/drawing/2014/main" id="{0289E228-9552-AF57-BA5F-1123AE26444C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" y="5334000"/>
            <a:ext cx="769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60795" name="Text Box 27">
            <a:extLst>
              <a:ext uri="{FF2B5EF4-FFF2-40B4-BE49-F238E27FC236}">
                <a16:creationId xmlns:a16="http://schemas.microsoft.com/office/drawing/2014/main" id="{800A7D35-96EE-7EF7-230C-30076CE403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548640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8am</a:t>
            </a:r>
          </a:p>
        </p:txBody>
      </p:sp>
      <p:sp>
        <p:nvSpPr>
          <p:cNvPr id="160796" name="Text Box 28">
            <a:extLst>
              <a:ext uri="{FF2B5EF4-FFF2-40B4-BE49-F238E27FC236}">
                <a16:creationId xmlns:a16="http://schemas.microsoft.com/office/drawing/2014/main" id="{DD6D0817-4D84-C54D-BE9F-72391B7947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5486400"/>
            <a:ext cx="990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12pm</a:t>
            </a:r>
          </a:p>
        </p:txBody>
      </p:sp>
      <p:sp>
        <p:nvSpPr>
          <p:cNvPr id="160797" name="Text Box 29">
            <a:extLst>
              <a:ext uri="{FF2B5EF4-FFF2-40B4-BE49-F238E27FC236}">
                <a16:creationId xmlns:a16="http://schemas.microsoft.com/office/drawing/2014/main" id="{B32B1FDD-3C91-A1EC-5E3C-7EF8B197F6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8600" y="5486400"/>
            <a:ext cx="1066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4pm</a:t>
            </a:r>
          </a:p>
        </p:txBody>
      </p:sp>
      <p:sp>
        <p:nvSpPr>
          <p:cNvPr id="160798" name="Line 30">
            <a:extLst>
              <a:ext uri="{FF2B5EF4-FFF2-40B4-BE49-F238E27FC236}">
                <a16:creationId xmlns:a16="http://schemas.microsoft.com/office/drawing/2014/main" id="{4AA1E2CB-E0C1-CC95-F824-181222055791}"/>
              </a:ext>
            </a:extLst>
          </p:cNvPr>
          <p:cNvSpPr>
            <a:spLocks noChangeShapeType="1"/>
          </p:cNvSpPr>
          <p:nvPr/>
        </p:nvSpPr>
        <p:spPr bwMode="auto">
          <a:xfrm>
            <a:off x="990600" y="53340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60821" name="Oval 53">
            <a:extLst>
              <a:ext uri="{FF2B5EF4-FFF2-40B4-BE49-F238E27FC236}">
                <a16:creationId xmlns:a16="http://schemas.microsoft.com/office/drawing/2014/main" id="{BFC3E473-DC92-39FB-D157-AFC4FC4700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46482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840" name="Line 72">
            <a:extLst>
              <a:ext uri="{FF2B5EF4-FFF2-40B4-BE49-F238E27FC236}">
                <a16:creationId xmlns:a16="http://schemas.microsoft.com/office/drawing/2014/main" id="{8731800C-812B-E489-5B6E-4BBB1713A630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53340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60841" name="Line 73">
            <a:extLst>
              <a:ext uri="{FF2B5EF4-FFF2-40B4-BE49-F238E27FC236}">
                <a16:creationId xmlns:a16="http://schemas.microsoft.com/office/drawing/2014/main" id="{A8B3A5BE-824F-6F20-CF3C-EC58E9BA209E}"/>
              </a:ext>
            </a:extLst>
          </p:cNvPr>
          <p:cNvSpPr>
            <a:spLocks noChangeShapeType="1"/>
          </p:cNvSpPr>
          <p:nvPr/>
        </p:nvSpPr>
        <p:spPr bwMode="auto">
          <a:xfrm>
            <a:off x="8229600" y="53340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60842" name="Line 74">
            <a:extLst>
              <a:ext uri="{FF2B5EF4-FFF2-40B4-BE49-F238E27FC236}">
                <a16:creationId xmlns:a16="http://schemas.microsoft.com/office/drawing/2014/main" id="{6833AEB0-556E-A729-C970-E5B1C9F8D033}"/>
              </a:ext>
            </a:extLst>
          </p:cNvPr>
          <p:cNvSpPr>
            <a:spLocks noChangeShapeType="1"/>
          </p:cNvSpPr>
          <p:nvPr/>
        </p:nvSpPr>
        <p:spPr bwMode="auto">
          <a:xfrm>
            <a:off x="6477000" y="53340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60843" name="Line 75">
            <a:extLst>
              <a:ext uri="{FF2B5EF4-FFF2-40B4-BE49-F238E27FC236}">
                <a16:creationId xmlns:a16="http://schemas.microsoft.com/office/drawing/2014/main" id="{EE311174-556C-F6C5-EBBD-E9E86C79D903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53340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60844" name="Text Box 76">
            <a:extLst>
              <a:ext uri="{FF2B5EF4-FFF2-40B4-BE49-F238E27FC236}">
                <a16:creationId xmlns:a16="http://schemas.microsoft.com/office/drawing/2014/main" id="{FD14F85A-DF27-76A1-497D-559999645F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5486400"/>
            <a:ext cx="1219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10am</a:t>
            </a:r>
          </a:p>
        </p:txBody>
      </p:sp>
      <p:sp>
        <p:nvSpPr>
          <p:cNvPr id="160845" name="Text Box 77">
            <a:extLst>
              <a:ext uri="{FF2B5EF4-FFF2-40B4-BE49-F238E27FC236}">
                <a16:creationId xmlns:a16="http://schemas.microsoft.com/office/drawing/2014/main" id="{C303696B-0449-B73D-788E-418C99A164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5486400"/>
            <a:ext cx="1066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2pm</a:t>
            </a:r>
          </a:p>
        </p:txBody>
      </p:sp>
      <p:sp>
        <p:nvSpPr>
          <p:cNvPr id="160846" name="Oval 78">
            <a:extLst>
              <a:ext uri="{FF2B5EF4-FFF2-40B4-BE49-F238E27FC236}">
                <a16:creationId xmlns:a16="http://schemas.microsoft.com/office/drawing/2014/main" id="{12BD6C50-3F74-D5D7-2F94-80F87E87E1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48006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847" name="Oval 79">
            <a:extLst>
              <a:ext uri="{FF2B5EF4-FFF2-40B4-BE49-F238E27FC236}">
                <a16:creationId xmlns:a16="http://schemas.microsoft.com/office/drawing/2014/main" id="{C0C5084E-41BF-7808-B220-6EFB81551D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50292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848" name="Oval 80">
            <a:extLst>
              <a:ext uri="{FF2B5EF4-FFF2-40B4-BE49-F238E27FC236}">
                <a16:creationId xmlns:a16="http://schemas.microsoft.com/office/drawing/2014/main" id="{48D70182-2E14-0BE4-771E-72D96070A5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49530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849" name="Oval 81">
            <a:extLst>
              <a:ext uri="{FF2B5EF4-FFF2-40B4-BE49-F238E27FC236}">
                <a16:creationId xmlns:a16="http://schemas.microsoft.com/office/drawing/2014/main" id="{A66F1A1A-77A2-DAA8-BAEB-080A5C23AE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48768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850" name="Oval 82">
            <a:extLst>
              <a:ext uri="{FF2B5EF4-FFF2-40B4-BE49-F238E27FC236}">
                <a16:creationId xmlns:a16="http://schemas.microsoft.com/office/drawing/2014/main" id="{19B0EBD2-2192-7A22-89C1-16DAADB82D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51054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851" name="Oval 83">
            <a:extLst>
              <a:ext uri="{FF2B5EF4-FFF2-40B4-BE49-F238E27FC236}">
                <a16:creationId xmlns:a16="http://schemas.microsoft.com/office/drawing/2014/main" id="{99A24441-1470-41ED-2CD4-E16A9D0CFA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51054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852" name="Oval 84">
            <a:extLst>
              <a:ext uri="{FF2B5EF4-FFF2-40B4-BE49-F238E27FC236}">
                <a16:creationId xmlns:a16="http://schemas.microsoft.com/office/drawing/2014/main" id="{BE916BBE-B715-94C9-FBCC-65FDFF1022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50292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853" name="Oval 85">
            <a:extLst>
              <a:ext uri="{FF2B5EF4-FFF2-40B4-BE49-F238E27FC236}">
                <a16:creationId xmlns:a16="http://schemas.microsoft.com/office/drawing/2014/main" id="{DCA24BD9-7F31-D6EF-3F4A-6234921E72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49530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854" name="Oval 86">
            <a:extLst>
              <a:ext uri="{FF2B5EF4-FFF2-40B4-BE49-F238E27FC236}">
                <a16:creationId xmlns:a16="http://schemas.microsoft.com/office/drawing/2014/main" id="{D4B16F73-6E7F-D9B4-C4DE-73F3A0A2E5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49530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855" name="Oval 87">
            <a:extLst>
              <a:ext uri="{FF2B5EF4-FFF2-40B4-BE49-F238E27FC236}">
                <a16:creationId xmlns:a16="http://schemas.microsoft.com/office/drawing/2014/main" id="{7A7452A3-1C28-E583-F149-8EA05FFE45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50292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856" name="Oval 88">
            <a:extLst>
              <a:ext uri="{FF2B5EF4-FFF2-40B4-BE49-F238E27FC236}">
                <a16:creationId xmlns:a16="http://schemas.microsoft.com/office/drawing/2014/main" id="{197D3EA9-31BB-0FD8-A50E-55DAFD1F87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51054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857" name="Oval 89">
            <a:extLst>
              <a:ext uri="{FF2B5EF4-FFF2-40B4-BE49-F238E27FC236}">
                <a16:creationId xmlns:a16="http://schemas.microsoft.com/office/drawing/2014/main" id="{47DC4C1E-063B-7288-78E4-568CD9CD28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50292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858" name="Oval 90">
            <a:extLst>
              <a:ext uri="{FF2B5EF4-FFF2-40B4-BE49-F238E27FC236}">
                <a16:creationId xmlns:a16="http://schemas.microsoft.com/office/drawing/2014/main" id="{812C269B-BE14-2ABF-FD64-E0B1197D6A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51054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859" name="Oval 91">
            <a:extLst>
              <a:ext uri="{FF2B5EF4-FFF2-40B4-BE49-F238E27FC236}">
                <a16:creationId xmlns:a16="http://schemas.microsoft.com/office/drawing/2014/main" id="{48F9A0F7-216C-5BAE-4D04-A53CCE7C9A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48768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860" name="Oval 92">
            <a:extLst>
              <a:ext uri="{FF2B5EF4-FFF2-40B4-BE49-F238E27FC236}">
                <a16:creationId xmlns:a16="http://schemas.microsoft.com/office/drawing/2014/main" id="{A05B3D7A-ECF6-F404-07DB-E3F217820C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51054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861" name="Oval 93">
            <a:extLst>
              <a:ext uri="{FF2B5EF4-FFF2-40B4-BE49-F238E27FC236}">
                <a16:creationId xmlns:a16="http://schemas.microsoft.com/office/drawing/2014/main" id="{3777032E-A51E-9E9C-5557-FD404F7D8E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9530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862" name="Oval 94">
            <a:extLst>
              <a:ext uri="{FF2B5EF4-FFF2-40B4-BE49-F238E27FC236}">
                <a16:creationId xmlns:a16="http://schemas.microsoft.com/office/drawing/2014/main" id="{0A63B0E4-606E-2EB6-9E0F-9FEC863FB4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51816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863" name="Oval 95">
            <a:extLst>
              <a:ext uri="{FF2B5EF4-FFF2-40B4-BE49-F238E27FC236}">
                <a16:creationId xmlns:a16="http://schemas.microsoft.com/office/drawing/2014/main" id="{09F8AC89-249B-257A-EA05-604D78E9D4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51054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864" name="Oval 96">
            <a:extLst>
              <a:ext uri="{FF2B5EF4-FFF2-40B4-BE49-F238E27FC236}">
                <a16:creationId xmlns:a16="http://schemas.microsoft.com/office/drawing/2014/main" id="{CF960F9D-A760-794E-B708-1C43FBB449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50292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865" name="Oval 97">
            <a:extLst>
              <a:ext uri="{FF2B5EF4-FFF2-40B4-BE49-F238E27FC236}">
                <a16:creationId xmlns:a16="http://schemas.microsoft.com/office/drawing/2014/main" id="{D3DC9AF0-EDE7-4A51-B0ED-4B293F07C8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51054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866" name="Oval 98">
            <a:extLst>
              <a:ext uri="{FF2B5EF4-FFF2-40B4-BE49-F238E27FC236}">
                <a16:creationId xmlns:a16="http://schemas.microsoft.com/office/drawing/2014/main" id="{CB779154-AE65-F367-4271-CA1E37D568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51054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867" name="Oval 99">
            <a:extLst>
              <a:ext uri="{FF2B5EF4-FFF2-40B4-BE49-F238E27FC236}">
                <a16:creationId xmlns:a16="http://schemas.microsoft.com/office/drawing/2014/main" id="{2831CBBE-072B-BA6D-DE4B-B61D97A55D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50292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868" name="Oval 100">
            <a:extLst>
              <a:ext uri="{FF2B5EF4-FFF2-40B4-BE49-F238E27FC236}">
                <a16:creationId xmlns:a16="http://schemas.microsoft.com/office/drawing/2014/main" id="{DD2CD0DD-ED3F-AD53-B604-81B593600D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50292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869" name="Oval 101">
            <a:extLst>
              <a:ext uri="{FF2B5EF4-FFF2-40B4-BE49-F238E27FC236}">
                <a16:creationId xmlns:a16="http://schemas.microsoft.com/office/drawing/2014/main" id="{83E645A5-EF2D-3A25-CE32-2AD53BDC2B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48768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870" name="Oval 102">
            <a:extLst>
              <a:ext uri="{FF2B5EF4-FFF2-40B4-BE49-F238E27FC236}">
                <a16:creationId xmlns:a16="http://schemas.microsoft.com/office/drawing/2014/main" id="{79D6CA73-CE9C-BCEF-DFAF-1416AB7E0F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51816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871" name="Oval 103">
            <a:extLst>
              <a:ext uri="{FF2B5EF4-FFF2-40B4-BE49-F238E27FC236}">
                <a16:creationId xmlns:a16="http://schemas.microsoft.com/office/drawing/2014/main" id="{95E260EA-6E4F-E25D-0B5C-2046C17323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51054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872" name="Oval 104">
            <a:extLst>
              <a:ext uri="{FF2B5EF4-FFF2-40B4-BE49-F238E27FC236}">
                <a16:creationId xmlns:a16="http://schemas.microsoft.com/office/drawing/2014/main" id="{FA284D9D-251A-CDBE-804E-AFDA9AFFE6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51054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873" name="Oval 105">
            <a:extLst>
              <a:ext uri="{FF2B5EF4-FFF2-40B4-BE49-F238E27FC236}">
                <a16:creationId xmlns:a16="http://schemas.microsoft.com/office/drawing/2014/main" id="{AF6309FD-B869-ADFD-5441-B92EC0D3D7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2600" y="49530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874" name="Oval 106">
            <a:extLst>
              <a:ext uri="{FF2B5EF4-FFF2-40B4-BE49-F238E27FC236}">
                <a16:creationId xmlns:a16="http://schemas.microsoft.com/office/drawing/2014/main" id="{48AAA939-CACA-238F-FD8C-ABD24DDFA4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51816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875" name="Oval 107">
            <a:extLst>
              <a:ext uri="{FF2B5EF4-FFF2-40B4-BE49-F238E27FC236}">
                <a16:creationId xmlns:a16="http://schemas.microsoft.com/office/drawing/2014/main" id="{4BF6CB32-FCA8-B1F0-7DC8-5BFF9BFCF4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51816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876" name="Oval 108">
            <a:extLst>
              <a:ext uri="{FF2B5EF4-FFF2-40B4-BE49-F238E27FC236}">
                <a16:creationId xmlns:a16="http://schemas.microsoft.com/office/drawing/2014/main" id="{ED9CA580-95F4-F08C-A236-92C72BA459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50292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877" name="Oval 109">
            <a:extLst>
              <a:ext uri="{FF2B5EF4-FFF2-40B4-BE49-F238E27FC236}">
                <a16:creationId xmlns:a16="http://schemas.microsoft.com/office/drawing/2014/main" id="{E9FB6218-D591-D34B-55D3-3F47835CBE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50292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878" name="Oval 110">
            <a:extLst>
              <a:ext uri="{FF2B5EF4-FFF2-40B4-BE49-F238E27FC236}">
                <a16:creationId xmlns:a16="http://schemas.microsoft.com/office/drawing/2014/main" id="{CEB86B98-AF81-FAC8-6B70-E6389FE6EC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49530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879" name="Oval 111">
            <a:extLst>
              <a:ext uri="{FF2B5EF4-FFF2-40B4-BE49-F238E27FC236}">
                <a16:creationId xmlns:a16="http://schemas.microsoft.com/office/drawing/2014/main" id="{2955B383-3661-9224-F7EC-8B8DE69CFB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51816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880" name="Oval 112">
            <a:extLst>
              <a:ext uri="{FF2B5EF4-FFF2-40B4-BE49-F238E27FC236}">
                <a16:creationId xmlns:a16="http://schemas.microsoft.com/office/drawing/2014/main" id="{2F43A076-D4F4-4AF2-C019-D0AA550D28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48768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881" name="Oval 113">
            <a:extLst>
              <a:ext uri="{FF2B5EF4-FFF2-40B4-BE49-F238E27FC236}">
                <a16:creationId xmlns:a16="http://schemas.microsoft.com/office/drawing/2014/main" id="{2B20E412-92C0-9D73-AA0D-4487909DEB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50292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882" name="Oval 114">
            <a:extLst>
              <a:ext uri="{FF2B5EF4-FFF2-40B4-BE49-F238E27FC236}">
                <a16:creationId xmlns:a16="http://schemas.microsoft.com/office/drawing/2014/main" id="{AFF0573B-6C6D-CD74-7E3A-714EEB80E2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51816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883" name="Oval 115">
            <a:extLst>
              <a:ext uri="{FF2B5EF4-FFF2-40B4-BE49-F238E27FC236}">
                <a16:creationId xmlns:a16="http://schemas.microsoft.com/office/drawing/2014/main" id="{EED8406D-726A-061F-4712-D7B92DF0E6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51054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884" name="Oval 116">
            <a:extLst>
              <a:ext uri="{FF2B5EF4-FFF2-40B4-BE49-F238E27FC236}">
                <a16:creationId xmlns:a16="http://schemas.microsoft.com/office/drawing/2014/main" id="{9E405038-BB98-4D2C-D185-0DAE1A7504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51816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885" name="Oval 117">
            <a:extLst>
              <a:ext uri="{FF2B5EF4-FFF2-40B4-BE49-F238E27FC236}">
                <a16:creationId xmlns:a16="http://schemas.microsoft.com/office/drawing/2014/main" id="{00457974-8DC7-6F86-B115-49CD9F32C7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51054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886" name="Oval 118">
            <a:extLst>
              <a:ext uri="{FF2B5EF4-FFF2-40B4-BE49-F238E27FC236}">
                <a16:creationId xmlns:a16="http://schemas.microsoft.com/office/drawing/2014/main" id="{7AE8AAAF-3242-BD46-DDD5-4BEA36E78E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49530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887" name="Oval 119">
            <a:extLst>
              <a:ext uri="{FF2B5EF4-FFF2-40B4-BE49-F238E27FC236}">
                <a16:creationId xmlns:a16="http://schemas.microsoft.com/office/drawing/2014/main" id="{A1CF8368-D4C2-309E-AF65-DEC17407E7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9400" y="51054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888" name="Oval 120">
            <a:extLst>
              <a:ext uri="{FF2B5EF4-FFF2-40B4-BE49-F238E27FC236}">
                <a16:creationId xmlns:a16="http://schemas.microsoft.com/office/drawing/2014/main" id="{889F933B-8FA0-6359-8556-BFA5499AC7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0292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889" name="Oval 121">
            <a:extLst>
              <a:ext uri="{FF2B5EF4-FFF2-40B4-BE49-F238E27FC236}">
                <a16:creationId xmlns:a16="http://schemas.microsoft.com/office/drawing/2014/main" id="{5CA414CD-C924-1F76-F792-3D257FF5F7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49530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890" name="Oval 122">
            <a:extLst>
              <a:ext uri="{FF2B5EF4-FFF2-40B4-BE49-F238E27FC236}">
                <a16:creationId xmlns:a16="http://schemas.microsoft.com/office/drawing/2014/main" id="{EBAA1D7A-9819-C025-B808-F0FC5F64CA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51816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891" name="Oval 123">
            <a:extLst>
              <a:ext uri="{FF2B5EF4-FFF2-40B4-BE49-F238E27FC236}">
                <a16:creationId xmlns:a16="http://schemas.microsoft.com/office/drawing/2014/main" id="{EAFD4BA4-ACD0-C6A9-9A24-5CE9F54F48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0" y="51054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892" name="Oval 124">
            <a:extLst>
              <a:ext uri="{FF2B5EF4-FFF2-40B4-BE49-F238E27FC236}">
                <a16:creationId xmlns:a16="http://schemas.microsoft.com/office/drawing/2014/main" id="{E31EA661-C987-DEC0-5EC1-0998A2518D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50292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893" name="Oval 125">
            <a:extLst>
              <a:ext uri="{FF2B5EF4-FFF2-40B4-BE49-F238E27FC236}">
                <a16:creationId xmlns:a16="http://schemas.microsoft.com/office/drawing/2014/main" id="{F593DBDD-6618-9D7F-14FC-C4EE43F566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51816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894" name="Oval 126">
            <a:extLst>
              <a:ext uri="{FF2B5EF4-FFF2-40B4-BE49-F238E27FC236}">
                <a16:creationId xmlns:a16="http://schemas.microsoft.com/office/drawing/2014/main" id="{9DA16C8D-377D-23DE-E97F-493F5F55C8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7600" y="51054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895" name="Oval 127">
            <a:extLst>
              <a:ext uri="{FF2B5EF4-FFF2-40B4-BE49-F238E27FC236}">
                <a16:creationId xmlns:a16="http://schemas.microsoft.com/office/drawing/2014/main" id="{AC8E2F81-E575-B62A-AFA9-B806C6B591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7600" y="50292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896" name="Oval 128">
            <a:extLst>
              <a:ext uri="{FF2B5EF4-FFF2-40B4-BE49-F238E27FC236}">
                <a16:creationId xmlns:a16="http://schemas.microsoft.com/office/drawing/2014/main" id="{75FCECF0-F5E4-7B3F-2B94-9F37BC20F1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9530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897" name="Oval 129">
            <a:extLst>
              <a:ext uri="{FF2B5EF4-FFF2-40B4-BE49-F238E27FC236}">
                <a16:creationId xmlns:a16="http://schemas.microsoft.com/office/drawing/2014/main" id="{D8C9A8BB-2D70-3767-EEB5-9BF45A88D0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3600" y="48768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898" name="Oval 130">
            <a:extLst>
              <a:ext uri="{FF2B5EF4-FFF2-40B4-BE49-F238E27FC236}">
                <a16:creationId xmlns:a16="http://schemas.microsoft.com/office/drawing/2014/main" id="{1EF9A76C-5AEF-D685-BF45-8D52630480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48006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899" name="Oval 131">
            <a:extLst>
              <a:ext uri="{FF2B5EF4-FFF2-40B4-BE49-F238E27FC236}">
                <a16:creationId xmlns:a16="http://schemas.microsoft.com/office/drawing/2014/main" id="{43A2DCD3-F3BE-BA8E-21AE-875B641524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48768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900" name="Oval 132">
            <a:extLst>
              <a:ext uri="{FF2B5EF4-FFF2-40B4-BE49-F238E27FC236}">
                <a16:creationId xmlns:a16="http://schemas.microsoft.com/office/drawing/2014/main" id="{FFCA9E88-0BD5-6EB7-A379-DACDD53326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49530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901" name="Oval 133">
            <a:extLst>
              <a:ext uri="{FF2B5EF4-FFF2-40B4-BE49-F238E27FC236}">
                <a16:creationId xmlns:a16="http://schemas.microsoft.com/office/drawing/2014/main" id="{F523E093-C0AB-BE9D-8056-37D3CCFB85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49530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902" name="Oval 134">
            <a:extLst>
              <a:ext uri="{FF2B5EF4-FFF2-40B4-BE49-F238E27FC236}">
                <a16:creationId xmlns:a16="http://schemas.microsoft.com/office/drawing/2014/main" id="{A5B49623-52B7-CBD9-E87D-F3AB97DF75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48768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903" name="Oval 135">
            <a:extLst>
              <a:ext uri="{FF2B5EF4-FFF2-40B4-BE49-F238E27FC236}">
                <a16:creationId xmlns:a16="http://schemas.microsoft.com/office/drawing/2014/main" id="{7FFEAFA8-7A54-8F3A-A46E-76B3B1A204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50292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904" name="Oval 136">
            <a:extLst>
              <a:ext uri="{FF2B5EF4-FFF2-40B4-BE49-F238E27FC236}">
                <a16:creationId xmlns:a16="http://schemas.microsoft.com/office/drawing/2014/main" id="{058FF99C-514E-B340-4D1E-71BC10C3D2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50292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905" name="Oval 137">
            <a:extLst>
              <a:ext uri="{FF2B5EF4-FFF2-40B4-BE49-F238E27FC236}">
                <a16:creationId xmlns:a16="http://schemas.microsoft.com/office/drawing/2014/main" id="{69BAC319-98F6-5B28-E9CF-2E1B6F0B6C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50292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906" name="Oval 138">
            <a:extLst>
              <a:ext uri="{FF2B5EF4-FFF2-40B4-BE49-F238E27FC236}">
                <a16:creationId xmlns:a16="http://schemas.microsoft.com/office/drawing/2014/main" id="{97093A11-530B-D8A0-F5B6-AA19B783DE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51816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907" name="Oval 139">
            <a:extLst>
              <a:ext uri="{FF2B5EF4-FFF2-40B4-BE49-F238E27FC236}">
                <a16:creationId xmlns:a16="http://schemas.microsoft.com/office/drawing/2014/main" id="{ABD22B70-0EEC-9B5B-9F4F-233DA23B12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48006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908" name="Oval 140">
            <a:extLst>
              <a:ext uri="{FF2B5EF4-FFF2-40B4-BE49-F238E27FC236}">
                <a16:creationId xmlns:a16="http://schemas.microsoft.com/office/drawing/2014/main" id="{F472C8B1-304B-8341-1F75-35E4D1EA5C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48768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909" name="Oval 141">
            <a:extLst>
              <a:ext uri="{FF2B5EF4-FFF2-40B4-BE49-F238E27FC236}">
                <a16:creationId xmlns:a16="http://schemas.microsoft.com/office/drawing/2014/main" id="{6B1BEE0D-4317-EF48-CA8A-12C5E59040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51816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910" name="Oval 142">
            <a:extLst>
              <a:ext uri="{FF2B5EF4-FFF2-40B4-BE49-F238E27FC236}">
                <a16:creationId xmlns:a16="http://schemas.microsoft.com/office/drawing/2014/main" id="{7C517AEB-720B-BAAD-9F7C-3ACE8594F2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51054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911" name="Oval 143">
            <a:extLst>
              <a:ext uri="{FF2B5EF4-FFF2-40B4-BE49-F238E27FC236}">
                <a16:creationId xmlns:a16="http://schemas.microsoft.com/office/drawing/2014/main" id="{99899BEA-B2C1-9F3A-20C3-58CD215925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51054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912" name="Oval 144">
            <a:extLst>
              <a:ext uri="{FF2B5EF4-FFF2-40B4-BE49-F238E27FC236}">
                <a16:creationId xmlns:a16="http://schemas.microsoft.com/office/drawing/2014/main" id="{B70B8518-3AF6-19D5-D9F5-8E1C6262DA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3400" y="51054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913" name="Oval 145">
            <a:extLst>
              <a:ext uri="{FF2B5EF4-FFF2-40B4-BE49-F238E27FC236}">
                <a16:creationId xmlns:a16="http://schemas.microsoft.com/office/drawing/2014/main" id="{AFB160D8-A347-9D8B-197F-936F8A3A61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1000" y="50292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914" name="Oval 146">
            <a:extLst>
              <a:ext uri="{FF2B5EF4-FFF2-40B4-BE49-F238E27FC236}">
                <a16:creationId xmlns:a16="http://schemas.microsoft.com/office/drawing/2014/main" id="{2A6408B5-80C1-370E-FF60-245B861C66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7200" y="51816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915" name="Oval 147">
            <a:extLst>
              <a:ext uri="{FF2B5EF4-FFF2-40B4-BE49-F238E27FC236}">
                <a16:creationId xmlns:a16="http://schemas.microsoft.com/office/drawing/2014/main" id="{92F40E82-656F-76C8-4184-3CD948BADB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0" y="51054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916" name="Oval 148">
            <a:extLst>
              <a:ext uri="{FF2B5EF4-FFF2-40B4-BE49-F238E27FC236}">
                <a16:creationId xmlns:a16="http://schemas.microsoft.com/office/drawing/2014/main" id="{C321CF61-728E-EF32-7939-8E579249A3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0292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917" name="Oval 149">
            <a:extLst>
              <a:ext uri="{FF2B5EF4-FFF2-40B4-BE49-F238E27FC236}">
                <a16:creationId xmlns:a16="http://schemas.microsoft.com/office/drawing/2014/main" id="{CEF49C85-E587-F6AF-1369-C56C4EC2C3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50292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918" name="Oval 150">
            <a:extLst>
              <a:ext uri="{FF2B5EF4-FFF2-40B4-BE49-F238E27FC236}">
                <a16:creationId xmlns:a16="http://schemas.microsoft.com/office/drawing/2014/main" id="{E9EB43D5-B774-10F8-0F9F-69BDB43343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3400" y="49530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919" name="Oval 151">
            <a:extLst>
              <a:ext uri="{FF2B5EF4-FFF2-40B4-BE49-F238E27FC236}">
                <a16:creationId xmlns:a16="http://schemas.microsoft.com/office/drawing/2014/main" id="{EE7468CC-2618-2E26-D306-500E9662F9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5181600"/>
            <a:ext cx="76200" cy="762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920" name="AutoShape 152">
            <a:extLst>
              <a:ext uri="{FF2B5EF4-FFF2-40B4-BE49-F238E27FC236}">
                <a16:creationId xmlns:a16="http://schemas.microsoft.com/office/drawing/2014/main" id="{332DCB86-83BC-A69C-35DB-4334E02AB6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4419600"/>
            <a:ext cx="304800" cy="533400"/>
          </a:xfrm>
          <a:prstGeom prst="downArrow">
            <a:avLst>
              <a:gd name="adj1" fmla="val 50000"/>
              <a:gd name="adj2" fmla="val 437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921" name="Text Box 153">
            <a:extLst>
              <a:ext uri="{FF2B5EF4-FFF2-40B4-BE49-F238E27FC236}">
                <a16:creationId xmlns:a16="http://schemas.microsoft.com/office/drawing/2014/main" id="{95FB1F3A-70C0-F80E-4C91-D661B251AC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3962400"/>
            <a:ext cx="990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Lunch</a:t>
            </a:r>
          </a:p>
        </p:txBody>
      </p:sp>
      <p:sp>
        <p:nvSpPr>
          <p:cNvPr id="160925" name="AutoShape 157">
            <a:extLst>
              <a:ext uri="{FF2B5EF4-FFF2-40B4-BE49-F238E27FC236}">
                <a16:creationId xmlns:a16="http://schemas.microsoft.com/office/drawing/2014/main" id="{52F5EA8A-C9A4-D232-0F95-DCA7CFE7EB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4419600"/>
            <a:ext cx="304800" cy="533400"/>
          </a:xfrm>
          <a:prstGeom prst="downArrow">
            <a:avLst>
              <a:gd name="adj1" fmla="val 50000"/>
              <a:gd name="adj2" fmla="val 437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0926" name="Text Box 158">
            <a:extLst>
              <a:ext uri="{FF2B5EF4-FFF2-40B4-BE49-F238E27FC236}">
                <a16:creationId xmlns:a16="http://schemas.microsoft.com/office/drawing/2014/main" id="{787B3172-4934-B617-8429-1B98A17535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3962400"/>
            <a:ext cx="990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Break</a:t>
            </a:r>
          </a:p>
        </p:txBody>
      </p:sp>
      <p:sp>
        <p:nvSpPr>
          <p:cNvPr id="160768" name="Text Box 0">
            <a:extLst>
              <a:ext uri="{FF2B5EF4-FFF2-40B4-BE49-F238E27FC236}">
                <a16:creationId xmlns:a16="http://schemas.microsoft.com/office/drawing/2014/main" id="{71EB0D35-EE95-1B0C-CFF6-D31696BB01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04800"/>
            <a:ext cx="27432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200">
                <a:solidFill>
                  <a:schemeClr val="bg2"/>
                </a:solidFill>
                <a:latin typeface="Verdana" panose="020B0604030504040204" pitchFamily="34" charset="0"/>
              </a:rPr>
              <a:t>Analysis (1)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0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60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60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60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60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60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60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60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60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160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160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160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160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60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160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160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160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160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160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6" dur="500"/>
                                        <p:tgtEl>
                                          <p:spTgt spid="160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9" dur="500"/>
                                        <p:tgtEl>
                                          <p:spTgt spid="160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160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5" dur="500"/>
                                        <p:tgtEl>
                                          <p:spTgt spid="160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8" dur="500"/>
                                        <p:tgtEl>
                                          <p:spTgt spid="160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1" dur="500"/>
                                        <p:tgtEl>
                                          <p:spTgt spid="160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4" dur="500"/>
                                        <p:tgtEl>
                                          <p:spTgt spid="160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7" dur="500"/>
                                        <p:tgtEl>
                                          <p:spTgt spid="160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0" dur="500"/>
                                        <p:tgtEl>
                                          <p:spTgt spid="160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3" dur="500"/>
                                        <p:tgtEl>
                                          <p:spTgt spid="160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6" dur="500"/>
                                        <p:tgtEl>
                                          <p:spTgt spid="160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0" dur="500"/>
                                        <p:tgtEl>
                                          <p:spTgt spid="160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3" dur="500"/>
                                        <p:tgtEl>
                                          <p:spTgt spid="160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6" dur="500"/>
                                        <p:tgtEl>
                                          <p:spTgt spid="160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9" dur="500"/>
                                        <p:tgtEl>
                                          <p:spTgt spid="160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2" dur="500"/>
                                        <p:tgtEl>
                                          <p:spTgt spid="160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5" dur="500"/>
                                        <p:tgtEl>
                                          <p:spTgt spid="160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8" dur="500"/>
                                        <p:tgtEl>
                                          <p:spTgt spid="160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1" dur="500"/>
                                        <p:tgtEl>
                                          <p:spTgt spid="160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4" dur="500"/>
                                        <p:tgtEl>
                                          <p:spTgt spid="160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8" dur="500"/>
                                        <p:tgtEl>
                                          <p:spTgt spid="160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1" dur="500"/>
                                        <p:tgtEl>
                                          <p:spTgt spid="160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4" dur="500"/>
                                        <p:tgtEl>
                                          <p:spTgt spid="160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7" dur="500"/>
                                        <p:tgtEl>
                                          <p:spTgt spid="160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0" dur="500"/>
                                        <p:tgtEl>
                                          <p:spTgt spid="160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3" dur="500"/>
                                        <p:tgtEl>
                                          <p:spTgt spid="160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6" dur="500"/>
                                        <p:tgtEl>
                                          <p:spTgt spid="160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9" dur="500"/>
                                        <p:tgtEl>
                                          <p:spTgt spid="160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2" dur="500"/>
                                        <p:tgtEl>
                                          <p:spTgt spid="160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5" dur="500"/>
                                        <p:tgtEl>
                                          <p:spTgt spid="160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8" dur="500"/>
                                        <p:tgtEl>
                                          <p:spTgt spid="160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1" dur="500"/>
                                        <p:tgtEl>
                                          <p:spTgt spid="160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4" dur="500"/>
                                        <p:tgtEl>
                                          <p:spTgt spid="160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7" dur="500"/>
                                        <p:tgtEl>
                                          <p:spTgt spid="160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0" dur="500"/>
                                        <p:tgtEl>
                                          <p:spTgt spid="160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3" dur="500"/>
                                        <p:tgtEl>
                                          <p:spTgt spid="160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6" dur="500"/>
                                        <p:tgtEl>
                                          <p:spTgt spid="160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9" dur="500"/>
                                        <p:tgtEl>
                                          <p:spTgt spid="160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2" dur="500"/>
                                        <p:tgtEl>
                                          <p:spTgt spid="160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5" dur="500"/>
                                        <p:tgtEl>
                                          <p:spTgt spid="160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8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9" dur="500"/>
                                        <p:tgtEl>
                                          <p:spTgt spid="160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2" dur="500"/>
                                        <p:tgtEl>
                                          <p:spTgt spid="160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5" dur="500"/>
                                        <p:tgtEl>
                                          <p:spTgt spid="160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8" dur="500"/>
                                        <p:tgtEl>
                                          <p:spTgt spid="160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1" dur="500"/>
                                        <p:tgtEl>
                                          <p:spTgt spid="160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4" dur="500"/>
                                        <p:tgtEl>
                                          <p:spTgt spid="160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7" dur="500"/>
                                        <p:tgtEl>
                                          <p:spTgt spid="160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0" dur="500"/>
                                        <p:tgtEl>
                                          <p:spTgt spid="160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12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4" dur="500"/>
                                        <p:tgtEl>
                                          <p:spTgt spid="160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7" dur="500"/>
                                        <p:tgtEl>
                                          <p:spTgt spid="160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0" dur="500"/>
                                        <p:tgtEl>
                                          <p:spTgt spid="160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3" dur="500"/>
                                        <p:tgtEl>
                                          <p:spTgt spid="160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6" dur="500"/>
                                        <p:tgtEl>
                                          <p:spTgt spid="160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9" dur="500"/>
                                        <p:tgtEl>
                                          <p:spTgt spid="160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2" dur="500"/>
                                        <p:tgtEl>
                                          <p:spTgt spid="160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5" dur="500"/>
                                        <p:tgtEl>
                                          <p:spTgt spid="160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 nodeType="clickPar">
                      <p:stCondLst>
                        <p:cond delay="indefinite"/>
                      </p:stCondLst>
                      <p:childTnLst>
                        <p:par>
                          <p:cTn id="2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0" dur="500"/>
                                        <p:tgtEl>
                                          <p:spTgt spid="160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3" dur="500"/>
                                        <p:tgtEl>
                                          <p:spTgt spid="160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 nodeType="clickPar">
                      <p:stCondLst>
                        <p:cond delay="indefinite"/>
                      </p:stCondLst>
                      <p:childTnLst>
                        <p:par>
                          <p:cTn id="2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8" dur="500"/>
                                        <p:tgtEl>
                                          <p:spTgt spid="160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1" dur="500"/>
                                        <p:tgtEl>
                                          <p:spTgt spid="160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921" grpId="0"/>
      <p:bldP spid="16092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>
            <a:extLst>
              <a:ext uri="{FF2B5EF4-FFF2-40B4-BE49-F238E27FC236}">
                <a16:creationId xmlns:a16="http://schemas.microsoft.com/office/drawing/2014/main" id="{FFE9F621-1E29-1FC9-5A8B-A3AA67F82F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br>
              <a:rPr lang="en-US" altLang="LID4096" sz="1200">
                <a:solidFill>
                  <a:schemeClr val="bg2"/>
                </a:solidFill>
              </a:rPr>
            </a:br>
            <a:r>
              <a:rPr lang="en-US" altLang="LID4096" sz="3200"/>
              <a:t>Task Categories</a:t>
            </a:r>
          </a:p>
        </p:txBody>
      </p:sp>
      <p:graphicFrame>
        <p:nvGraphicFramePr>
          <p:cNvPr id="164931" name="Group 67">
            <a:extLst>
              <a:ext uri="{FF2B5EF4-FFF2-40B4-BE49-F238E27FC236}">
                <a16:creationId xmlns:a16="http://schemas.microsoft.com/office/drawing/2014/main" id="{46E62C82-AC80-D87E-D9F6-36F957B31EC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153400" cy="1905000"/>
        </p:xfrm>
        <a:graphic>
          <a:graphicData uri="http://schemas.openxmlformats.org/drawingml/2006/table">
            <a:tbl>
              <a:tblPr/>
              <a:tblGrid>
                <a:gridCol w="1447800">
                  <a:extLst>
                    <a:ext uri="{9D8B030D-6E8A-4147-A177-3AD203B41FA5}">
                      <a16:colId xmlns:a16="http://schemas.microsoft.com/office/drawing/2014/main" val="204259778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3960910218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122635738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894130084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122843108"/>
                    </a:ext>
                  </a:extLst>
                </a:gridCol>
              </a:tblGrid>
              <a:tr h="717550">
                <a:tc gridSpan="5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LID4096" altLang="LID4096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11236"/>
                  </a:ext>
                </a:extLst>
              </a:tr>
              <a:tr h="11874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C0C0C0"/>
                          </a:solidFill>
                          <a:effectLst/>
                          <a:latin typeface="Verdana" panose="020B0604030504040204" pitchFamily="34" charset="0"/>
                        </a:rPr>
                        <a:t>Interaction primitives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C0C0C0"/>
                          </a:solidFill>
                          <a:effectLst/>
                          <a:latin typeface="Verdana" panose="020B0604030504040204" pitchFamily="34" charset="0"/>
                        </a:rPr>
                        <a:t>Conversations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C0C0C0"/>
                          </a:solidFill>
                          <a:effectLst/>
                          <a:latin typeface="Verdana" panose="020B0604030504040204" pitchFamily="34" charset="0"/>
                        </a:rPr>
                        <a:t>Rhythms &amp; trends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Descriptive statistics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C0C0C0"/>
                          </a:solidFill>
                          <a:effectLst/>
                          <a:latin typeface="Verdana" panose="020B0604030504040204" pitchFamily="34" charset="0"/>
                        </a:rPr>
                        <a:t>Community &amp; social networks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9806903"/>
                  </a:ext>
                </a:extLst>
              </a:tr>
            </a:tbl>
          </a:graphicData>
        </a:graphic>
      </p:graphicFrame>
      <p:sp>
        <p:nvSpPr>
          <p:cNvPr id="164892" name="Rectangle 28">
            <a:extLst>
              <a:ext uri="{FF2B5EF4-FFF2-40B4-BE49-F238E27FC236}">
                <a16:creationId xmlns:a16="http://schemas.microsoft.com/office/drawing/2014/main" id="{478D1D57-5D31-1440-72AA-2426D9E8BD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4724400"/>
            <a:ext cx="381000" cy="8382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4893" name="Rectangle 29">
            <a:extLst>
              <a:ext uri="{FF2B5EF4-FFF2-40B4-BE49-F238E27FC236}">
                <a16:creationId xmlns:a16="http://schemas.microsoft.com/office/drawing/2014/main" id="{0D99137B-FA04-22BC-44F3-596726D3D2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4495800"/>
            <a:ext cx="381000" cy="10668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4894" name="Rectangle 30">
            <a:extLst>
              <a:ext uri="{FF2B5EF4-FFF2-40B4-BE49-F238E27FC236}">
                <a16:creationId xmlns:a16="http://schemas.microsoft.com/office/drawing/2014/main" id="{AE9B648C-73CC-00E0-CE3D-89C0639F17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4876800"/>
            <a:ext cx="381000" cy="6858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4895" name="Rectangle 31">
            <a:extLst>
              <a:ext uri="{FF2B5EF4-FFF2-40B4-BE49-F238E27FC236}">
                <a16:creationId xmlns:a16="http://schemas.microsoft.com/office/drawing/2014/main" id="{F26E5AC8-9A78-5F1E-D939-986A5E17D6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5334000"/>
            <a:ext cx="381000" cy="2286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4896" name="Rectangle 32">
            <a:extLst>
              <a:ext uri="{FF2B5EF4-FFF2-40B4-BE49-F238E27FC236}">
                <a16:creationId xmlns:a16="http://schemas.microsoft.com/office/drawing/2014/main" id="{0D39D1A4-480C-7E93-1C04-15D50636C3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5029200"/>
            <a:ext cx="381000" cy="533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4897" name="Rectangle 33">
            <a:extLst>
              <a:ext uri="{FF2B5EF4-FFF2-40B4-BE49-F238E27FC236}">
                <a16:creationId xmlns:a16="http://schemas.microsoft.com/office/drawing/2014/main" id="{0F7F5B41-EDDE-4E77-4516-843405348D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4648200"/>
            <a:ext cx="381000" cy="914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4898" name="Text Box 34">
            <a:extLst>
              <a:ext uri="{FF2B5EF4-FFF2-40B4-BE49-F238E27FC236}">
                <a16:creationId xmlns:a16="http://schemas.microsoft.com/office/drawing/2014/main" id="{D61F7631-DA3F-79D5-E0DF-0DE171E86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5715000"/>
            <a:ext cx="2590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# of messages posted</a:t>
            </a:r>
          </a:p>
        </p:txBody>
      </p:sp>
      <p:sp>
        <p:nvSpPr>
          <p:cNvPr id="164900" name="Text Box 36">
            <a:extLst>
              <a:ext uri="{FF2B5EF4-FFF2-40B4-BE49-F238E27FC236}">
                <a16:creationId xmlns:a16="http://schemas.microsoft.com/office/drawing/2014/main" id="{4B0852EF-B29E-261E-0B75-B712CB538C4E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2774157" y="3855243"/>
            <a:ext cx="1371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John</a:t>
            </a:r>
          </a:p>
        </p:txBody>
      </p:sp>
      <p:sp>
        <p:nvSpPr>
          <p:cNvPr id="164901" name="Text Box 37">
            <a:extLst>
              <a:ext uri="{FF2B5EF4-FFF2-40B4-BE49-F238E27FC236}">
                <a16:creationId xmlns:a16="http://schemas.microsoft.com/office/drawing/2014/main" id="{4407FBBA-CDEC-D183-D97C-235035694F37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3117057" y="3588543"/>
            <a:ext cx="1447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Mary</a:t>
            </a:r>
          </a:p>
        </p:txBody>
      </p:sp>
      <p:sp>
        <p:nvSpPr>
          <p:cNvPr id="164902" name="Text Box 38">
            <a:extLst>
              <a:ext uri="{FF2B5EF4-FFF2-40B4-BE49-F238E27FC236}">
                <a16:creationId xmlns:a16="http://schemas.microsoft.com/office/drawing/2014/main" id="{FF88049B-87CF-F8F4-45A2-A918E5873880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3650457" y="4121943"/>
            <a:ext cx="114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Carrie</a:t>
            </a:r>
          </a:p>
        </p:txBody>
      </p:sp>
      <p:sp>
        <p:nvSpPr>
          <p:cNvPr id="164903" name="Text Box 39">
            <a:extLst>
              <a:ext uri="{FF2B5EF4-FFF2-40B4-BE49-F238E27FC236}">
                <a16:creationId xmlns:a16="http://schemas.microsoft.com/office/drawing/2014/main" id="{C63D52AA-8188-F2BE-A65E-84325F0A37E9}"/>
              </a:ext>
            </a:extLst>
          </p:cNvPr>
          <p:cNvSpPr txBox="1">
            <a:spLocks noChangeArrowheads="1"/>
          </p:cNvSpPr>
          <p:nvPr/>
        </p:nvSpPr>
        <p:spPr bwMode="auto">
          <a:xfrm rot="16051912">
            <a:off x="5820569" y="3780631"/>
            <a:ext cx="6127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Eva</a:t>
            </a:r>
          </a:p>
        </p:txBody>
      </p:sp>
      <p:sp>
        <p:nvSpPr>
          <p:cNvPr id="164904" name="Text Box 40">
            <a:extLst>
              <a:ext uri="{FF2B5EF4-FFF2-40B4-BE49-F238E27FC236}">
                <a16:creationId xmlns:a16="http://schemas.microsoft.com/office/drawing/2014/main" id="{FFBBFF5F-14F4-D54D-4678-D6E37D30788E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4298157" y="4160043"/>
            <a:ext cx="1371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Bernard</a:t>
            </a:r>
          </a:p>
        </p:txBody>
      </p:sp>
      <p:sp>
        <p:nvSpPr>
          <p:cNvPr id="164905" name="Text Box 41">
            <a:extLst>
              <a:ext uri="{FF2B5EF4-FFF2-40B4-BE49-F238E27FC236}">
                <a16:creationId xmlns:a16="http://schemas.microsoft.com/office/drawing/2014/main" id="{09EBDBF1-CA0C-5521-0A2E-0AB04487F748}"/>
              </a:ext>
            </a:extLst>
          </p:cNvPr>
          <p:cNvSpPr txBox="1">
            <a:spLocks noChangeArrowheads="1"/>
          </p:cNvSpPr>
          <p:nvPr/>
        </p:nvSpPr>
        <p:spPr bwMode="auto">
          <a:xfrm rot="16051912">
            <a:off x="4831557" y="3931443"/>
            <a:ext cx="1066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Chris</a:t>
            </a:r>
          </a:p>
        </p:txBody>
      </p:sp>
      <p:sp>
        <p:nvSpPr>
          <p:cNvPr id="164910" name="Rectangle 46">
            <a:extLst>
              <a:ext uri="{FF2B5EF4-FFF2-40B4-BE49-F238E27FC236}">
                <a16:creationId xmlns:a16="http://schemas.microsoft.com/office/drawing/2014/main" id="{CB8BDF7D-93B4-FA5A-77B2-B449415C2B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2600" y="4800600"/>
            <a:ext cx="381000" cy="7620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4911" name="Rectangle 47">
            <a:extLst>
              <a:ext uri="{FF2B5EF4-FFF2-40B4-BE49-F238E27FC236}">
                <a16:creationId xmlns:a16="http://schemas.microsoft.com/office/drawing/2014/main" id="{D15E690E-D75F-00CE-97D2-32AE35CBEB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3600" y="4267200"/>
            <a:ext cx="381000" cy="1295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4912" name="Text Box 48">
            <a:extLst>
              <a:ext uri="{FF2B5EF4-FFF2-40B4-BE49-F238E27FC236}">
                <a16:creationId xmlns:a16="http://schemas.microsoft.com/office/drawing/2014/main" id="{EAD0CE11-32E0-0124-7DB4-4059E4DE895A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5060157" y="3931443"/>
            <a:ext cx="1371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Peter</a:t>
            </a:r>
          </a:p>
        </p:txBody>
      </p:sp>
      <p:sp>
        <p:nvSpPr>
          <p:cNvPr id="164913" name="Text Box 49">
            <a:extLst>
              <a:ext uri="{FF2B5EF4-FFF2-40B4-BE49-F238E27FC236}">
                <a16:creationId xmlns:a16="http://schemas.microsoft.com/office/drawing/2014/main" id="{FB6BB12E-F710-AB1E-C96A-C59752533E04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3879057" y="4426743"/>
            <a:ext cx="1447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Amanda</a:t>
            </a:r>
          </a:p>
        </p:txBody>
      </p:sp>
      <p:sp>
        <p:nvSpPr>
          <p:cNvPr id="164914" name="Line 50">
            <a:extLst>
              <a:ext uri="{FF2B5EF4-FFF2-40B4-BE49-F238E27FC236}">
                <a16:creationId xmlns:a16="http://schemas.microsoft.com/office/drawing/2014/main" id="{E8472ED0-110C-AE5C-7548-A9943196195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76600" y="3810000"/>
            <a:ext cx="0" cy="175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64915" name="Line 51">
            <a:extLst>
              <a:ext uri="{FF2B5EF4-FFF2-40B4-BE49-F238E27FC236}">
                <a16:creationId xmlns:a16="http://schemas.microsoft.com/office/drawing/2014/main" id="{A6FECDD1-9BC6-3BD0-729B-89DC8DC3646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124200" y="48768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64917" name="Line 53">
            <a:extLst>
              <a:ext uri="{FF2B5EF4-FFF2-40B4-BE49-F238E27FC236}">
                <a16:creationId xmlns:a16="http://schemas.microsoft.com/office/drawing/2014/main" id="{C51CE3F5-6DBD-71D0-8E45-9DB523579BB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124200" y="41148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64918" name="Text Box 54">
            <a:extLst>
              <a:ext uri="{FF2B5EF4-FFF2-40B4-BE49-F238E27FC236}">
                <a16:creationId xmlns:a16="http://schemas.microsoft.com/office/drawing/2014/main" id="{E4C82846-296B-E7B0-C250-2EB9180A54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39624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100</a:t>
            </a:r>
          </a:p>
        </p:txBody>
      </p:sp>
      <p:sp>
        <p:nvSpPr>
          <p:cNvPr id="164919" name="Text Box 55">
            <a:extLst>
              <a:ext uri="{FF2B5EF4-FFF2-40B4-BE49-F238E27FC236}">
                <a16:creationId xmlns:a16="http://schemas.microsoft.com/office/drawing/2014/main" id="{2CEBBE60-11C6-1A93-8A2D-E1A597C6E0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4724400"/>
            <a:ext cx="533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50</a:t>
            </a:r>
          </a:p>
        </p:txBody>
      </p:sp>
      <p:sp>
        <p:nvSpPr>
          <p:cNvPr id="164864" name="Text Box 0">
            <a:extLst>
              <a:ext uri="{FF2B5EF4-FFF2-40B4-BE49-F238E27FC236}">
                <a16:creationId xmlns:a16="http://schemas.microsoft.com/office/drawing/2014/main" id="{86B9D0CE-1867-8F43-B32E-F9A285666C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04800"/>
            <a:ext cx="27432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200">
                <a:solidFill>
                  <a:schemeClr val="bg2"/>
                </a:solidFill>
                <a:latin typeface="Verdana" panose="020B0604030504040204" pitchFamily="34" charset="0"/>
              </a:rPr>
              <a:t>Analysis (1)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898" grpId="0"/>
      <p:bldP spid="164900" grpId="0"/>
      <p:bldP spid="164901" grpId="0"/>
      <p:bldP spid="164902" grpId="0"/>
      <p:bldP spid="164903" grpId="0"/>
      <p:bldP spid="164904" grpId="0"/>
      <p:bldP spid="164905" grpId="0"/>
      <p:bldP spid="164912" grpId="0"/>
      <p:bldP spid="164913" grpId="0"/>
      <p:bldP spid="164918" grpId="0"/>
      <p:bldP spid="16491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>
            <a:extLst>
              <a:ext uri="{FF2B5EF4-FFF2-40B4-BE49-F238E27FC236}">
                <a16:creationId xmlns:a16="http://schemas.microsoft.com/office/drawing/2014/main" id="{D41CD9E7-8713-7406-8248-5062AB5889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 sz="3200"/>
              <a:t>Task Categories</a:t>
            </a:r>
          </a:p>
        </p:txBody>
      </p:sp>
      <p:graphicFrame>
        <p:nvGraphicFramePr>
          <p:cNvPr id="162888" name="Group 72">
            <a:extLst>
              <a:ext uri="{FF2B5EF4-FFF2-40B4-BE49-F238E27FC236}">
                <a16:creationId xmlns:a16="http://schemas.microsoft.com/office/drawing/2014/main" id="{FD47E7D5-5827-91F5-E6C3-413DB7F0357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153400" cy="1905000"/>
        </p:xfrm>
        <a:graphic>
          <a:graphicData uri="http://schemas.openxmlformats.org/drawingml/2006/table">
            <a:tbl>
              <a:tblPr/>
              <a:tblGrid>
                <a:gridCol w="1524000">
                  <a:extLst>
                    <a:ext uri="{9D8B030D-6E8A-4147-A177-3AD203B41FA5}">
                      <a16:colId xmlns:a16="http://schemas.microsoft.com/office/drawing/2014/main" val="707520419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675876163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982290396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716769335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27889750"/>
                    </a:ext>
                  </a:extLst>
                </a:gridCol>
              </a:tblGrid>
              <a:tr h="717550">
                <a:tc gridSpan="5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LID4096" altLang="LID4096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6582294"/>
                  </a:ext>
                </a:extLst>
              </a:tr>
              <a:tr h="11874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C0C0C0"/>
                          </a:solidFill>
                          <a:effectLst/>
                          <a:latin typeface="Verdana" panose="020B0604030504040204" pitchFamily="34" charset="0"/>
                        </a:rPr>
                        <a:t>Interaction primitives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C0C0C0"/>
                          </a:solidFill>
                          <a:effectLst/>
                          <a:latin typeface="Verdana" panose="020B0604030504040204" pitchFamily="34" charset="0"/>
                        </a:rPr>
                        <a:t>Conversations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C0C0C0"/>
                          </a:solidFill>
                          <a:effectLst/>
                          <a:latin typeface="Verdana" panose="020B0604030504040204" pitchFamily="34" charset="0"/>
                        </a:rPr>
                        <a:t>Rhythms &amp; trends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C0C0C0"/>
                          </a:solidFill>
                          <a:effectLst/>
                          <a:latin typeface="Verdana" panose="020B0604030504040204" pitchFamily="34" charset="0"/>
                        </a:rPr>
                        <a:t>Descriptive statistics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Community &amp; social networks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763481"/>
                  </a:ext>
                </a:extLst>
              </a:tr>
            </a:tbl>
          </a:graphicData>
        </a:graphic>
      </p:graphicFrame>
      <p:sp>
        <p:nvSpPr>
          <p:cNvPr id="162851" name="Oval 35">
            <a:extLst>
              <a:ext uri="{FF2B5EF4-FFF2-40B4-BE49-F238E27FC236}">
                <a16:creationId xmlns:a16="http://schemas.microsoft.com/office/drawing/2014/main" id="{227B6B41-197C-7938-606C-7403C0F289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4953000"/>
            <a:ext cx="228600" cy="2286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2852" name="Oval 36">
            <a:extLst>
              <a:ext uri="{FF2B5EF4-FFF2-40B4-BE49-F238E27FC236}">
                <a16:creationId xmlns:a16="http://schemas.microsoft.com/office/drawing/2014/main" id="{7689C83C-370D-2401-BB68-BAF7D98514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4495800"/>
            <a:ext cx="228600" cy="2286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2853" name="Oval 37">
            <a:extLst>
              <a:ext uri="{FF2B5EF4-FFF2-40B4-BE49-F238E27FC236}">
                <a16:creationId xmlns:a16="http://schemas.microsoft.com/office/drawing/2014/main" id="{A32FC638-B4D0-252B-DA11-812E9188CC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5715000"/>
            <a:ext cx="228600" cy="2286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2854" name="Oval 38">
            <a:extLst>
              <a:ext uri="{FF2B5EF4-FFF2-40B4-BE49-F238E27FC236}">
                <a16:creationId xmlns:a16="http://schemas.microsoft.com/office/drawing/2014/main" id="{38BD5AA6-A944-0841-E8A4-6F95C4FE10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5105400"/>
            <a:ext cx="228600" cy="2286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2855" name="Oval 39">
            <a:extLst>
              <a:ext uri="{FF2B5EF4-FFF2-40B4-BE49-F238E27FC236}">
                <a16:creationId xmlns:a16="http://schemas.microsoft.com/office/drawing/2014/main" id="{199ED66A-7B04-8E29-C84A-6C282F14E6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4724400"/>
            <a:ext cx="228600" cy="2286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2856" name="Oval 40">
            <a:extLst>
              <a:ext uri="{FF2B5EF4-FFF2-40B4-BE49-F238E27FC236}">
                <a16:creationId xmlns:a16="http://schemas.microsoft.com/office/drawing/2014/main" id="{CD4E0AF9-13ED-5993-C3F9-64B68EB862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6019800"/>
            <a:ext cx="228600" cy="2286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2857" name="Oval 41">
            <a:extLst>
              <a:ext uri="{FF2B5EF4-FFF2-40B4-BE49-F238E27FC236}">
                <a16:creationId xmlns:a16="http://schemas.microsoft.com/office/drawing/2014/main" id="{02CAA4ED-382A-33F6-8064-5EEE14E364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5105400"/>
            <a:ext cx="228600" cy="2286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2858" name="Oval 42">
            <a:extLst>
              <a:ext uri="{FF2B5EF4-FFF2-40B4-BE49-F238E27FC236}">
                <a16:creationId xmlns:a16="http://schemas.microsoft.com/office/drawing/2014/main" id="{8F3A8D60-52CE-EC10-CC64-0C514877A0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2600" y="4114800"/>
            <a:ext cx="228600" cy="2286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2859" name="Oval 43">
            <a:extLst>
              <a:ext uri="{FF2B5EF4-FFF2-40B4-BE49-F238E27FC236}">
                <a16:creationId xmlns:a16="http://schemas.microsoft.com/office/drawing/2014/main" id="{2E81646C-AD61-3714-4B06-00110FD1C8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7600" y="5943600"/>
            <a:ext cx="228600" cy="2286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2860" name="Line 44">
            <a:extLst>
              <a:ext uri="{FF2B5EF4-FFF2-40B4-BE49-F238E27FC236}">
                <a16:creationId xmlns:a16="http://schemas.microsoft.com/office/drawing/2014/main" id="{D0F9B234-00FD-9E64-5AE8-53C14417CB9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24000" y="4648200"/>
            <a:ext cx="8382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62861" name="Line 45">
            <a:extLst>
              <a:ext uri="{FF2B5EF4-FFF2-40B4-BE49-F238E27FC236}">
                <a16:creationId xmlns:a16="http://schemas.microsoft.com/office/drawing/2014/main" id="{4225FA93-883E-7236-083D-4515992CC60F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9000" y="5334000"/>
            <a:ext cx="1066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62862" name="Line 46">
            <a:extLst>
              <a:ext uri="{FF2B5EF4-FFF2-40B4-BE49-F238E27FC236}">
                <a16:creationId xmlns:a16="http://schemas.microsoft.com/office/drawing/2014/main" id="{F3D1A7A9-2C89-9C12-5BA4-225B22AA1222}"/>
              </a:ext>
            </a:extLst>
          </p:cNvPr>
          <p:cNvSpPr>
            <a:spLocks noChangeShapeType="1"/>
          </p:cNvSpPr>
          <p:nvPr/>
        </p:nvSpPr>
        <p:spPr bwMode="auto">
          <a:xfrm>
            <a:off x="2514600" y="4724400"/>
            <a:ext cx="304800" cy="990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62863" name="Line 47">
            <a:extLst>
              <a:ext uri="{FF2B5EF4-FFF2-40B4-BE49-F238E27FC236}">
                <a16:creationId xmlns:a16="http://schemas.microsoft.com/office/drawing/2014/main" id="{8BDA35F9-E118-C545-97A2-33A5BA5A8FB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48000" y="5257800"/>
            <a:ext cx="24384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62864" name="Line 48">
            <a:extLst>
              <a:ext uri="{FF2B5EF4-FFF2-40B4-BE49-F238E27FC236}">
                <a16:creationId xmlns:a16="http://schemas.microsoft.com/office/drawing/2014/main" id="{ED90C497-C72E-EC5E-820D-1AEE68E725F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19600" y="4267200"/>
            <a:ext cx="11430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62865" name="Line 49">
            <a:extLst>
              <a:ext uri="{FF2B5EF4-FFF2-40B4-BE49-F238E27FC236}">
                <a16:creationId xmlns:a16="http://schemas.microsoft.com/office/drawing/2014/main" id="{2E0D5F34-2A19-144F-CF23-695D72F9FC9E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1200" y="4343400"/>
            <a:ext cx="1676400" cy="16002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62866" name="Line 50">
            <a:extLst>
              <a:ext uri="{FF2B5EF4-FFF2-40B4-BE49-F238E27FC236}">
                <a16:creationId xmlns:a16="http://schemas.microsoft.com/office/drawing/2014/main" id="{E7B863A6-FEFB-6DFF-4020-3776EFF98E5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343400" y="4953000"/>
            <a:ext cx="304800" cy="990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62867" name="Line 51">
            <a:extLst>
              <a:ext uri="{FF2B5EF4-FFF2-40B4-BE49-F238E27FC236}">
                <a16:creationId xmlns:a16="http://schemas.microsoft.com/office/drawing/2014/main" id="{5B17E8E9-3DAA-44B3-6EC3-20AA0CDEDF26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5943600"/>
            <a:ext cx="1524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62868" name="Line 52">
            <a:extLst>
              <a:ext uri="{FF2B5EF4-FFF2-40B4-BE49-F238E27FC236}">
                <a16:creationId xmlns:a16="http://schemas.microsoft.com/office/drawing/2014/main" id="{9FFE7BEB-59A3-5E74-B610-EE6211791DB9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0" y="5181600"/>
            <a:ext cx="16002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62869" name="Line 53">
            <a:extLst>
              <a:ext uri="{FF2B5EF4-FFF2-40B4-BE49-F238E27FC236}">
                <a16:creationId xmlns:a16="http://schemas.microsoft.com/office/drawing/2014/main" id="{024372B6-D5B5-711C-4DAC-D437971B4A68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6096000"/>
            <a:ext cx="2743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62870" name="Text Box 54">
            <a:extLst>
              <a:ext uri="{FF2B5EF4-FFF2-40B4-BE49-F238E27FC236}">
                <a16:creationId xmlns:a16="http://schemas.microsoft.com/office/drawing/2014/main" id="{C3DC86DC-0770-C9A9-3706-62513A8961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6200" y="5867400"/>
            <a:ext cx="1219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LID4096" altLang="LID4096"/>
          </a:p>
        </p:txBody>
      </p:sp>
      <p:sp>
        <p:nvSpPr>
          <p:cNvPr id="162871" name="Text Box 55">
            <a:extLst>
              <a:ext uri="{FF2B5EF4-FFF2-40B4-BE49-F238E27FC236}">
                <a16:creationId xmlns:a16="http://schemas.microsoft.com/office/drawing/2014/main" id="{32FA8D2C-FB65-0EEC-8A88-B94B4813B6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5791200"/>
            <a:ext cx="114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Mary</a:t>
            </a:r>
          </a:p>
        </p:txBody>
      </p:sp>
      <p:sp>
        <p:nvSpPr>
          <p:cNvPr id="162872" name="Text Box 56">
            <a:extLst>
              <a:ext uri="{FF2B5EF4-FFF2-40B4-BE49-F238E27FC236}">
                <a16:creationId xmlns:a16="http://schemas.microsoft.com/office/drawing/2014/main" id="{BAF4FDEC-B1CE-CFC4-B4CA-07501B8A1B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9624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John</a:t>
            </a:r>
          </a:p>
        </p:txBody>
      </p:sp>
      <p:sp>
        <p:nvSpPr>
          <p:cNvPr id="162873" name="Text Box 57">
            <a:extLst>
              <a:ext uri="{FF2B5EF4-FFF2-40B4-BE49-F238E27FC236}">
                <a16:creationId xmlns:a16="http://schemas.microsoft.com/office/drawing/2014/main" id="{0766D5E3-0B61-04B9-1893-49DB2087AE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5334000"/>
            <a:ext cx="1219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Carrie</a:t>
            </a:r>
          </a:p>
        </p:txBody>
      </p:sp>
      <p:sp>
        <p:nvSpPr>
          <p:cNvPr id="162874" name="Text Box 58">
            <a:extLst>
              <a:ext uri="{FF2B5EF4-FFF2-40B4-BE49-F238E27FC236}">
                <a16:creationId xmlns:a16="http://schemas.microsoft.com/office/drawing/2014/main" id="{8DFE8290-4AD4-C606-A107-1A599A3DFF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4343400"/>
            <a:ext cx="114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Chris</a:t>
            </a:r>
          </a:p>
        </p:txBody>
      </p:sp>
      <p:sp>
        <p:nvSpPr>
          <p:cNvPr id="162875" name="Text Box 59">
            <a:extLst>
              <a:ext uri="{FF2B5EF4-FFF2-40B4-BE49-F238E27FC236}">
                <a16:creationId xmlns:a16="http://schemas.microsoft.com/office/drawing/2014/main" id="{8CABB528-7ACA-D9A2-D903-F7A7225944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6248400"/>
            <a:ext cx="1219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Peter</a:t>
            </a:r>
          </a:p>
        </p:txBody>
      </p:sp>
      <p:sp>
        <p:nvSpPr>
          <p:cNvPr id="162876" name="Text Box 60">
            <a:extLst>
              <a:ext uri="{FF2B5EF4-FFF2-40B4-BE49-F238E27FC236}">
                <a16:creationId xmlns:a16="http://schemas.microsoft.com/office/drawing/2014/main" id="{176530E8-C70C-2211-DAF1-59AEEEF652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800600"/>
            <a:ext cx="1066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Eva</a:t>
            </a:r>
          </a:p>
        </p:txBody>
      </p:sp>
      <p:sp>
        <p:nvSpPr>
          <p:cNvPr id="162877" name="Text Box 61">
            <a:extLst>
              <a:ext uri="{FF2B5EF4-FFF2-40B4-BE49-F238E27FC236}">
                <a16:creationId xmlns:a16="http://schemas.microsoft.com/office/drawing/2014/main" id="{A4924226-6004-6491-894C-6C5B58DE40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5943600"/>
            <a:ext cx="1676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Bernard</a:t>
            </a:r>
          </a:p>
        </p:txBody>
      </p:sp>
      <p:sp>
        <p:nvSpPr>
          <p:cNvPr id="162878" name="Text Box 62">
            <a:extLst>
              <a:ext uri="{FF2B5EF4-FFF2-40B4-BE49-F238E27FC236}">
                <a16:creationId xmlns:a16="http://schemas.microsoft.com/office/drawing/2014/main" id="{CB58C3D1-376A-3418-F776-E63162380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4191000"/>
            <a:ext cx="1066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Mike</a:t>
            </a:r>
          </a:p>
        </p:txBody>
      </p:sp>
      <p:sp>
        <p:nvSpPr>
          <p:cNvPr id="162879" name="Text Box 63">
            <a:extLst>
              <a:ext uri="{FF2B5EF4-FFF2-40B4-BE49-F238E27FC236}">
                <a16:creationId xmlns:a16="http://schemas.microsoft.com/office/drawing/2014/main" id="{4175A2C6-CE27-9B7A-C224-4D8287956C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8006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Don</a:t>
            </a:r>
          </a:p>
        </p:txBody>
      </p:sp>
      <p:sp>
        <p:nvSpPr>
          <p:cNvPr id="162816" name="Text Box 0">
            <a:extLst>
              <a:ext uri="{FF2B5EF4-FFF2-40B4-BE49-F238E27FC236}">
                <a16:creationId xmlns:a16="http://schemas.microsoft.com/office/drawing/2014/main" id="{20F3F542-A91B-97E1-B391-FAA9058D4C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04800"/>
            <a:ext cx="27432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200">
                <a:solidFill>
                  <a:schemeClr val="bg2"/>
                </a:solidFill>
                <a:latin typeface="Verdana" panose="020B0604030504040204" pitchFamily="34" charset="0"/>
              </a:rPr>
              <a:t>Analysis (1)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871" grpId="0"/>
      <p:bldP spid="162872" grpId="0"/>
      <p:bldP spid="162873" grpId="0"/>
      <p:bldP spid="162874" grpId="0"/>
      <p:bldP spid="162875" grpId="0"/>
      <p:bldP spid="162876" grpId="0"/>
      <p:bldP spid="162877" grpId="0"/>
      <p:bldP spid="162878" grpId="0"/>
      <p:bldP spid="16287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>
            <a:extLst>
              <a:ext uri="{FF2B5EF4-FFF2-40B4-BE49-F238E27FC236}">
                <a16:creationId xmlns:a16="http://schemas.microsoft.com/office/drawing/2014/main" id="{8A948836-C1F9-E83A-CCB9-833DAF78E4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br>
              <a:rPr lang="en-US" altLang="LID4096" sz="1200">
                <a:solidFill>
                  <a:schemeClr val="bg2"/>
                </a:solidFill>
              </a:rPr>
            </a:br>
            <a:r>
              <a:rPr lang="en-US" altLang="LID4096" sz="3200"/>
              <a:t>Task Categories</a:t>
            </a:r>
          </a:p>
        </p:txBody>
      </p:sp>
      <p:graphicFrame>
        <p:nvGraphicFramePr>
          <p:cNvPr id="250883" name="Group 3">
            <a:extLst>
              <a:ext uri="{FF2B5EF4-FFF2-40B4-BE49-F238E27FC236}">
                <a16:creationId xmlns:a16="http://schemas.microsoft.com/office/drawing/2014/main" id="{A6E42C84-690B-9397-32F4-680ABCD693B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153400" cy="1873250"/>
        </p:xfrm>
        <a:graphic>
          <a:graphicData uri="http://schemas.openxmlformats.org/drawingml/2006/table">
            <a:tbl>
              <a:tblPr/>
              <a:tblGrid>
                <a:gridCol w="1600200">
                  <a:extLst>
                    <a:ext uri="{9D8B030D-6E8A-4147-A177-3AD203B41FA5}">
                      <a16:colId xmlns:a16="http://schemas.microsoft.com/office/drawing/2014/main" val="1119973996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425099199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350272623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794046983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650863154"/>
                    </a:ext>
                  </a:extLst>
                </a:gridCol>
              </a:tblGrid>
              <a:tr h="685800">
                <a:tc gridSpan="5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LID4096" altLang="LID4096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027651"/>
                  </a:ext>
                </a:extLst>
              </a:tr>
              <a:tr h="11874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Interaction primitives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Conversations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Rhythms &amp; trends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Descriptive statistics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Community &amp; social networks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7139821"/>
                  </a:ext>
                </a:extLst>
              </a:tr>
            </a:tbl>
          </a:graphicData>
        </a:graphic>
      </p:graphicFrame>
      <p:sp>
        <p:nvSpPr>
          <p:cNvPr id="250904" name="Text Box 24">
            <a:extLst>
              <a:ext uri="{FF2B5EF4-FFF2-40B4-BE49-F238E27FC236}">
                <a16:creationId xmlns:a16="http://schemas.microsoft.com/office/drawing/2014/main" id="{AE8EDBF8-6A8D-35A7-6F20-E88A264965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4267200"/>
            <a:ext cx="205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b="1">
                <a:solidFill>
                  <a:schemeClr val="bg2"/>
                </a:solidFill>
                <a:latin typeface="Verdana" panose="020B0604030504040204" pitchFamily="34" charset="0"/>
              </a:rPr>
              <a:t>Perspective</a:t>
            </a:r>
          </a:p>
        </p:txBody>
      </p:sp>
      <p:sp>
        <p:nvSpPr>
          <p:cNvPr id="250905" name="Line 25">
            <a:extLst>
              <a:ext uri="{FF2B5EF4-FFF2-40B4-BE49-F238E27FC236}">
                <a16:creationId xmlns:a16="http://schemas.microsoft.com/office/drawing/2014/main" id="{951A9F64-8283-8CE1-B791-78AA703FBFCD}"/>
              </a:ext>
            </a:extLst>
          </p:cNvPr>
          <p:cNvSpPr>
            <a:spLocks noChangeShapeType="1"/>
          </p:cNvSpPr>
          <p:nvPr/>
        </p:nvSpPr>
        <p:spPr bwMode="auto">
          <a:xfrm>
            <a:off x="5715000" y="4495800"/>
            <a:ext cx="2971800" cy="0"/>
          </a:xfrm>
          <a:prstGeom prst="line">
            <a:avLst/>
          </a:prstGeom>
          <a:noFill/>
          <a:ln w="57150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50906" name="Line 26">
            <a:extLst>
              <a:ext uri="{FF2B5EF4-FFF2-40B4-BE49-F238E27FC236}">
                <a16:creationId xmlns:a16="http://schemas.microsoft.com/office/drawing/2014/main" id="{158E583F-9F9A-4854-A8D5-3F5041A69F0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09600" y="4495800"/>
            <a:ext cx="3048000" cy="0"/>
          </a:xfrm>
          <a:prstGeom prst="line">
            <a:avLst/>
          </a:prstGeom>
          <a:noFill/>
          <a:ln w="57150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50907" name="Text Box 27">
            <a:extLst>
              <a:ext uri="{FF2B5EF4-FFF2-40B4-BE49-F238E27FC236}">
                <a16:creationId xmlns:a16="http://schemas.microsoft.com/office/drawing/2014/main" id="{63F985A7-0D39-560E-99ED-3A205CD528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724400"/>
            <a:ext cx="2819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66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i="1">
                <a:solidFill>
                  <a:schemeClr val="bg2"/>
                </a:solidFill>
                <a:latin typeface="Verdana" panose="020B0604030504040204" pitchFamily="34" charset="0"/>
              </a:rPr>
              <a:t>of Group Member</a:t>
            </a:r>
          </a:p>
        </p:txBody>
      </p:sp>
      <p:sp>
        <p:nvSpPr>
          <p:cNvPr id="250908" name="Text Box 28">
            <a:extLst>
              <a:ext uri="{FF2B5EF4-FFF2-40B4-BE49-F238E27FC236}">
                <a16:creationId xmlns:a16="http://schemas.microsoft.com/office/drawing/2014/main" id="{3CA61D34-A12A-52C6-A054-A5B807B466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4724400"/>
            <a:ext cx="1981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LID4096" i="1">
                <a:solidFill>
                  <a:schemeClr val="bg2"/>
                </a:solidFill>
                <a:latin typeface="Verdana" panose="020B0604030504040204" pitchFamily="34" charset="0"/>
              </a:rPr>
              <a:t>of Researcher</a:t>
            </a:r>
          </a:p>
        </p:txBody>
      </p:sp>
      <p:sp>
        <p:nvSpPr>
          <p:cNvPr id="250909" name="Text Box 29">
            <a:extLst>
              <a:ext uri="{FF2B5EF4-FFF2-40B4-BE49-F238E27FC236}">
                <a16:creationId xmlns:a16="http://schemas.microsoft.com/office/drawing/2014/main" id="{37C7E2F7-3596-7952-746D-3B6AF40D3B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04800"/>
            <a:ext cx="27432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200">
                <a:solidFill>
                  <a:schemeClr val="bg2"/>
                </a:solidFill>
                <a:latin typeface="Verdana" panose="020B0604030504040204" pitchFamily="34" charset="0"/>
              </a:rPr>
              <a:t>Analysis (1)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A48E9A4F-A7AE-3B20-2957-D09C8518D8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 sz="3200"/>
              <a:t>Visualization Parameters</a:t>
            </a:r>
          </a:p>
        </p:txBody>
      </p:sp>
      <p:graphicFrame>
        <p:nvGraphicFramePr>
          <p:cNvPr id="30736" name="Group 16">
            <a:extLst>
              <a:ext uri="{FF2B5EF4-FFF2-40B4-BE49-F238E27FC236}">
                <a16:creationId xmlns:a16="http://schemas.microsoft.com/office/drawing/2014/main" id="{DF31F8DA-DAFA-A93D-D101-9825FF5C7D0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81000" y="1752600"/>
          <a:ext cx="6400800" cy="3925888"/>
        </p:xfrm>
        <a:graphic>
          <a:graphicData uri="http://schemas.openxmlformats.org/drawingml/2006/table">
            <a:tbl>
              <a:tblPr/>
              <a:tblGrid>
                <a:gridCol w="6400800">
                  <a:extLst>
                    <a:ext uri="{9D8B030D-6E8A-4147-A177-3AD203B41FA5}">
                      <a16:colId xmlns:a16="http://schemas.microsoft.com/office/drawing/2014/main" val="1409044011"/>
                    </a:ext>
                  </a:extLst>
                </a:gridCol>
              </a:tblGrid>
              <a:tr h="3925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Time scale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Conversational granularity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Level of detail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Media element streams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Data perspective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LID4096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414579"/>
                  </a:ext>
                </a:extLst>
              </a:tr>
            </a:tbl>
          </a:graphicData>
        </a:graphic>
      </p:graphicFrame>
      <p:sp>
        <p:nvSpPr>
          <p:cNvPr id="30734" name="Text Box 14">
            <a:extLst>
              <a:ext uri="{FF2B5EF4-FFF2-40B4-BE49-F238E27FC236}">
                <a16:creationId xmlns:a16="http://schemas.microsoft.com/office/drawing/2014/main" id="{536D31F9-E484-9E7E-6B6A-67A793533B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28600"/>
            <a:ext cx="1752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400">
                <a:solidFill>
                  <a:schemeClr val="bg2"/>
                </a:solidFill>
                <a:latin typeface="Verdana" panose="020B0604030504040204" pitchFamily="34" charset="0"/>
              </a:rPr>
              <a:t>Analysis (2)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>
            <a:extLst>
              <a:ext uri="{FF2B5EF4-FFF2-40B4-BE49-F238E27FC236}">
                <a16:creationId xmlns:a16="http://schemas.microsoft.com/office/drawing/2014/main" id="{81E50F23-0D17-D2BC-3549-7F07E5700B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 sz="3200"/>
              <a:t>Visualization Parameters</a:t>
            </a:r>
          </a:p>
        </p:txBody>
      </p:sp>
      <p:graphicFrame>
        <p:nvGraphicFramePr>
          <p:cNvPr id="210945" name="Group 1">
            <a:extLst>
              <a:ext uri="{FF2B5EF4-FFF2-40B4-BE49-F238E27FC236}">
                <a16:creationId xmlns:a16="http://schemas.microsoft.com/office/drawing/2014/main" id="{4FC44659-3D7B-562F-0A34-718CA80CDAB0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457200" y="1752600"/>
          <a:ext cx="5181600" cy="3081338"/>
        </p:xfrm>
        <a:graphic>
          <a:graphicData uri="http://schemas.openxmlformats.org/drawingml/2006/table">
            <a:tbl>
              <a:tblPr/>
              <a:tblGrid>
                <a:gridCol w="5181600">
                  <a:extLst>
                    <a:ext uri="{9D8B030D-6E8A-4147-A177-3AD203B41FA5}">
                      <a16:colId xmlns:a16="http://schemas.microsoft.com/office/drawing/2014/main" val="3502579950"/>
                    </a:ext>
                  </a:extLst>
                </a:gridCol>
              </a:tblGrid>
              <a:tr h="30019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Time scale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C0C0C0"/>
                          </a:solidFill>
                          <a:effectLst/>
                          <a:latin typeface="Verdana" panose="020B0604030504040204" pitchFamily="34" charset="0"/>
                        </a:rPr>
                        <a:t>Conversational granularity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C0C0C0"/>
                          </a:solidFill>
                          <a:effectLst/>
                          <a:latin typeface="Verdana" panose="020B0604030504040204" pitchFamily="34" charset="0"/>
                        </a:rPr>
                        <a:t>Level of detail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C0C0C0"/>
                          </a:solidFill>
                          <a:effectLst/>
                          <a:latin typeface="Verdana" panose="020B0604030504040204" pitchFamily="34" charset="0"/>
                        </a:rPr>
                        <a:t>Media element streams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C0C0C0"/>
                          </a:solidFill>
                          <a:effectLst/>
                          <a:latin typeface="Verdana" panose="020B0604030504040204" pitchFamily="34" charset="0"/>
                        </a:rPr>
                        <a:t>Data perspective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LID4096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4603970"/>
                  </a:ext>
                </a:extLst>
              </a:tr>
            </a:tbl>
          </a:graphicData>
        </a:graphic>
      </p:graphicFrame>
      <p:sp>
        <p:nvSpPr>
          <p:cNvPr id="210962" name="Line 18">
            <a:extLst>
              <a:ext uri="{FF2B5EF4-FFF2-40B4-BE49-F238E27FC236}">
                <a16:creationId xmlns:a16="http://schemas.microsoft.com/office/drawing/2014/main" id="{8C92FB08-FA8E-DD31-8241-7AA917912D0A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5257800"/>
            <a:ext cx="8001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10963" name="Text Box 19">
            <a:extLst>
              <a:ext uri="{FF2B5EF4-FFF2-40B4-BE49-F238E27FC236}">
                <a16:creationId xmlns:a16="http://schemas.microsoft.com/office/drawing/2014/main" id="{4D8C25CC-1B62-D449-E9EF-8CD9EA9835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486400"/>
            <a:ext cx="1600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Jan 2002</a:t>
            </a:r>
          </a:p>
        </p:txBody>
      </p:sp>
      <p:sp>
        <p:nvSpPr>
          <p:cNvPr id="210964" name="Text Box 20">
            <a:extLst>
              <a:ext uri="{FF2B5EF4-FFF2-40B4-BE49-F238E27FC236}">
                <a16:creationId xmlns:a16="http://schemas.microsoft.com/office/drawing/2014/main" id="{8D8620C5-63DB-6728-3953-3B50503234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5410200"/>
            <a:ext cx="1524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May 2003</a:t>
            </a:r>
          </a:p>
        </p:txBody>
      </p:sp>
      <p:sp>
        <p:nvSpPr>
          <p:cNvPr id="210965" name="Line 21">
            <a:extLst>
              <a:ext uri="{FF2B5EF4-FFF2-40B4-BE49-F238E27FC236}">
                <a16:creationId xmlns:a16="http://schemas.microsoft.com/office/drawing/2014/main" id="{FDEDEC22-0A0D-F36A-326E-90F263C3385B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5105400"/>
            <a:ext cx="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10966" name="Line 22">
            <a:extLst>
              <a:ext uri="{FF2B5EF4-FFF2-40B4-BE49-F238E27FC236}">
                <a16:creationId xmlns:a16="http://schemas.microsoft.com/office/drawing/2014/main" id="{E408712D-B85D-CB6B-FD8F-33C9896A0A31}"/>
              </a:ext>
            </a:extLst>
          </p:cNvPr>
          <p:cNvSpPr>
            <a:spLocks noChangeShapeType="1"/>
          </p:cNvSpPr>
          <p:nvPr/>
        </p:nvSpPr>
        <p:spPr bwMode="auto">
          <a:xfrm>
            <a:off x="8610600" y="5105400"/>
            <a:ext cx="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10968" name="Rectangle 24">
            <a:extLst>
              <a:ext uri="{FF2B5EF4-FFF2-40B4-BE49-F238E27FC236}">
                <a16:creationId xmlns:a16="http://schemas.microsoft.com/office/drawing/2014/main" id="{0EF7AD47-D6D9-D3E6-7D81-098D73BAAA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4953000"/>
            <a:ext cx="3886200" cy="6096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10970" name="Rectangle 26">
            <a:extLst>
              <a:ext uri="{FF2B5EF4-FFF2-40B4-BE49-F238E27FC236}">
                <a16:creationId xmlns:a16="http://schemas.microsoft.com/office/drawing/2014/main" id="{96B337ED-2F54-181E-AA98-6E6E7FA4D5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4953000"/>
            <a:ext cx="1447800" cy="6096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10971" name="Rectangle 27">
            <a:extLst>
              <a:ext uri="{FF2B5EF4-FFF2-40B4-BE49-F238E27FC236}">
                <a16:creationId xmlns:a16="http://schemas.microsoft.com/office/drawing/2014/main" id="{96C23F4D-43E5-47C6-6713-7C9603CE07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4953000"/>
            <a:ext cx="990600" cy="6096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10972" name="Rectangle 28">
            <a:extLst>
              <a:ext uri="{FF2B5EF4-FFF2-40B4-BE49-F238E27FC236}">
                <a16:creationId xmlns:a16="http://schemas.microsoft.com/office/drawing/2014/main" id="{C6A817AE-6D2E-F6D6-4A8D-D24670F85A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4953000"/>
            <a:ext cx="76200" cy="6096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10973" name="Text Box 29">
            <a:extLst>
              <a:ext uri="{FF2B5EF4-FFF2-40B4-BE49-F238E27FC236}">
                <a16:creationId xmlns:a16="http://schemas.microsoft.com/office/drawing/2014/main" id="{4DE23B46-41F9-B32A-DCF2-E0B4C67094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5715000"/>
            <a:ext cx="2514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8 months</a:t>
            </a:r>
          </a:p>
        </p:txBody>
      </p:sp>
      <p:sp>
        <p:nvSpPr>
          <p:cNvPr id="210974" name="Text Box 30">
            <a:extLst>
              <a:ext uri="{FF2B5EF4-FFF2-40B4-BE49-F238E27FC236}">
                <a16:creationId xmlns:a16="http://schemas.microsoft.com/office/drawing/2014/main" id="{DEA73BDC-8527-DFFE-001B-642E24BCAF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5715000"/>
            <a:ext cx="1905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5 weeks</a:t>
            </a:r>
          </a:p>
        </p:txBody>
      </p:sp>
      <p:sp>
        <p:nvSpPr>
          <p:cNvPr id="210975" name="Text Box 31">
            <a:extLst>
              <a:ext uri="{FF2B5EF4-FFF2-40B4-BE49-F238E27FC236}">
                <a16:creationId xmlns:a16="http://schemas.microsoft.com/office/drawing/2014/main" id="{86F35C95-84E4-5EDD-7C4C-13178A52EB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5715000"/>
            <a:ext cx="2133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3 days</a:t>
            </a:r>
          </a:p>
        </p:txBody>
      </p:sp>
      <p:sp>
        <p:nvSpPr>
          <p:cNvPr id="210976" name="Text Box 32">
            <a:extLst>
              <a:ext uri="{FF2B5EF4-FFF2-40B4-BE49-F238E27FC236}">
                <a16:creationId xmlns:a16="http://schemas.microsoft.com/office/drawing/2014/main" id="{132E9272-3B9D-9589-15C1-EFFD91BECD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5715000"/>
            <a:ext cx="1905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12 minutes</a:t>
            </a:r>
          </a:p>
        </p:txBody>
      </p:sp>
      <p:sp>
        <p:nvSpPr>
          <p:cNvPr id="210944" name="Text Box 0">
            <a:extLst>
              <a:ext uri="{FF2B5EF4-FFF2-40B4-BE49-F238E27FC236}">
                <a16:creationId xmlns:a16="http://schemas.microsoft.com/office/drawing/2014/main" id="{95D4E21B-81D9-E905-80C3-29E6C1595E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28600"/>
            <a:ext cx="1752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400">
                <a:solidFill>
                  <a:schemeClr val="bg2"/>
                </a:solidFill>
                <a:latin typeface="Verdana" panose="020B0604030504040204" pitchFamily="34" charset="0"/>
              </a:rPr>
              <a:t>Analysis (2)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" presetClass="exit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2" dur="500"/>
                                        <p:tgtEl>
                                          <p:spTgt spid="2109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5" presetClass="exit" presetSubtype="1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5" dur="500"/>
                                        <p:tgtEl>
                                          <p:spTgt spid="2109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2" presetID="5" presetClass="exit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3" dur="500"/>
                                        <p:tgtEl>
                                          <p:spTgt spid="2109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" presetClass="exit" presetSubtype="1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6" dur="500"/>
                                        <p:tgtEl>
                                          <p:spTgt spid="2109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" presetClass="exit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4" dur="500"/>
                                        <p:tgtEl>
                                          <p:spTgt spid="2109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5" presetClass="exit" presetSubtype="1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7" dur="500"/>
                                        <p:tgtEl>
                                          <p:spTgt spid="2109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56" dur="500"/>
                                        <p:tgtEl>
                                          <p:spTgt spid="2109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59" dur="500"/>
                                        <p:tgtEl>
                                          <p:spTgt spid="2109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2" dur="500"/>
                                        <p:tgtEl>
                                          <p:spTgt spid="2109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5" dur="500"/>
                                        <p:tgtEl>
                                          <p:spTgt spid="2109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8" dur="500"/>
                                        <p:tgtEl>
                                          <p:spTgt spid="2109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71" dur="500"/>
                                        <p:tgtEl>
                                          <p:spTgt spid="2109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74" dur="500"/>
                                        <p:tgtEl>
                                          <p:spTgt spid="2109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963" grpId="0"/>
      <p:bldP spid="210963" grpId="1"/>
      <p:bldP spid="210964" grpId="0"/>
      <p:bldP spid="210964" grpId="1"/>
      <p:bldP spid="210973" grpId="0"/>
      <p:bldP spid="210973" grpId="1"/>
      <p:bldP spid="210974" grpId="0"/>
      <p:bldP spid="210974" grpId="1"/>
      <p:bldP spid="210975" grpId="0"/>
      <p:bldP spid="210975" grpId="1"/>
      <p:bldP spid="210976" grpId="0"/>
      <p:bldP spid="210976" grpId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>
            <a:extLst>
              <a:ext uri="{FF2B5EF4-FFF2-40B4-BE49-F238E27FC236}">
                <a16:creationId xmlns:a16="http://schemas.microsoft.com/office/drawing/2014/main" id="{11C1A476-12F0-283B-4BC2-01FDC10BF3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 sz="3200"/>
              <a:t>Visualization Parameters</a:t>
            </a:r>
          </a:p>
        </p:txBody>
      </p:sp>
      <p:graphicFrame>
        <p:nvGraphicFramePr>
          <p:cNvPr id="115743" name="Group 31">
            <a:extLst>
              <a:ext uri="{FF2B5EF4-FFF2-40B4-BE49-F238E27FC236}">
                <a16:creationId xmlns:a16="http://schemas.microsoft.com/office/drawing/2014/main" id="{D58B146C-D23F-E4BF-A967-DD37384A08B5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381000" y="1676400"/>
          <a:ext cx="4953000" cy="3081338"/>
        </p:xfrm>
        <a:graphic>
          <a:graphicData uri="http://schemas.openxmlformats.org/drawingml/2006/table">
            <a:tbl>
              <a:tblPr/>
              <a:tblGrid>
                <a:gridCol w="4953000">
                  <a:extLst>
                    <a:ext uri="{9D8B030D-6E8A-4147-A177-3AD203B41FA5}">
                      <a16:colId xmlns:a16="http://schemas.microsoft.com/office/drawing/2014/main" val="140983110"/>
                    </a:ext>
                  </a:extLst>
                </a:gridCol>
              </a:tblGrid>
              <a:tr h="30019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C0C0C0"/>
                          </a:solidFill>
                          <a:effectLst/>
                          <a:latin typeface="Verdana" panose="020B0604030504040204" pitchFamily="34" charset="0"/>
                        </a:rPr>
                        <a:t>Time scale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Conversational granularity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C0C0C0"/>
                          </a:solidFill>
                          <a:effectLst/>
                          <a:latin typeface="Verdana" panose="020B0604030504040204" pitchFamily="34" charset="0"/>
                        </a:rPr>
                        <a:t>Level of detail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C0C0C0"/>
                          </a:solidFill>
                          <a:effectLst/>
                          <a:latin typeface="Verdana" panose="020B0604030504040204" pitchFamily="34" charset="0"/>
                        </a:rPr>
                        <a:t>Media element streams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C0C0C0"/>
                          </a:solidFill>
                          <a:effectLst/>
                          <a:latin typeface="Verdana" panose="020B0604030504040204" pitchFamily="34" charset="0"/>
                        </a:rPr>
                        <a:t>Data perspective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LID4096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7083749"/>
                  </a:ext>
                </a:extLst>
              </a:tr>
            </a:tbl>
          </a:graphicData>
        </a:graphic>
      </p:graphicFrame>
      <p:sp>
        <p:nvSpPr>
          <p:cNvPr id="115745" name="Rectangle 33">
            <a:extLst>
              <a:ext uri="{FF2B5EF4-FFF2-40B4-BE49-F238E27FC236}">
                <a16:creationId xmlns:a16="http://schemas.microsoft.com/office/drawing/2014/main" id="{92BCD93F-B913-1E30-D9F7-54493A2470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4800600"/>
            <a:ext cx="1447800" cy="990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5746" name="Rectangle 34">
            <a:extLst>
              <a:ext uri="{FF2B5EF4-FFF2-40B4-BE49-F238E27FC236}">
                <a16:creationId xmlns:a16="http://schemas.microsoft.com/office/drawing/2014/main" id="{02D41DAD-DA7F-4C3B-67FA-B6AC6A6240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4876800"/>
            <a:ext cx="1447800" cy="9144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5747" name="Rectangle 35">
            <a:extLst>
              <a:ext uri="{FF2B5EF4-FFF2-40B4-BE49-F238E27FC236}">
                <a16:creationId xmlns:a16="http://schemas.microsoft.com/office/drawing/2014/main" id="{41F0EABA-0592-17E2-0A6D-27D4BF1AAA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5486400"/>
            <a:ext cx="1447800" cy="9144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5748" name="Oval 36">
            <a:extLst>
              <a:ext uri="{FF2B5EF4-FFF2-40B4-BE49-F238E27FC236}">
                <a16:creationId xmlns:a16="http://schemas.microsoft.com/office/drawing/2014/main" id="{F0D18412-64FF-7B06-E7B3-986DCBFF30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4343400"/>
            <a:ext cx="3657600" cy="21336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5749" name="Text Box 37">
            <a:extLst>
              <a:ext uri="{FF2B5EF4-FFF2-40B4-BE49-F238E27FC236}">
                <a16:creationId xmlns:a16="http://schemas.microsoft.com/office/drawing/2014/main" id="{5652F655-42F4-6A63-C525-EB7273942A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4876800"/>
            <a:ext cx="1524000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400"/>
              <a:t>Soccer practice Monday afternoon</a:t>
            </a:r>
          </a:p>
        </p:txBody>
      </p:sp>
      <p:sp>
        <p:nvSpPr>
          <p:cNvPr id="115750" name="Text Box 38">
            <a:extLst>
              <a:ext uri="{FF2B5EF4-FFF2-40B4-BE49-F238E27FC236}">
                <a16:creationId xmlns:a16="http://schemas.microsoft.com/office/drawing/2014/main" id="{01314D2E-ED84-487D-1CC5-6918EABC79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4876800"/>
            <a:ext cx="1447800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400"/>
              <a:t>Who’s gonna bring the soccer balls and other </a:t>
            </a:r>
          </a:p>
        </p:txBody>
      </p:sp>
      <p:sp>
        <p:nvSpPr>
          <p:cNvPr id="115751" name="Text Box 39">
            <a:extLst>
              <a:ext uri="{FF2B5EF4-FFF2-40B4-BE49-F238E27FC236}">
                <a16:creationId xmlns:a16="http://schemas.microsoft.com/office/drawing/2014/main" id="{EEEE7A56-755D-80FB-25B2-ED59DB7CFB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5486400"/>
            <a:ext cx="1447800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400"/>
              <a:t>2 matches in a row this weekend, we’ll</a:t>
            </a:r>
          </a:p>
        </p:txBody>
      </p:sp>
      <p:sp>
        <p:nvSpPr>
          <p:cNvPr id="115752" name="Oval 40">
            <a:extLst>
              <a:ext uri="{FF2B5EF4-FFF2-40B4-BE49-F238E27FC236}">
                <a16:creationId xmlns:a16="http://schemas.microsoft.com/office/drawing/2014/main" id="{0C775548-D18D-2CA4-6F04-FC1E49C79D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4648200"/>
            <a:ext cx="1600200" cy="1066800"/>
          </a:xfrm>
          <a:prstGeom prst="ellips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5753" name="Rectangle 41">
            <a:extLst>
              <a:ext uri="{FF2B5EF4-FFF2-40B4-BE49-F238E27FC236}">
                <a16:creationId xmlns:a16="http://schemas.microsoft.com/office/drawing/2014/main" id="{96D25091-AC3C-6CAE-0D0C-9B014BB714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48768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5754" name="Rectangle 42">
            <a:extLst>
              <a:ext uri="{FF2B5EF4-FFF2-40B4-BE49-F238E27FC236}">
                <a16:creationId xmlns:a16="http://schemas.microsoft.com/office/drawing/2014/main" id="{BC2C9F09-4FF7-3F27-7626-F5C3DA3B5E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51816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5755" name="Rectangle 43">
            <a:extLst>
              <a:ext uri="{FF2B5EF4-FFF2-40B4-BE49-F238E27FC236}">
                <a16:creationId xmlns:a16="http://schemas.microsoft.com/office/drawing/2014/main" id="{35C68D56-6BB5-04A7-0C9B-EC51117122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51054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5756" name="Rectangle 44">
            <a:extLst>
              <a:ext uri="{FF2B5EF4-FFF2-40B4-BE49-F238E27FC236}">
                <a16:creationId xmlns:a16="http://schemas.microsoft.com/office/drawing/2014/main" id="{7FD0BC61-A10A-99AD-062C-C98F824339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48006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5757" name="Rectangle 45">
            <a:extLst>
              <a:ext uri="{FF2B5EF4-FFF2-40B4-BE49-F238E27FC236}">
                <a16:creationId xmlns:a16="http://schemas.microsoft.com/office/drawing/2014/main" id="{10A93637-76EF-6AAB-E3E8-833FFBFC1F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54102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5758" name="Rectangle 46">
            <a:extLst>
              <a:ext uri="{FF2B5EF4-FFF2-40B4-BE49-F238E27FC236}">
                <a16:creationId xmlns:a16="http://schemas.microsoft.com/office/drawing/2014/main" id="{9760D1F5-50FD-2E77-A9C4-A4A544F438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52578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5759" name="Rectangle 47">
            <a:extLst>
              <a:ext uri="{FF2B5EF4-FFF2-40B4-BE49-F238E27FC236}">
                <a16:creationId xmlns:a16="http://schemas.microsoft.com/office/drawing/2014/main" id="{F4D28236-192E-8A63-91FD-B30986C017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50292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5760" name="Rectangle 48">
            <a:extLst>
              <a:ext uri="{FF2B5EF4-FFF2-40B4-BE49-F238E27FC236}">
                <a16:creationId xmlns:a16="http://schemas.microsoft.com/office/drawing/2014/main" id="{7BF16A84-FFD2-FA0E-DBF9-18A0A1566B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47244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5761" name="Rectangle 49">
            <a:extLst>
              <a:ext uri="{FF2B5EF4-FFF2-40B4-BE49-F238E27FC236}">
                <a16:creationId xmlns:a16="http://schemas.microsoft.com/office/drawing/2014/main" id="{2FC331C6-3C7A-4ADE-A813-C62037713D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54102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5762" name="Rectangle 50">
            <a:extLst>
              <a:ext uri="{FF2B5EF4-FFF2-40B4-BE49-F238E27FC236}">
                <a16:creationId xmlns:a16="http://schemas.microsoft.com/office/drawing/2014/main" id="{0D108817-C994-D0CC-CF58-F315CC0F0B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54102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5763" name="Oval 51">
            <a:extLst>
              <a:ext uri="{FF2B5EF4-FFF2-40B4-BE49-F238E27FC236}">
                <a16:creationId xmlns:a16="http://schemas.microsoft.com/office/drawing/2014/main" id="{B148A183-002D-DC56-7729-8609B5395C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5334000"/>
            <a:ext cx="1600200" cy="1066800"/>
          </a:xfrm>
          <a:prstGeom prst="ellips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5764" name="Rectangle 52">
            <a:extLst>
              <a:ext uri="{FF2B5EF4-FFF2-40B4-BE49-F238E27FC236}">
                <a16:creationId xmlns:a16="http://schemas.microsoft.com/office/drawing/2014/main" id="{5491478E-341C-F5D5-FDDD-AA35F2E6F0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57150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5765" name="Rectangle 53">
            <a:extLst>
              <a:ext uri="{FF2B5EF4-FFF2-40B4-BE49-F238E27FC236}">
                <a16:creationId xmlns:a16="http://schemas.microsoft.com/office/drawing/2014/main" id="{D7FB498F-40B5-4379-DD70-2B68A3CCE9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57912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5766" name="Rectangle 54">
            <a:extLst>
              <a:ext uri="{FF2B5EF4-FFF2-40B4-BE49-F238E27FC236}">
                <a16:creationId xmlns:a16="http://schemas.microsoft.com/office/drawing/2014/main" id="{10A040B3-AF40-EB89-FC24-B4DC380BDC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59436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5767" name="Rectangle 55">
            <a:extLst>
              <a:ext uri="{FF2B5EF4-FFF2-40B4-BE49-F238E27FC236}">
                <a16:creationId xmlns:a16="http://schemas.microsoft.com/office/drawing/2014/main" id="{4B5639E7-D1AB-6335-42DF-7EE497ED04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59436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5768" name="Rectangle 56">
            <a:extLst>
              <a:ext uri="{FF2B5EF4-FFF2-40B4-BE49-F238E27FC236}">
                <a16:creationId xmlns:a16="http://schemas.microsoft.com/office/drawing/2014/main" id="{9BB07E2E-7333-BB3C-CAAB-E8D49907B8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61722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5769" name="Rectangle 57">
            <a:extLst>
              <a:ext uri="{FF2B5EF4-FFF2-40B4-BE49-F238E27FC236}">
                <a16:creationId xmlns:a16="http://schemas.microsoft.com/office/drawing/2014/main" id="{11A0DDA1-3C01-C455-10BB-3710E5DCAF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60960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5770" name="Rectangle 58">
            <a:extLst>
              <a:ext uri="{FF2B5EF4-FFF2-40B4-BE49-F238E27FC236}">
                <a16:creationId xmlns:a16="http://schemas.microsoft.com/office/drawing/2014/main" id="{39BEE0A7-EEFD-3854-4A2B-AB7036117B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58674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5771" name="Rectangle 59">
            <a:extLst>
              <a:ext uri="{FF2B5EF4-FFF2-40B4-BE49-F238E27FC236}">
                <a16:creationId xmlns:a16="http://schemas.microsoft.com/office/drawing/2014/main" id="{B9C13B17-2E26-F863-2F3E-C7079E363E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55626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5772" name="Rectangle 60">
            <a:extLst>
              <a:ext uri="{FF2B5EF4-FFF2-40B4-BE49-F238E27FC236}">
                <a16:creationId xmlns:a16="http://schemas.microsoft.com/office/drawing/2014/main" id="{910AE58C-7BBD-2983-C079-90535A6DA3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54864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5773" name="Rectangle 61">
            <a:extLst>
              <a:ext uri="{FF2B5EF4-FFF2-40B4-BE49-F238E27FC236}">
                <a16:creationId xmlns:a16="http://schemas.microsoft.com/office/drawing/2014/main" id="{6993355B-CB92-B308-7930-365BF2700F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57150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5774" name="Oval 62">
            <a:extLst>
              <a:ext uri="{FF2B5EF4-FFF2-40B4-BE49-F238E27FC236}">
                <a16:creationId xmlns:a16="http://schemas.microsoft.com/office/drawing/2014/main" id="{69077F39-FABF-A9D8-6613-F5135AE7C3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5410200"/>
            <a:ext cx="1524000" cy="1066800"/>
          </a:xfrm>
          <a:prstGeom prst="ellips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5775" name="Rectangle 63">
            <a:extLst>
              <a:ext uri="{FF2B5EF4-FFF2-40B4-BE49-F238E27FC236}">
                <a16:creationId xmlns:a16="http://schemas.microsoft.com/office/drawing/2014/main" id="{D976E75B-45B5-075B-7BF7-D379075FE2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56388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5776" name="Rectangle 64">
            <a:extLst>
              <a:ext uri="{FF2B5EF4-FFF2-40B4-BE49-F238E27FC236}">
                <a16:creationId xmlns:a16="http://schemas.microsoft.com/office/drawing/2014/main" id="{8F7FFCC6-D7A3-0197-5671-23A3A2AAC0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8600" y="57150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5777" name="Rectangle 65">
            <a:extLst>
              <a:ext uri="{FF2B5EF4-FFF2-40B4-BE49-F238E27FC236}">
                <a16:creationId xmlns:a16="http://schemas.microsoft.com/office/drawing/2014/main" id="{EC00F935-4F32-4F89-BD86-8A04E01228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0" y="58674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5778" name="Rectangle 66">
            <a:extLst>
              <a:ext uri="{FF2B5EF4-FFF2-40B4-BE49-F238E27FC236}">
                <a16:creationId xmlns:a16="http://schemas.microsoft.com/office/drawing/2014/main" id="{2E2B4401-E5E7-56BD-5231-3A63E18039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1000" y="58674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5779" name="Rectangle 67">
            <a:extLst>
              <a:ext uri="{FF2B5EF4-FFF2-40B4-BE49-F238E27FC236}">
                <a16:creationId xmlns:a16="http://schemas.microsoft.com/office/drawing/2014/main" id="{3C28C2E2-3CC2-FBD8-EF41-1A2571FA17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8600" y="61722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5780" name="Rectangle 68">
            <a:extLst>
              <a:ext uri="{FF2B5EF4-FFF2-40B4-BE49-F238E27FC236}">
                <a16:creationId xmlns:a16="http://schemas.microsoft.com/office/drawing/2014/main" id="{22537AB2-F8D8-B509-3FC4-C52ECAFB5F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60198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5781" name="Rectangle 69">
            <a:extLst>
              <a:ext uri="{FF2B5EF4-FFF2-40B4-BE49-F238E27FC236}">
                <a16:creationId xmlns:a16="http://schemas.microsoft.com/office/drawing/2014/main" id="{3D9E8A7C-0EB6-9995-B329-F92A17A87A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57912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5782" name="Rectangle 70">
            <a:extLst>
              <a:ext uri="{FF2B5EF4-FFF2-40B4-BE49-F238E27FC236}">
                <a16:creationId xmlns:a16="http://schemas.microsoft.com/office/drawing/2014/main" id="{36DC8F0F-DBFA-A857-60AE-FFD2C49A5E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3400" y="54864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5783" name="Rectangle 71">
            <a:extLst>
              <a:ext uri="{FF2B5EF4-FFF2-40B4-BE49-F238E27FC236}">
                <a16:creationId xmlns:a16="http://schemas.microsoft.com/office/drawing/2014/main" id="{B1BFC75A-EF60-943D-3D54-B4391CB17C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58674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5784" name="Rectangle 72">
            <a:extLst>
              <a:ext uri="{FF2B5EF4-FFF2-40B4-BE49-F238E27FC236}">
                <a16:creationId xmlns:a16="http://schemas.microsoft.com/office/drawing/2014/main" id="{E0BD9180-8AEB-859A-595D-F57B01D166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3400" y="61722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5785" name="Oval 73">
            <a:extLst>
              <a:ext uri="{FF2B5EF4-FFF2-40B4-BE49-F238E27FC236}">
                <a16:creationId xmlns:a16="http://schemas.microsoft.com/office/drawing/2014/main" id="{05CB605F-9DE3-5DC7-1BF1-768FA8FDE2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4724400"/>
            <a:ext cx="1600200" cy="1066800"/>
          </a:xfrm>
          <a:prstGeom prst="ellips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5786" name="Rectangle 74">
            <a:extLst>
              <a:ext uri="{FF2B5EF4-FFF2-40B4-BE49-F238E27FC236}">
                <a16:creationId xmlns:a16="http://schemas.microsoft.com/office/drawing/2014/main" id="{7D07DD19-F008-2B71-B37B-87F701FEEE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49530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5787" name="Rectangle 75">
            <a:extLst>
              <a:ext uri="{FF2B5EF4-FFF2-40B4-BE49-F238E27FC236}">
                <a16:creationId xmlns:a16="http://schemas.microsoft.com/office/drawing/2014/main" id="{76BD1C7B-E644-4366-9CDF-274AC1CBA5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49530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5788" name="Rectangle 76">
            <a:extLst>
              <a:ext uri="{FF2B5EF4-FFF2-40B4-BE49-F238E27FC236}">
                <a16:creationId xmlns:a16="http://schemas.microsoft.com/office/drawing/2014/main" id="{5AC06C25-31F9-377B-4085-05F5027AAA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51816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5789" name="Rectangle 77">
            <a:extLst>
              <a:ext uri="{FF2B5EF4-FFF2-40B4-BE49-F238E27FC236}">
                <a16:creationId xmlns:a16="http://schemas.microsoft.com/office/drawing/2014/main" id="{CDF05855-CB8E-FE23-3390-E7A6383884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51054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5790" name="Rectangle 78">
            <a:extLst>
              <a:ext uri="{FF2B5EF4-FFF2-40B4-BE49-F238E27FC236}">
                <a16:creationId xmlns:a16="http://schemas.microsoft.com/office/drawing/2014/main" id="{8A4D7B03-7788-C2FD-92F8-4F62FFA01C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54102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5791" name="Rectangle 79">
            <a:extLst>
              <a:ext uri="{FF2B5EF4-FFF2-40B4-BE49-F238E27FC236}">
                <a16:creationId xmlns:a16="http://schemas.microsoft.com/office/drawing/2014/main" id="{F0084534-60CC-F11F-97A2-FBDA34F5CA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52578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5792" name="Rectangle 80">
            <a:extLst>
              <a:ext uri="{FF2B5EF4-FFF2-40B4-BE49-F238E27FC236}">
                <a16:creationId xmlns:a16="http://schemas.microsoft.com/office/drawing/2014/main" id="{AE0C8863-BFA8-762B-19D8-175D8D5AA6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50292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5793" name="Rectangle 81">
            <a:extLst>
              <a:ext uri="{FF2B5EF4-FFF2-40B4-BE49-F238E27FC236}">
                <a16:creationId xmlns:a16="http://schemas.microsoft.com/office/drawing/2014/main" id="{B601E78A-1C15-7599-88DD-EA313D479E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52578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5794" name="Rectangle 82">
            <a:extLst>
              <a:ext uri="{FF2B5EF4-FFF2-40B4-BE49-F238E27FC236}">
                <a16:creationId xmlns:a16="http://schemas.microsoft.com/office/drawing/2014/main" id="{DA34341D-A2DC-F90F-0183-8F4EB6B72F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54102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5795" name="Rectangle 83">
            <a:extLst>
              <a:ext uri="{FF2B5EF4-FFF2-40B4-BE49-F238E27FC236}">
                <a16:creationId xmlns:a16="http://schemas.microsoft.com/office/drawing/2014/main" id="{70466BD5-6896-14FB-99ED-61A43A5174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54102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5796" name="Oval 84">
            <a:extLst>
              <a:ext uri="{FF2B5EF4-FFF2-40B4-BE49-F238E27FC236}">
                <a16:creationId xmlns:a16="http://schemas.microsoft.com/office/drawing/2014/main" id="{6E8CF3DC-1FED-A3C1-1CF4-57E48F8BA5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4191000"/>
            <a:ext cx="1600200" cy="1066800"/>
          </a:xfrm>
          <a:prstGeom prst="ellips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5797" name="Rectangle 85">
            <a:extLst>
              <a:ext uri="{FF2B5EF4-FFF2-40B4-BE49-F238E27FC236}">
                <a16:creationId xmlns:a16="http://schemas.microsoft.com/office/drawing/2014/main" id="{339FBB40-E373-BE77-7209-6F63D93CD6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44196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5798" name="Rectangle 86">
            <a:extLst>
              <a:ext uri="{FF2B5EF4-FFF2-40B4-BE49-F238E27FC236}">
                <a16:creationId xmlns:a16="http://schemas.microsoft.com/office/drawing/2014/main" id="{EB9DBEA4-9823-17EB-F6D9-20B2AC23B6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44958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5799" name="Rectangle 87">
            <a:extLst>
              <a:ext uri="{FF2B5EF4-FFF2-40B4-BE49-F238E27FC236}">
                <a16:creationId xmlns:a16="http://schemas.microsoft.com/office/drawing/2014/main" id="{FF4AFB34-C512-51B7-5917-8D808DACAF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46482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5800" name="Rectangle 88">
            <a:extLst>
              <a:ext uri="{FF2B5EF4-FFF2-40B4-BE49-F238E27FC236}">
                <a16:creationId xmlns:a16="http://schemas.microsoft.com/office/drawing/2014/main" id="{A3343FDE-12DC-DE5C-C667-C3C36F0C95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46482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5801" name="Rectangle 89">
            <a:extLst>
              <a:ext uri="{FF2B5EF4-FFF2-40B4-BE49-F238E27FC236}">
                <a16:creationId xmlns:a16="http://schemas.microsoft.com/office/drawing/2014/main" id="{5CB1BA41-875C-2291-51E0-4DE685BBC2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49530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5802" name="Rectangle 90">
            <a:extLst>
              <a:ext uri="{FF2B5EF4-FFF2-40B4-BE49-F238E27FC236}">
                <a16:creationId xmlns:a16="http://schemas.microsoft.com/office/drawing/2014/main" id="{3E3DA741-77C7-6322-466B-5DF28370E0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48006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5803" name="Rectangle 91">
            <a:extLst>
              <a:ext uri="{FF2B5EF4-FFF2-40B4-BE49-F238E27FC236}">
                <a16:creationId xmlns:a16="http://schemas.microsoft.com/office/drawing/2014/main" id="{4634459A-BF55-8DD1-2A56-E7D7F5B304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45720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5804" name="Rectangle 92">
            <a:extLst>
              <a:ext uri="{FF2B5EF4-FFF2-40B4-BE49-F238E27FC236}">
                <a16:creationId xmlns:a16="http://schemas.microsoft.com/office/drawing/2014/main" id="{1A493A42-559E-DC9B-9666-2D86C41B13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42672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5805" name="Rectangle 93">
            <a:extLst>
              <a:ext uri="{FF2B5EF4-FFF2-40B4-BE49-F238E27FC236}">
                <a16:creationId xmlns:a16="http://schemas.microsoft.com/office/drawing/2014/main" id="{A9D19443-D386-0745-A49D-5CFE0F2D3E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49530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5806" name="Rectangle 94">
            <a:extLst>
              <a:ext uri="{FF2B5EF4-FFF2-40B4-BE49-F238E27FC236}">
                <a16:creationId xmlns:a16="http://schemas.microsoft.com/office/drawing/2014/main" id="{767BD1A3-0961-D75A-6A9B-98B5D313D4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49530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5712" name="Text Box 0">
            <a:extLst>
              <a:ext uri="{FF2B5EF4-FFF2-40B4-BE49-F238E27FC236}">
                <a16:creationId xmlns:a16="http://schemas.microsoft.com/office/drawing/2014/main" id="{F4FB9C5F-72CA-C661-F12A-E960F4E5C9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28600"/>
            <a:ext cx="1752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400">
                <a:solidFill>
                  <a:schemeClr val="bg2"/>
                </a:solidFill>
                <a:latin typeface="Verdana" panose="020B0604030504040204" pitchFamily="34" charset="0"/>
              </a:rPr>
              <a:t>Analysis (2)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32" dur="500"/>
                                        <p:tgtEl>
                                          <p:spTgt spid="1157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35" dur="500"/>
                                        <p:tgtEl>
                                          <p:spTgt spid="1157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38" dur="500"/>
                                        <p:tgtEl>
                                          <p:spTgt spid="1157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41" dur="500"/>
                                        <p:tgtEl>
                                          <p:spTgt spid="1157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44" dur="500"/>
                                        <p:tgtEl>
                                          <p:spTgt spid="1157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47" dur="500"/>
                                        <p:tgtEl>
                                          <p:spTgt spid="1157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50" dur="500"/>
                                        <p:tgtEl>
                                          <p:spTgt spid="1157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49" grpId="0"/>
      <p:bldP spid="115749" grpId="1"/>
      <p:bldP spid="115750" grpId="0"/>
      <p:bldP spid="115750" grpId="1"/>
      <p:bldP spid="115751" grpId="0"/>
      <p:bldP spid="115751" grpId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>
            <a:extLst>
              <a:ext uri="{FF2B5EF4-FFF2-40B4-BE49-F238E27FC236}">
                <a16:creationId xmlns:a16="http://schemas.microsoft.com/office/drawing/2014/main" id="{AC552EBB-0242-B6DE-556F-7B1F311903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 sz="3200"/>
              <a:t>Visualization Parameters</a:t>
            </a:r>
          </a:p>
        </p:txBody>
      </p:sp>
      <p:graphicFrame>
        <p:nvGraphicFramePr>
          <p:cNvPr id="117792" name="Group 32">
            <a:extLst>
              <a:ext uri="{FF2B5EF4-FFF2-40B4-BE49-F238E27FC236}">
                <a16:creationId xmlns:a16="http://schemas.microsoft.com/office/drawing/2014/main" id="{507CB592-7572-99F2-11A0-E7880F2F5239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457200" y="1676400"/>
          <a:ext cx="6248400" cy="3081338"/>
        </p:xfrm>
        <a:graphic>
          <a:graphicData uri="http://schemas.openxmlformats.org/drawingml/2006/table">
            <a:tbl>
              <a:tblPr/>
              <a:tblGrid>
                <a:gridCol w="6248400">
                  <a:extLst>
                    <a:ext uri="{9D8B030D-6E8A-4147-A177-3AD203B41FA5}">
                      <a16:colId xmlns:a16="http://schemas.microsoft.com/office/drawing/2014/main" val="4212080855"/>
                    </a:ext>
                  </a:extLst>
                </a:gridCol>
              </a:tblGrid>
              <a:tr h="30019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C0C0C0"/>
                          </a:solidFill>
                          <a:effectLst/>
                          <a:latin typeface="Verdana" panose="020B0604030504040204" pitchFamily="34" charset="0"/>
                        </a:rPr>
                        <a:t>Time scale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C0C0C0"/>
                          </a:solidFill>
                          <a:effectLst/>
                          <a:latin typeface="Verdana" panose="020B0604030504040204" pitchFamily="34" charset="0"/>
                        </a:rPr>
                        <a:t>Conversational granularity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Level of detail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C0C0C0"/>
                          </a:solidFill>
                          <a:effectLst/>
                          <a:latin typeface="Verdana" panose="020B0604030504040204" pitchFamily="34" charset="0"/>
                        </a:rPr>
                        <a:t>Media element streams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C0C0C0"/>
                          </a:solidFill>
                          <a:effectLst/>
                          <a:latin typeface="Verdana" panose="020B0604030504040204" pitchFamily="34" charset="0"/>
                        </a:rPr>
                        <a:t>Data perspective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LID4096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3581925"/>
                  </a:ext>
                </a:extLst>
              </a:tr>
            </a:tbl>
          </a:graphicData>
        </a:graphic>
      </p:graphicFrame>
      <p:sp>
        <p:nvSpPr>
          <p:cNvPr id="117794" name="Oval 34">
            <a:extLst>
              <a:ext uri="{FF2B5EF4-FFF2-40B4-BE49-F238E27FC236}">
                <a16:creationId xmlns:a16="http://schemas.microsoft.com/office/drawing/2014/main" id="{2057F9CC-CFCA-2DF9-1FBE-FEF7F70B93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5638800"/>
            <a:ext cx="1371600" cy="914400"/>
          </a:xfrm>
          <a:prstGeom prst="ellips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7795" name="Rectangle 35">
            <a:extLst>
              <a:ext uri="{FF2B5EF4-FFF2-40B4-BE49-F238E27FC236}">
                <a16:creationId xmlns:a16="http://schemas.microsoft.com/office/drawing/2014/main" id="{F8ED7356-675A-8BB7-3642-E88ECD1DDE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57150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7796" name="Rectangle 36">
            <a:extLst>
              <a:ext uri="{FF2B5EF4-FFF2-40B4-BE49-F238E27FC236}">
                <a16:creationId xmlns:a16="http://schemas.microsoft.com/office/drawing/2014/main" id="{1922F9ED-5540-82EC-48F1-37618A429E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57912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7797" name="Rectangle 37">
            <a:extLst>
              <a:ext uri="{FF2B5EF4-FFF2-40B4-BE49-F238E27FC236}">
                <a16:creationId xmlns:a16="http://schemas.microsoft.com/office/drawing/2014/main" id="{432A407C-65AA-3AF6-7E9F-BEC5DCE5E0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59436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7798" name="Rectangle 38">
            <a:extLst>
              <a:ext uri="{FF2B5EF4-FFF2-40B4-BE49-F238E27FC236}">
                <a16:creationId xmlns:a16="http://schemas.microsoft.com/office/drawing/2014/main" id="{CA0C9E01-C16D-0D6E-DEC1-E25CC5545C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59436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7799" name="Rectangle 39">
            <a:extLst>
              <a:ext uri="{FF2B5EF4-FFF2-40B4-BE49-F238E27FC236}">
                <a16:creationId xmlns:a16="http://schemas.microsoft.com/office/drawing/2014/main" id="{7B2990C0-427D-B2E5-25D9-29F4C0CD7F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62484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7800" name="Rectangle 40">
            <a:extLst>
              <a:ext uri="{FF2B5EF4-FFF2-40B4-BE49-F238E27FC236}">
                <a16:creationId xmlns:a16="http://schemas.microsoft.com/office/drawing/2014/main" id="{F6CD294E-22E5-AFF5-1FBF-22F3C7C1AF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60960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7801" name="Rectangle 41">
            <a:extLst>
              <a:ext uri="{FF2B5EF4-FFF2-40B4-BE49-F238E27FC236}">
                <a16:creationId xmlns:a16="http://schemas.microsoft.com/office/drawing/2014/main" id="{9AEF527F-A617-75E6-396B-4C12F08AE5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58674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7802" name="Rectangle 42">
            <a:extLst>
              <a:ext uri="{FF2B5EF4-FFF2-40B4-BE49-F238E27FC236}">
                <a16:creationId xmlns:a16="http://schemas.microsoft.com/office/drawing/2014/main" id="{8F3F5EA6-AACD-0B77-6A56-5CE8544E4D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60198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7803" name="Rectangle 43">
            <a:extLst>
              <a:ext uri="{FF2B5EF4-FFF2-40B4-BE49-F238E27FC236}">
                <a16:creationId xmlns:a16="http://schemas.microsoft.com/office/drawing/2014/main" id="{28AB5A69-3CC2-A89F-8D2A-A837284321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62484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7804" name="Rectangle 44">
            <a:extLst>
              <a:ext uri="{FF2B5EF4-FFF2-40B4-BE49-F238E27FC236}">
                <a16:creationId xmlns:a16="http://schemas.microsoft.com/office/drawing/2014/main" id="{4BD039AB-8183-0265-446C-E3565DFDC3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62484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7806" name="Rectangle 46">
            <a:extLst>
              <a:ext uri="{FF2B5EF4-FFF2-40B4-BE49-F238E27FC236}">
                <a16:creationId xmlns:a16="http://schemas.microsoft.com/office/drawing/2014/main" id="{8FF8509A-0599-94DE-75B4-7894ACF76F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4724400"/>
            <a:ext cx="609600" cy="457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7807" name="Rectangle 47">
            <a:extLst>
              <a:ext uri="{FF2B5EF4-FFF2-40B4-BE49-F238E27FC236}">
                <a16:creationId xmlns:a16="http://schemas.microsoft.com/office/drawing/2014/main" id="{68250EB2-CB10-3EA0-B1C8-C511745D8C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4724400"/>
            <a:ext cx="609600" cy="457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7808" name="Rectangle 48">
            <a:extLst>
              <a:ext uri="{FF2B5EF4-FFF2-40B4-BE49-F238E27FC236}">
                <a16:creationId xmlns:a16="http://schemas.microsoft.com/office/drawing/2014/main" id="{BB63783B-FEED-598A-9AE1-076EF763CE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5410200"/>
            <a:ext cx="609600" cy="457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7809" name="Rectangle 49">
            <a:extLst>
              <a:ext uri="{FF2B5EF4-FFF2-40B4-BE49-F238E27FC236}">
                <a16:creationId xmlns:a16="http://schemas.microsoft.com/office/drawing/2014/main" id="{50E33EC0-5973-4B67-FDF9-7A85695A6A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5410200"/>
            <a:ext cx="609600" cy="457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7810" name="Text Box 50">
            <a:extLst>
              <a:ext uri="{FF2B5EF4-FFF2-40B4-BE49-F238E27FC236}">
                <a16:creationId xmlns:a16="http://schemas.microsoft.com/office/drawing/2014/main" id="{F907BB70-B072-3687-859D-E6098FAEAF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648200"/>
            <a:ext cx="6858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800"/>
              <a:t>I hope he can feedback on it.</a:t>
            </a:r>
          </a:p>
        </p:txBody>
      </p:sp>
      <p:sp>
        <p:nvSpPr>
          <p:cNvPr id="117811" name="Text Box 51">
            <a:extLst>
              <a:ext uri="{FF2B5EF4-FFF2-40B4-BE49-F238E27FC236}">
                <a16:creationId xmlns:a16="http://schemas.microsoft.com/office/drawing/2014/main" id="{9865F6F8-706A-13BE-E152-74D2197851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724400"/>
            <a:ext cx="762000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800"/>
              <a:t>Wow, Mike finished his article</a:t>
            </a:r>
          </a:p>
        </p:txBody>
      </p:sp>
      <p:sp>
        <p:nvSpPr>
          <p:cNvPr id="117812" name="Text Box 52">
            <a:extLst>
              <a:ext uri="{FF2B5EF4-FFF2-40B4-BE49-F238E27FC236}">
                <a16:creationId xmlns:a16="http://schemas.microsoft.com/office/drawing/2014/main" id="{FB042223-F87A-18F2-6947-E476802B70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410200"/>
            <a:ext cx="609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800"/>
              <a:t>It’s in lab site</a:t>
            </a:r>
          </a:p>
        </p:txBody>
      </p:sp>
      <p:sp>
        <p:nvSpPr>
          <p:cNvPr id="117813" name="Text Box 53">
            <a:extLst>
              <a:ext uri="{FF2B5EF4-FFF2-40B4-BE49-F238E27FC236}">
                <a16:creationId xmlns:a16="http://schemas.microsoft.com/office/drawing/2014/main" id="{A430A68F-0441-1479-1AAD-4379A0B534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5334000"/>
            <a:ext cx="7620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800"/>
              <a:t>Char is going to Halifax next </a:t>
            </a:r>
            <a:br>
              <a:rPr lang="en-US" altLang="LID4096" sz="800"/>
            </a:br>
            <a:endParaRPr lang="en-US" altLang="LID4096" sz="800"/>
          </a:p>
        </p:txBody>
      </p:sp>
      <p:pic>
        <p:nvPicPr>
          <p:cNvPr id="117814" name="Picture 54">
            <a:extLst>
              <a:ext uri="{FF2B5EF4-FFF2-40B4-BE49-F238E27FC236}">
                <a16:creationId xmlns:a16="http://schemas.microsoft.com/office/drawing/2014/main" id="{D0D1A138-2D3E-05DE-2565-9AB173FA13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5410200"/>
            <a:ext cx="6096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7815" name="Picture 55">
            <a:extLst>
              <a:ext uri="{FF2B5EF4-FFF2-40B4-BE49-F238E27FC236}">
                <a16:creationId xmlns:a16="http://schemas.microsoft.com/office/drawing/2014/main" id="{9E572649-73E6-3CB4-F208-961A39C273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724400"/>
            <a:ext cx="6096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7817" name="Rectangle 57">
            <a:extLst>
              <a:ext uri="{FF2B5EF4-FFF2-40B4-BE49-F238E27FC236}">
                <a16:creationId xmlns:a16="http://schemas.microsoft.com/office/drawing/2014/main" id="{33C8B790-7F95-A2A4-CA5B-59C43DB4F0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49530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7818" name="Rectangle 58">
            <a:extLst>
              <a:ext uri="{FF2B5EF4-FFF2-40B4-BE49-F238E27FC236}">
                <a16:creationId xmlns:a16="http://schemas.microsoft.com/office/drawing/2014/main" id="{6DC2B73A-C557-3E1B-D225-E0B5E9AD49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48006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7819" name="Rectangle 59">
            <a:extLst>
              <a:ext uri="{FF2B5EF4-FFF2-40B4-BE49-F238E27FC236}">
                <a16:creationId xmlns:a16="http://schemas.microsoft.com/office/drawing/2014/main" id="{DE660AA8-0663-63A4-771D-45F6BF6D94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51816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7820" name="Rectangle 60">
            <a:extLst>
              <a:ext uri="{FF2B5EF4-FFF2-40B4-BE49-F238E27FC236}">
                <a16:creationId xmlns:a16="http://schemas.microsoft.com/office/drawing/2014/main" id="{04AFF9A9-B8C6-B89A-EE2A-D8ADCA38AD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51816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7821" name="Rectangle 61">
            <a:extLst>
              <a:ext uri="{FF2B5EF4-FFF2-40B4-BE49-F238E27FC236}">
                <a16:creationId xmlns:a16="http://schemas.microsoft.com/office/drawing/2014/main" id="{25ECCE50-E50A-4D8A-E975-0146F5D518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54864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7822" name="Rectangle 62">
            <a:extLst>
              <a:ext uri="{FF2B5EF4-FFF2-40B4-BE49-F238E27FC236}">
                <a16:creationId xmlns:a16="http://schemas.microsoft.com/office/drawing/2014/main" id="{B2588DF3-85C3-596B-B5F9-7CB64C151A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53340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7823" name="Rectangle 63">
            <a:extLst>
              <a:ext uri="{FF2B5EF4-FFF2-40B4-BE49-F238E27FC236}">
                <a16:creationId xmlns:a16="http://schemas.microsoft.com/office/drawing/2014/main" id="{D2D5F0E6-9A4D-B82F-7923-4F7FDE10C3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51054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7824" name="Rectangle 64">
            <a:extLst>
              <a:ext uri="{FF2B5EF4-FFF2-40B4-BE49-F238E27FC236}">
                <a16:creationId xmlns:a16="http://schemas.microsoft.com/office/drawing/2014/main" id="{9621CB49-5531-4F6A-2A74-414F84E46B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48006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7825" name="Rectangle 65">
            <a:extLst>
              <a:ext uri="{FF2B5EF4-FFF2-40B4-BE49-F238E27FC236}">
                <a16:creationId xmlns:a16="http://schemas.microsoft.com/office/drawing/2014/main" id="{560891A4-6453-B9A1-B79D-87071DE108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54864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7826" name="Rectangle 66">
            <a:extLst>
              <a:ext uri="{FF2B5EF4-FFF2-40B4-BE49-F238E27FC236}">
                <a16:creationId xmlns:a16="http://schemas.microsoft.com/office/drawing/2014/main" id="{64EDF105-2FCB-5266-56C2-D4EBAE016F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57150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7827" name="Oval 67">
            <a:extLst>
              <a:ext uri="{FF2B5EF4-FFF2-40B4-BE49-F238E27FC236}">
                <a16:creationId xmlns:a16="http://schemas.microsoft.com/office/drawing/2014/main" id="{5A30A4D9-F311-2B96-B27A-16E741EC2E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4495800"/>
            <a:ext cx="1371600" cy="914400"/>
          </a:xfrm>
          <a:prstGeom prst="ellips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7828" name="Rectangle 68">
            <a:extLst>
              <a:ext uri="{FF2B5EF4-FFF2-40B4-BE49-F238E27FC236}">
                <a16:creationId xmlns:a16="http://schemas.microsoft.com/office/drawing/2014/main" id="{01FBAF46-835D-7AEF-84DD-28E4BAAD7F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45720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7829" name="Rectangle 69">
            <a:extLst>
              <a:ext uri="{FF2B5EF4-FFF2-40B4-BE49-F238E27FC236}">
                <a16:creationId xmlns:a16="http://schemas.microsoft.com/office/drawing/2014/main" id="{68C36EF3-39F4-B771-749A-A65C516EA8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0" y="46482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7830" name="Rectangle 70">
            <a:extLst>
              <a:ext uri="{FF2B5EF4-FFF2-40B4-BE49-F238E27FC236}">
                <a16:creationId xmlns:a16="http://schemas.microsoft.com/office/drawing/2014/main" id="{DF0754AA-E7A9-60CB-5DEC-1F3CFB3024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48006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7831" name="Rectangle 71">
            <a:extLst>
              <a:ext uri="{FF2B5EF4-FFF2-40B4-BE49-F238E27FC236}">
                <a16:creationId xmlns:a16="http://schemas.microsoft.com/office/drawing/2014/main" id="{23426156-E83B-0CA1-6E28-F352ED169B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48768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7832" name="Rectangle 72">
            <a:extLst>
              <a:ext uri="{FF2B5EF4-FFF2-40B4-BE49-F238E27FC236}">
                <a16:creationId xmlns:a16="http://schemas.microsoft.com/office/drawing/2014/main" id="{9C45F07A-3644-94E7-DE2C-1FA8523961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0" y="51054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7833" name="Rectangle 73">
            <a:extLst>
              <a:ext uri="{FF2B5EF4-FFF2-40B4-BE49-F238E27FC236}">
                <a16:creationId xmlns:a16="http://schemas.microsoft.com/office/drawing/2014/main" id="{9BE33C6B-DB90-9BAB-FD5C-CFF6059E2D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49530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7836" name="Rectangle 76">
            <a:extLst>
              <a:ext uri="{FF2B5EF4-FFF2-40B4-BE49-F238E27FC236}">
                <a16:creationId xmlns:a16="http://schemas.microsoft.com/office/drawing/2014/main" id="{7607C82D-F43C-F60F-2F74-B0D94F86DE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51054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7837" name="Rectangle 77">
            <a:extLst>
              <a:ext uri="{FF2B5EF4-FFF2-40B4-BE49-F238E27FC236}">
                <a16:creationId xmlns:a16="http://schemas.microsoft.com/office/drawing/2014/main" id="{B530B577-0C0F-D157-0732-5C3BD9F5A3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5105400"/>
            <a:ext cx="228600" cy="152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7838" name="Rectangle 78">
            <a:extLst>
              <a:ext uri="{FF2B5EF4-FFF2-40B4-BE49-F238E27FC236}">
                <a16:creationId xmlns:a16="http://schemas.microsoft.com/office/drawing/2014/main" id="{BFFC8C1A-D95A-3554-0805-6BB5C4BC37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4876800"/>
            <a:ext cx="152400" cy="8382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7839" name="Rectangle 79">
            <a:extLst>
              <a:ext uri="{FF2B5EF4-FFF2-40B4-BE49-F238E27FC236}">
                <a16:creationId xmlns:a16="http://schemas.microsoft.com/office/drawing/2014/main" id="{E26D0226-7380-B776-1EB1-7AA33D2EA3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2800" y="4648200"/>
            <a:ext cx="152400" cy="10668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7840" name="Rectangle 80">
            <a:extLst>
              <a:ext uri="{FF2B5EF4-FFF2-40B4-BE49-F238E27FC236}">
                <a16:creationId xmlns:a16="http://schemas.microsoft.com/office/drawing/2014/main" id="{3A2C4524-2F7C-C3B7-6508-D019DF9C0E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5029200"/>
            <a:ext cx="152400" cy="6858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7841" name="Rectangle 81">
            <a:extLst>
              <a:ext uri="{FF2B5EF4-FFF2-40B4-BE49-F238E27FC236}">
                <a16:creationId xmlns:a16="http://schemas.microsoft.com/office/drawing/2014/main" id="{BA17BB06-F242-981C-9959-15393E370C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7600" y="5486400"/>
            <a:ext cx="152400" cy="2286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7842" name="Rectangle 82">
            <a:extLst>
              <a:ext uri="{FF2B5EF4-FFF2-40B4-BE49-F238E27FC236}">
                <a16:creationId xmlns:a16="http://schemas.microsoft.com/office/drawing/2014/main" id="{FD92D2E4-CDF1-9011-2921-C187B5EB67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0" y="5181600"/>
            <a:ext cx="152400" cy="533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7843" name="Rectangle 83">
            <a:extLst>
              <a:ext uri="{FF2B5EF4-FFF2-40B4-BE49-F238E27FC236}">
                <a16:creationId xmlns:a16="http://schemas.microsoft.com/office/drawing/2014/main" id="{EF6EA39D-D6D6-9D34-CFCA-A5351F223D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4800600"/>
            <a:ext cx="152400" cy="914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7848" name="Rectangle 88">
            <a:extLst>
              <a:ext uri="{FF2B5EF4-FFF2-40B4-BE49-F238E27FC236}">
                <a16:creationId xmlns:a16="http://schemas.microsoft.com/office/drawing/2014/main" id="{A4311706-6D44-31F8-61F2-0D90448417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4953000"/>
            <a:ext cx="152400" cy="7620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7849" name="Rectangle 89">
            <a:extLst>
              <a:ext uri="{FF2B5EF4-FFF2-40B4-BE49-F238E27FC236}">
                <a16:creationId xmlns:a16="http://schemas.microsoft.com/office/drawing/2014/main" id="{7BDA64F3-0583-4B4A-9C81-DA5535BD5F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7200" y="4419600"/>
            <a:ext cx="152400" cy="1295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7760" name="Text Box 0">
            <a:extLst>
              <a:ext uri="{FF2B5EF4-FFF2-40B4-BE49-F238E27FC236}">
                <a16:creationId xmlns:a16="http://schemas.microsoft.com/office/drawing/2014/main" id="{32B5C437-B135-5C3E-7519-7B671EF284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28600"/>
            <a:ext cx="1752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400">
                <a:solidFill>
                  <a:schemeClr val="bg2"/>
                </a:solidFill>
                <a:latin typeface="Verdana" panose="020B0604030504040204" pitchFamily="34" charset="0"/>
              </a:rPr>
              <a:t>Analysis (2)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8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810" grpId="0"/>
      <p:bldP spid="117811" grpId="0"/>
      <p:bldP spid="117812" grpId="0"/>
      <p:bldP spid="11781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>
            <a:extLst>
              <a:ext uri="{FF2B5EF4-FFF2-40B4-BE49-F238E27FC236}">
                <a16:creationId xmlns:a16="http://schemas.microsoft.com/office/drawing/2014/main" id="{312381F3-F3E9-9D23-384D-EC48E777F831}"/>
              </a:ext>
            </a:extLst>
          </p:cNvPr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en-US" altLang="LID4096" sz="3200"/>
              <a:t>Visualization Parameters</a:t>
            </a:r>
          </a:p>
        </p:txBody>
      </p:sp>
      <p:graphicFrame>
        <p:nvGraphicFramePr>
          <p:cNvPr id="119921" name="Group 113">
            <a:extLst>
              <a:ext uri="{FF2B5EF4-FFF2-40B4-BE49-F238E27FC236}">
                <a16:creationId xmlns:a16="http://schemas.microsoft.com/office/drawing/2014/main" id="{9C8B9995-41ED-F899-3537-BFE0B3BB3B24}"/>
              </a:ext>
            </a:extLst>
          </p:cNvPr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6705600" cy="2932113"/>
        </p:xfrm>
        <a:graphic>
          <a:graphicData uri="http://schemas.openxmlformats.org/drawingml/2006/table">
            <a:tbl>
              <a:tblPr/>
              <a:tblGrid>
                <a:gridCol w="6705600">
                  <a:extLst>
                    <a:ext uri="{9D8B030D-6E8A-4147-A177-3AD203B41FA5}">
                      <a16:colId xmlns:a16="http://schemas.microsoft.com/office/drawing/2014/main" val="2940800320"/>
                    </a:ext>
                  </a:extLst>
                </a:gridCol>
              </a:tblGrid>
              <a:tr h="21859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C0C0C0"/>
                          </a:solidFill>
                          <a:effectLst/>
                          <a:latin typeface="Verdana" panose="020B0604030504040204" pitchFamily="34" charset="0"/>
                        </a:rPr>
                        <a:t>Time scale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C0C0C0"/>
                          </a:solidFill>
                          <a:effectLst/>
                          <a:latin typeface="Verdana" panose="020B0604030504040204" pitchFamily="34" charset="0"/>
                        </a:rPr>
                        <a:t>Conversational granularity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C0C0C0"/>
                          </a:solidFill>
                          <a:effectLst/>
                          <a:latin typeface="Verdana" panose="020B0604030504040204" pitchFamily="34" charset="0"/>
                        </a:rPr>
                        <a:t>Level of detail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Media element streams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C0C0C0"/>
                          </a:solidFill>
                          <a:effectLst/>
                          <a:latin typeface="Verdana" panose="020B0604030504040204" pitchFamily="34" charset="0"/>
                        </a:rPr>
                        <a:t>Data perspective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LID4096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0843741"/>
                  </a:ext>
                </a:extLst>
              </a:tr>
            </a:tbl>
          </a:graphicData>
        </a:graphic>
      </p:graphicFrame>
      <p:pic>
        <p:nvPicPr>
          <p:cNvPr id="119909" name="Picture 101">
            <a:extLst>
              <a:ext uri="{FF2B5EF4-FFF2-40B4-BE49-F238E27FC236}">
                <a16:creationId xmlns:a16="http://schemas.microsoft.com/office/drawing/2014/main" id="{D3B1EE53-089E-BD8C-D8AF-9931919643AA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57400" y="4800600"/>
            <a:ext cx="609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9855" name="Text Box 47">
            <a:extLst>
              <a:ext uri="{FF2B5EF4-FFF2-40B4-BE49-F238E27FC236}">
                <a16:creationId xmlns:a16="http://schemas.microsoft.com/office/drawing/2014/main" id="{74594554-BAF2-ABEE-CB5C-707028F4B3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267200"/>
            <a:ext cx="1447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LID4096" altLang="LID4096"/>
          </a:p>
        </p:txBody>
      </p:sp>
      <p:sp>
        <p:nvSpPr>
          <p:cNvPr id="119856" name="Text Box 48">
            <a:extLst>
              <a:ext uri="{FF2B5EF4-FFF2-40B4-BE49-F238E27FC236}">
                <a16:creationId xmlns:a16="http://schemas.microsoft.com/office/drawing/2014/main" id="{23497AC1-BC26-9176-ADC3-FE2C5CCFE9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191000"/>
            <a:ext cx="1066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Carrie</a:t>
            </a:r>
          </a:p>
        </p:txBody>
      </p:sp>
      <p:sp>
        <p:nvSpPr>
          <p:cNvPr id="119857" name="Text Box 49">
            <a:extLst>
              <a:ext uri="{FF2B5EF4-FFF2-40B4-BE49-F238E27FC236}">
                <a16:creationId xmlns:a16="http://schemas.microsoft.com/office/drawing/2014/main" id="{9C6F0E81-0BA9-7F00-BFF1-84A9953EC0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876800"/>
            <a:ext cx="1066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Peter</a:t>
            </a:r>
          </a:p>
        </p:txBody>
      </p:sp>
      <p:sp>
        <p:nvSpPr>
          <p:cNvPr id="119858" name="Text Box 50">
            <a:extLst>
              <a:ext uri="{FF2B5EF4-FFF2-40B4-BE49-F238E27FC236}">
                <a16:creationId xmlns:a16="http://schemas.microsoft.com/office/drawing/2014/main" id="{A2D27210-7B06-725C-A03D-E19BD6AF21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562600"/>
            <a:ext cx="1219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Bernard</a:t>
            </a:r>
          </a:p>
        </p:txBody>
      </p:sp>
      <p:sp>
        <p:nvSpPr>
          <p:cNvPr id="119860" name="Line 52">
            <a:extLst>
              <a:ext uri="{FF2B5EF4-FFF2-40B4-BE49-F238E27FC236}">
                <a16:creationId xmlns:a16="http://schemas.microsoft.com/office/drawing/2014/main" id="{3E33DA76-0C96-9E41-DAED-6B5E45A3FFD1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6172200"/>
            <a:ext cx="6858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19861" name="Text Box 53">
            <a:extLst>
              <a:ext uri="{FF2B5EF4-FFF2-40B4-BE49-F238E27FC236}">
                <a16:creationId xmlns:a16="http://schemas.microsoft.com/office/drawing/2014/main" id="{BED445AA-A902-03A9-F85A-EFCD978D56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624840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8:00</a:t>
            </a:r>
          </a:p>
        </p:txBody>
      </p:sp>
      <p:sp>
        <p:nvSpPr>
          <p:cNvPr id="119862" name="Text Box 54">
            <a:extLst>
              <a:ext uri="{FF2B5EF4-FFF2-40B4-BE49-F238E27FC236}">
                <a16:creationId xmlns:a16="http://schemas.microsoft.com/office/drawing/2014/main" id="{7DBB8BE4-5788-062A-EE92-3999A08D3A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6248400"/>
            <a:ext cx="114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10:00</a:t>
            </a:r>
          </a:p>
        </p:txBody>
      </p:sp>
      <p:sp>
        <p:nvSpPr>
          <p:cNvPr id="119863" name="Text Box 55">
            <a:extLst>
              <a:ext uri="{FF2B5EF4-FFF2-40B4-BE49-F238E27FC236}">
                <a16:creationId xmlns:a16="http://schemas.microsoft.com/office/drawing/2014/main" id="{694C6BB4-109E-54A8-ADC3-423E1C445A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6248400"/>
            <a:ext cx="914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12:00</a:t>
            </a:r>
          </a:p>
        </p:txBody>
      </p:sp>
      <p:sp>
        <p:nvSpPr>
          <p:cNvPr id="119864" name="Text Box 56">
            <a:extLst>
              <a:ext uri="{FF2B5EF4-FFF2-40B4-BE49-F238E27FC236}">
                <a16:creationId xmlns:a16="http://schemas.microsoft.com/office/drawing/2014/main" id="{FF487132-6E85-7D78-A7B1-EF8A8067B1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6248400"/>
            <a:ext cx="914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14:00</a:t>
            </a:r>
          </a:p>
        </p:txBody>
      </p:sp>
      <p:sp>
        <p:nvSpPr>
          <p:cNvPr id="119865" name="Text Box 57">
            <a:extLst>
              <a:ext uri="{FF2B5EF4-FFF2-40B4-BE49-F238E27FC236}">
                <a16:creationId xmlns:a16="http://schemas.microsoft.com/office/drawing/2014/main" id="{3092B4C2-73B1-3B54-D2BB-6FB0048AF3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2400" y="6248400"/>
            <a:ext cx="914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16:00</a:t>
            </a:r>
          </a:p>
        </p:txBody>
      </p:sp>
      <p:sp>
        <p:nvSpPr>
          <p:cNvPr id="119872" name="Line 64">
            <a:extLst>
              <a:ext uri="{FF2B5EF4-FFF2-40B4-BE49-F238E27FC236}">
                <a16:creationId xmlns:a16="http://schemas.microsoft.com/office/drawing/2014/main" id="{9B575A95-C09C-3581-182C-C9475CB94636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4495800"/>
            <a:ext cx="6858000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19873" name="Line 65">
            <a:extLst>
              <a:ext uri="{FF2B5EF4-FFF2-40B4-BE49-F238E27FC236}">
                <a16:creationId xmlns:a16="http://schemas.microsoft.com/office/drawing/2014/main" id="{15AF91FC-68FB-7B9D-86BE-6345D77AE702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5867400"/>
            <a:ext cx="6858000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19874" name="Line 66">
            <a:extLst>
              <a:ext uri="{FF2B5EF4-FFF2-40B4-BE49-F238E27FC236}">
                <a16:creationId xmlns:a16="http://schemas.microsoft.com/office/drawing/2014/main" id="{98B082B4-C412-B951-FD6E-6762E9AFDD7D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5181600"/>
            <a:ext cx="6858000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19866" name="Rectangle 58">
            <a:extLst>
              <a:ext uri="{FF2B5EF4-FFF2-40B4-BE49-F238E27FC236}">
                <a16:creationId xmlns:a16="http://schemas.microsoft.com/office/drawing/2014/main" id="{BF876162-9EED-128D-C786-97B8AF915C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4267200"/>
            <a:ext cx="228600" cy="2286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9870" name="Rectangle 62">
            <a:extLst>
              <a:ext uri="{FF2B5EF4-FFF2-40B4-BE49-F238E27FC236}">
                <a16:creationId xmlns:a16="http://schemas.microsoft.com/office/drawing/2014/main" id="{7DB96756-46AE-227D-6611-36C0D4B13D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4953000"/>
            <a:ext cx="228600" cy="2286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9867" name="Rectangle 59">
            <a:extLst>
              <a:ext uri="{FF2B5EF4-FFF2-40B4-BE49-F238E27FC236}">
                <a16:creationId xmlns:a16="http://schemas.microsoft.com/office/drawing/2014/main" id="{4FC44537-D007-5628-3A53-B9B9FE299B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0" y="42672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9871" name="Rectangle 63">
            <a:extLst>
              <a:ext uri="{FF2B5EF4-FFF2-40B4-BE49-F238E27FC236}">
                <a16:creationId xmlns:a16="http://schemas.microsoft.com/office/drawing/2014/main" id="{42F63A96-A2CE-3CC2-3E3E-9BE0FE8040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5638800"/>
            <a:ext cx="228600" cy="2286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9868" name="Rectangle 60">
            <a:extLst>
              <a:ext uri="{FF2B5EF4-FFF2-40B4-BE49-F238E27FC236}">
                <a16:creationId xmlns:a16="http://schemas.microsoft.com/office/drawing/2014/main" id="{D17804F0-9F8C-8CDD-3956-49A3C41C14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49530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9877" name="Rectangle 69">
            <a:extLst>
              <a:ext uri="{FF2B5EF4-FFF2-40B4-BE49-F238E27FC236}">
                <a16:creationId xmlns:a16="http://schemas.microsoft.com/office/drawing/2014/main" id="{6FF6419C-4CC8-AB6A-1E47-D29DA2802A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4800600"/>
            <a:ext cx="609600" cy="457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9888" name="Rectangle 80">
            <a:extLst>
              <a:ext uri="{FF2B5EF4-FFF2-40B4-BE49-F238E27FC236}">
                <a16:creationId xmlns:a16="http://schemas.microsoft.com/office/drawing/2014/main" id="{D678E089-35FA-3980-3DCC-0EEAF5B6DA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4800600"/>
            <a:ext cx="609600" cy="457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9889" name="Rectangle 81">
            <a:extLst>
              <a:ext uri="{FF2B5EF4-FFF2-40B4-BE49-F238E27FC236}">
                <a16:creationId xmlns:a16="http://schemas.microsoft.com/office/drawing/2014/main" id="{5E3DA5A8-2BDB-3684-018B-10ACF96728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4800600"/>
            <a:ext cx="609600" cy="457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9890" name="Rectangle 82">
            <a:extLst>
              <a:ext uri="{FF2B5EF4-FFF2-40B4-BE49-F238E27FC236}">
                <a16:creationId xmlns:a16="http://schemas.microsoft.com/office/drawing/2014/main" id="{410C59F0-E553-62DA-8F31-1A05BFA316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4800600"/>
            <a:ext cx="609600" cy="457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9891" name="Rectangle 83">
            <a:extLst>
              <a:ext uri="{FF2B5EF4-FFF2-40B4-BE49-F238E27FC236}">
                <a16:creationId xmlns:a16="http://schemas.microsoft.com/office/drawing/2014/main" id="{33BC0BC5-3CF7-5037-8B4B-3821C7048F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4800600"/>
            <a:ext cx="609600" cy="457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9892" name="Rectangle 84">
            <a:extLst>
              <a:ext uri="{FF2B5EF4-FFF2-40B4-BE49-F238E27FC236}">
                <a16:creationId xmlns:a16="http://schemas.microsoft.com/office/drawing/2014/main" id="{85AB09E9-D01C-F2FC-E339-E368530810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4800600"/>
            <a:ext cx="609600" cy="457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9893" name="Rectangle 85">
            <a:extLst>
              <a:ext uri="{FF2B5EF4-FFF2-40B4-BE49-F238E27FC236}">
                <a16:creationId xmlns:a16="http://schemas.microsoft.com/office/drawing/2014/main" id="{99872064-DC26-3A3C-77F8-9DC27116DC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4800600"/>
            <a:ext cx="609600" cy="457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9894" name="Rectangle 86">
            <a:extLst>
              <a:ext uri="{FF2B5EF4-FFF2-40B4-BE49-F238E27FC236}">
                <a16:creationId xmlns:a16="http://schemas.microsoft.com/office/drawing/2014/main" id="{61D444BD-2372-DB92-4C86-DF8A028B86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4800600"/>
            <a:ext cx="609600" cy="457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9895" name="Rectangle 87">
            <a:extLst>
              <a:ext uri="{FF2B5EF4-FFF2-40B4-BE49-F238E27FC236}">
                <a16:creationId xmlns:a16="http://schemas.microsoft.com/office/drawing/2014/main" id="{3328D1E7-F2B9-7802-9B12-A176F5D052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0" y="4800600"/>
            <a:ext cx="609600" cy="457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9896" name="Rectangle 88">
            <a:extLst>
              <a:ext uri="{FF2B5EF4-FFF2-40B4-BE49-F238E27FC236}">
                <a16:creationId xmlns:a16="http://schemas.microsoft.com/office/drawing/2014/main" id="{10248220-2357-2EC9-CBFE-CBCDC87F09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4800600"/>
            <a:ext cx="609600" cy="457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9897" name="Rectangle 89">
            <a:extLst>
              <a:ext uri="{FF2B5EF4-FFF2-40B4-BE49-F238E27FC236}">
                <a16:creationId xmlns:a16="http://schemas.microsoft.com/office/drawing/2014/main" id="{962D8A99-29F9-2CB0-41ED-BB5D2DA5A7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7200" y="4800600"/>
            <a:ext cx="609600" cy="457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9898" name="Text Box 90">
            <a:extLst>
              <a:ext uri="{FF2B5EF4-FFF2-40B4-BE49-F238E27FC236}">
                <a16:creationId xmlns:a16="http://schemas.microsoft.com/office/drawing/2014/main" id="{4F32F2AA-4DB2-84EF-EFB5-C324662CA6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800600"/>
            <a:ext cx="609600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800"/>
              <a:t>Peter how are you</a:t>
            </a:r>
          </a:p>
        </p:txBody>
      </p:sp>
      <p:sp>
        <p:nvSpPr>
          <p:cNvPr id="119899" name="Text Box 91">
            <a:extLst>
              <a:ext uri="{FF2B5EF4-FFF2-40B4-BE49-F238E27FC236}">
                <a16:creationId xmlns:a16="http://schemas.microsoft.com/office/drawing/2014/main" id="{FC695C60-05EE-4542-D7F0-9772A3185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4800600"/>
            <a:ext cx="762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800"/>
              <a:t>Fine, how ae you?</a:t>
            </a:r>
          </a:p>
        </p:txBody>
      </p:sp>
      <p:sp>
        <p:nvSpPr>
          <p:cNvPr id="119900" name="Text Box 92">
            <a:extLst>
              <a:ext uri="{FF2B5EF4-FFF2-40B4-BE49-F238E27FC236}">
                <a16:creationId xmlns:a16="http://schemas.microsoft.com/office/drawing/2014/main" id="{158CA8FB-2E4B-46F7-8F59-B277ECD543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4800600"/>
            <a:ext cx="685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800"/>
              <a:t>Is Saul around?</a:t>
            </a:r>
          </a:p>
        </p:txBody>
      </p:sp>
      <p:sp>
        <p:nvSpPr>
          <p:cNvPr id="119901" name="Text Box 93">
            <a:extLst>
              <a:ext uri="{FF2B5EF4-FFF2-40B4-BE49-F238E27FC236}">
                <a16:creationId xmlns:a16="http://schemas.microsoft.com/office/drawing/2014/main" id="{ACE60E06-1242-9117-2147-07BC1ED9FD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4724400"/>
            <a:ext cx="6096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800"/>
              <a:t>I hope he can feedback on it.</a:t>
            </a:r>
          </a:p>
        </p:txBody>
      </p:sp>
      <p:sp>
        <p:nvSpPr>
          <p:cNvPr id="119902" name="Text Box 94">
            <a:extLst>
              <a:ext uri="{FF2B5EF4-FFF2-40B4-BE49-F238E27FC236}">
                <a16:creationId xmlns:a16="http://schemas.microsoft.com/office/drawing/2014/main" id="{6005863B-1C0D-9C17-FB57-9E921B7842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4800600"/>
            <a:ext cx="762000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800"/>
              <a:t>Wow, Mike finished his article</a:t>
            </a:r>
          </a:p>
        </p:txBody>
      </p:sp>
      <p:sp>
        <p:nvSpPr>
          <p:cNvPr id="119903" name="Text Box 95">
            <a:extLst>
              <a:ext uri="{FF2B5EF4-FFF2-40B4-BE49-F238E27FC236}">
                <a16:creationId xmlns:a16="http://schemas.microsoft.com/office/drawing/2014/main" id="{C18234D5-D127-83B9-FC0D-4CA5F0FBCE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4800600"/>
            <a:ext cx="609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800"/>
              <a:t>It’s in lab site</a:t>
            </a:r>
          </a:p>
        </p:txBody>
      </p:sp>
      <p:sp>
        <p:nvSpPr>
          <p:cNvPr id="119904" name="Text Box 96">
            <a:extLst>
              <a:ext uri="{FF2B5EF4-FFF2-40B4-BE49-F238E27FC236}">
                <a16:creationId xmlns:a16="http://schemas.microsoft.com/office/drawing/2014/main" id="{B51172B1-6B02-FA96-8CEB-F2EF24927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4724400"/>
            <a:ext cx="7620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800"/>
              <a:t>Char is going to Halifax next </a:t>
            </a:r>
            <a:br>
              <a:rPr lang="en-US" altLang="LID4096" sz="800"/>
            </a:br>
            <a:endParaRPr lang="en-US" altLang="LID4096" sz="800"/>
          </a:p>
        </p:txBody>
      </p:sp>
      <p:sp>
        <p:nvSpPr>
          <p:cNvPr id="119905" name="Text Box 97">
            <a:extLst>
              <a:ext uri="{FF2B5EF4-FFF2-40B4-BE49-F238E27FC236}">
                <a16:creationId xmlns:a16="http://schemas.microsoft.com/office/drawing/2014/main" id="{5E28ACE6-EEBC-53A3-1A13-F1639767B3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4800600"/>
            <a:ext cx="685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800"/>
              <a:t>It’s raining bad now </a:t>
            </a:r>
            <a:r>
              <a:rPr lang="en-US" altLang="LID4096" sz="800">
                <a:sym typeface="Wingdings" panose="05000000000000000000" pitchFamily="2" charset="2"/>
              </a:rPr>
              <a:t></a:t>
            </a:r>
            <a:endParaRPr lang="en-US" altLang="LID4096" sz="800"/>
          </a:p>
        </p:txBody>
      </p:sp>
      <p:sp>
        <p:nvSpPr>
          <p:cNvPr id="119906" name="Text Box 98">
            <a:extLst>
              <a:ext uri="{FF2B5EF4-FFF2-40B4-BE49-F238E27FC236}">
                <a16:creationId xmlns:a16="http://schemas.microsoft.com/office/drawing/2014/main" id="{64FFE8F0-0C1F-FFCE-797B-5EBB7774BF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4800600"/>
            <a:ext cx="609600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800"/>
              <a:t>Soccer practice still?</a:t>
            </a:r>
          </a:p>
        </p:txBody>
      </p:sp>
      <p:sp>
        <p:nvSpPr>
          <p:cNvPr id="119907" name="Text Box 99">
            <a:extLst>
              <a:ext uri="{FF2B5EF4-FFF2-40B4-BE49-F238E27FC236}">
                <a16:creationId xmlns:a16="http://schemas.microsoft.com/office/drawing/2014/main" id="{DB33394B-0F6F-8857-BAD1-5E10D5276D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4800600"/>
            <a:ext cx="762000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800"/>
              <a:t>Better weat water-proof outfit</a:t>
            </a:r>
          </a:p>
        </p:txBody>
      </p:sp>
      <p:sp>
        <p:nvSpPr>
          <p:cNvPr id="119908" name="Text Box 100">
            <a:extLst>
              <a:ext uri="{FF2B5EF4-FFF2-40B4-BE49-F238E27FC236}">
                <a16:creationId xmlns:a16="http://schemas.microsoft.com/office/drawing/2014/main" id="{FA5B99EF-F456-921E-3E63-100C02A24A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1000" y="4800600"/>
            <a:ext cx="685800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800"/>
              <a:t>Anyone knows the toolkit?</a:t>
            </a:r>
          </a:p>
        </p:txBody>
      </p:sp>
      <p:pic>
        <p:nvPicPr>
          <p:cNvPr id="119912" name="Picture 104">
            <a:extLst>
              <a:ext uri="{FF2B5EF4-FFF2-40B4-BE49-F238E27FC236}">
                <a16:creationId xmlns:a16="http://schemas.microsoft.com/office/drawing/2014/main" id="{1B16CF3F-A9DD-ACA3-E577-FE00F799F4B4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53200" y="4800600"/>
            <a:ext cx="609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9916" name="Picture 108">
            <a:extLst>
              <a:ext uri="{FF2B5EF4-FFF2-40B4-BE49-F238E27FC236}">
                <a16:creationId xmlns:a16="http://schemas.microsoft.com/office/drawing/2014/main" id="{87B0C739-F648-DA47-E34B-926612D8DA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4800600"/>
            <a:ext cx="6096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917" name="Picture 109">
            <a:extLst>
              <a:ext uri="{FF2B5EF4-FFF2-40B4-BE49-F238E27FC236}">
                <a16:creationId xmlns:a16="http://schemas.microsoft.com/office/drawing/2014/main" id="{73C1443B-80DC-9E00-9CCB-CE8E28A83F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4800600"/>
            <a:ext cx="6096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918" name="Picture 110">
            <a:extLst>
              <a:ext uri="{FF2B5EF4-FFF2-40B4-BE49-F238E27FC236}">
                <a16:creationId xmlns:a16="http://schemas.microsoft.com/office/drawing/2014/main" id="{717A9F47-5A4D-5C51-179C-8DBB44B0F2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4800600"/>
            <a:ext cx="6096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9808" name="Text Box 0">
            <a:extLst>
              <a:ext uri="{FF2B5EF4-FFF2-40B4-BE49-F238E27FC236}">
                <a16:creationId xmlns:a16="http://schemas.microsoft.com/office/drawing/2014/main" id="{B40E0DA5-161D-0FFC-314A-2F81FBE17C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28600"/>
            <a:ext cx="1752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400">
                <a:solidFill>
                  <a:schemeClr val="bg2"/>
                </a:solidFill>
                <a:latin typeface="Verdana" panose="020B0604030504040204" pitchFamily="34" charset="0"/>
              </a:rPr>
              <a:t>Analysis (2)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2" dur="500"/>
                                        <p:tgtEl>
                                          <p:spTgt spid="1198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5" dur="500"/>
                                        <p:tgtEl>
                                          <p:spTgt spid="1198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8" dur="500"/>
                                        <p:tgtEl>
                                          <p:spTgt spid="1198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51" dur="500"/>
                                        <p:tgtEl>
                                          <p:spTgt spid="1198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54" dur="500"/>
                                        <p:tgtEl>
                                          <p:spTgt spid="1198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57" dur="500"/>
                                        <p:tgtEl>
                                          <p:spTgt spid="1198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0" dur="500"/>
                                        <p:tgtEl>
                                          <p:spTgt spid="1198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3" dur="500"/>
                                        <p:tgtEl>
                                          <p:spTgt spid="1198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6" dur="500"/>
                                        <p:tgtEl>
                                          <p:spTgt spid="1198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9" dur="500"/>
                                        <p:tgtEl>
                                          <p:spTgt spid="1198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72" dur="500"/>
                                        <p:tgtEl>
                                          <p:spTgt spid="1198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75" dur="500"/>
                                        <p:tgtEl>
                                          <p:spTgt spid="1198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78" dur="500"/>
                                        <p:tgtEl>
                                          <p:spTgt spid="1198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81" dur="500"/>
                                        <p:tgtEl>
                                          <p:spTgt spid="1198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84" dur="500"/>
                                        <p:tgtEl>
                                          <p:spTgt spid="1198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87" dur="500"/>
                                        <p:tgtEl>
                                          <p:spTgt spid="1198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90" dur="500"/>
                                        <p:tgtEl>
                                          <p:spTgt spid="1198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 nodeType="clickPar">
                      <p:stCondLst>
                        <p:cond delay="indefinite"/>
                      </p:stCondLst>
                      <p:childTnLst>
                        <p:par>
                          <p:cTn id="1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8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39" dur="500"/>
                                        <p:tgtEl>
                                          <p:spTgt spid="1198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42" dur="500"/>
                                        <p:tgtEl>
                                          <p:spTgt spid="1199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45" dur="500"/>
                                        <p:tgtEl>
                                          <p:spTgt spid="1199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48" dur="500"/>
                                        <p:tgtEl>
                                          <p:spTgt spid="1198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51" dur="500"/>
                                        <p:tgtEl>
                                          <p:spTgt spid="1199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54" dur="500"/>
                                        <p:tgtEl>
                                          <p:spTgt spid="1198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57" dur="500"/>
                                        <p:tgtEl>
                                          <p:spTgt spid="1199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60" dur="500"/>
                                        <p:tgtEl>
                                          <p:spTgt spid="1198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63" dur="500"/>
                                        <p:tgtEl>
                                          <p:spTgt spid="1198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66" dur="500"/>
                                        <p:tgtEl>
                                          <p:spTgt spid="1199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56" grpId="0"/>
      <p:bldP spid="119856" grpId="1"/>
      <p:bldP spid="119857" grpId="0"/>
      <p:bldP spid="119857" grpId="1"/>
      <p:bldP spid="119858" grpId="0"/>
      <p:bldP spid="119858" grpId="1"/>
      <p:bldP spid="119861" grpId="0"/>
      <p:bldP spid="119861" grpId="1"/>
      <p:bldP spid="119862" grpId="0"/>
      <p:bldP spid="119862" grpId="1"/>
      <p:bldP spid="119863" grpId="0"/>
      <p:bldP spid="119863" grpId="1"/>
      <p:bldP spid="119864" grpId="0"/>
      <p:bldP spid="119864" grpId="1"/>
      <p:bldP spid="119865" grpId="0"/>
      <p:bldP spid="119865" grpId="1"/>
      <p:bldP spid="119898" grpId="0"/>
      <p:bldP spid="119899" grpId="0"/>
      <p:bldP spid="119900" grpId="0"/>
      <p:bldP spid="119900" grpId="1"/>
      <p:bldP spid="119901" grpId="0"/>
      <p:bldP spid="119902" grpId="0"/>
      <p:bldP spid="119902" grpId="1"/>
      <p:bldP spid="119903" grpId="0"/>
      <p:bldP spid="119903" grpId="1"/>
      <p:bldP spid="119904" grpId="0"/>
      <p:bldP spid="119905" grpId="0"/>
      <p:bldP spid="119906" grpId="0"/>
      <p:bldP spid="119906" grpId="1"/>
      <p:bldP spid="119907" grpId="0"/>
      <p:bldP spid="119908" grpId="0"/>
      <p:bldP spid="119908" grpId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>
            <a:extLst>
              <a:ext uri="{FF2B5EF4-FFF2-40B4-BE49-F238E27FC236}">
                <a16:creationId xmlns:a16="http://schemas.microsoft.com/office/drawing/2014/main" id="{037DAD42-C3AC-F45F-EED1-5B1032EEF1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 sz="3200"/>
              <a:t>Visualization Parameters</a:t>
            </a:r>
          </a:p>
        </p:txBody>
      </p:sp>
      <p:graphicFrame>
        <p:nvGraphicFramePr>
          <p:cNvPr id="121886" name="Group 30">
            <a:extLst>
              <a:ext uri="{FF2B5EF4-FFF2-40B4-BE49-F238E27FC236}">
                <a16:creationId xmlns:a16="http://schemas.microsoft.com/office/drawing/2014/main" id="{19A9A5B6-1299-407B-439F-20587BB7F536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457200" y="1600200"/>
          <a:ext cx="8077200" cy="4525963"/>
        </p:xfrm>
        <a:graphic>
          <a:graphicData uri="http://schemas.openxmlformats.org/drawingml/2006/table">
            <a:tbl>
              <a:tblPr/>
              <a:tblGrid>
                <a:gridCol w="8077200">
                  <a:extLst>
                    <a:ext uri="{9D8B030D-6E8A-4147-A177-3AD203B41FA5}">
                      <a16:colId xmlns:a16="http://schemas.microsoft.com/office/drawing/2014/main" val="571448430"/>
                    </a:ext>
                  </a:extLst>
                </a:gridCol>
              </a:tblGrid>
              <a:tr h="45259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C0C0C0"/>
                          </a:solidFill>
                          <a:effectLst/>
                          <a:latin typeface="Verdana" panose="020B0604030504040204" pitchFamily="34" charset="0"/>
                        </a:rPr>
                        <a:t>Time scale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C0C0C0"/>
                          </a:solidFill>
                          <a:effectLst/>
                          <a:latin typeface="Verdana" panose="020B0604030504040204" pitchFamily="34" charset="0"/>
                        </a:rPr>
                        <a:t>Conversational granularity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C0C0C0"/>
                          </a:solidFill>
                          <a:effectLst/>
                          <a:latin typeface="Verdana" panose="020B0604030504040204" pitchFamily="34" charset="0"/>
                        </a:rPr>
                        <a:t>Level of detail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C0C0C0"/>
                          </a:solidFill>
                          <a:effectLst/>
                          <a:latin typeface="Verdana" panose="020B0604030504040204" pitchFamily="34" charset="0"/>
                        </a:rPr>
                        <a:t>Media element streams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Data perspective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LID4096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8651008"/>
                  </a:ext>
                </a:extLst>
              </a:tr>
            </a:tbl>
          </a:graphicData>
        </a:graphic>
      </p:graphicFrame>
      <p:pic>
        <p:nvPicPr>
          <p:cNvPr id="121894" name="Picture 38">
            <a:extLst>
              <a:ext uri="{FF2B5EF4-FFF2-40B4-BE49-F238E27FC236}">
                <a16:creationId xmlns:a16="http://schemas.microsoft.com/office/drawing/2014/main" id="{28F2E29F-F13F-8833-2D26-3447F3E298D9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67600" y="4419600"/>
            <a:ext cx="1428750" cy="13525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1888" name="Rectangle 32">
            <a:extLst>
              <a:ext uri="{FF2B5EF4-FFF2-40B4-BE49-F238E27FC236}">
                <a16:creationId xmlns:a16="http://schemas.microsoft.com/office/drawing/2014/main" id="{10F5FAEB-3AEA-0F4F-E411-A50B145173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4419600"/>
            <a:ext cx="1752600" cy="1371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889" name="Rectangle 33">
            <a:extLst>
              <a:ext uri="{FF2B5EF4-FFF2-40B4-BE49-F238E27FC236}">
                <a16:creationId xmlns:a16="http://schemas.microsoft.com/office/drawing/2014/main" id="{97EE1053-2986-BAF5-CED9-D79844D67C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4419600"/>
            <a:ext cx="1676400" cy="1371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890" name="Rectangle 34">
            <a:extLst>
              <a:ext uri="{FF2B5EF4-FFF2-40B4-BE49-F238E27FC236}">
                <a16:creationId xmlns:a16="http://schemas.microsoft.com/office/drawing/2014/main" id="{F8FCFD4B-6AFD-ACA2-268D-F98D3954EE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4419600"/>
            <a:ext cx="1752600" cy="1371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891" name="Text Box 35">
            <a:extLst>
              <a:ext uri="{FF2B5EF4-FFF2-40B4-BE49-F238E27FC236}">
                <a16:creationId xmlns:a16="http://schemas.microsoft.com/office/drawing/2014/main" id="{DA0F3499-E0F2-F799-9E5F-82778AFB9E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419600"/>
            <a:ext cx="1676400" cy="115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400"/>
              <a:t>Can anyone direct me to appropriate papers for conversation theories?</a:t>
            </a:r>
          </a:p>
        </p:txBody>
      </p:sp>
      <p:sp>
        <p:nvSpPr>
          <p:cNvPr id="121892" name="Text Box 36">
            <a:extLst>
              <a:ext uri="{FF2B5EF4-FFF2-40B4-BE49-F238E27FC236}">
                <a16:creationId xmlns:a16="http://schemas.microsoft.com/office/drawing/2014/main" id="{866DE64C-26C1-D287-2108-AD4599A99C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4419600"/>
            <a:ext cx="1676400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400"/>
              <a:t>Sheelagh will know that but she’ll only be back next week.</a:t>
            </a:r>
            <a:r>
              <a:rPr lang="en-US" altLang="LID4096"/>
              <a:t> </a:t>
            </a:r>
          </a:p>
        </p:txBody>
      </p:sp>
      <p:sp>
        <p:nvSpPr>
          <p:cNvPr id="121893" name="Text Box 37">
            <a:extLst>
              <a:ext uri="{FF2B5EF4-FFF2-40B4-BE49-F238E27FC236}">
                <a16:creationId xmlns:a16="http://schemas.microsoft.com/office/drawing/2014/main" id="{B7DF8242-7BA9-89AE-4CE3-5558A1F677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4495800"/>
            <a:ext cx="1524000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400"/>
              <a:t>Why don’t you check the Communications faculty ?</a:t>
            </a:r>
          </a:p>
        </p:txBody>
      </p:sp>
      <p:pic>
        <p:nvPicPr>
          <p:cNvPr id="121896" name="Picture 40">
            <a:extLst>
              <a:ext uri="{FF2B5EF4-FFF2-40B4-BE49-F238E27FC236}">
                <a16:creationId xmlns:a16="http://schemas.microsoft.com/office/drawing/2014/main" id="{2F267FF0-023D-C214-0807-EADAD7662655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91000" y="4419600"/>
            <a:ext cx="1428750" cy="13525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1898" name="Oval 42">
            <a:extLst>
              <a:ext uri="{FF2B5EF4-FFF2-40B4-BE49-F238E27FC236}">
                <a16:creationId xmlns:a16="http://schemas.microsoft.com/office/drawing/2014/main" id="{03813D9B-1623-E30F-991E-B175273560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50292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899" name="Oval 43">
            <a:extLst>
              <a:ext uri="{FF2B5EF4-FFF2-40B4-BE49-F238E27FC236}">
                <a16:creationId xmlns:a16="http://schemas.microsoft.com/office/drawing/2014/main" id="{8CBF8553-48CF-2085-1242-7D4F79EA3A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47244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00" name="Oval 44">
            <a:extLst>
              <a:ext uri="{FF2B5EF4-FFF2-40B4-BE49-F238E27FC236}">
                <a16:creationId xmlns:a16="http://schemas.microsoft.com/office/drawing/2014/main" id="{EB0990FB-C915-7ED6-40F5-AF759D6AC7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48006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01" name="Oval 45">
            <a:extLst>
              <a:ext uri="{FF2B5EF4-FFF2-40B4-BE49-F238E27FC236}">
                <a16:creationId xmlns:a16="http://schemas.microsoft.com/office/drawing/2014/main" id="{AC87BABD-E595-0DCF-2458-17F4CF7E7E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47244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02" name="Oval 46">
            <a:extLst>
              <a:ext uri="{FF2B5EF4-FFF2-40B4-BE49-F238E27FC236}">
                <a16:creationId xmlns:a16="http://schemas.microsoft.com/office/drawing/2014/main" id="{61A69DF4-CD87-F948-C4EC-693AC62EB1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47244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03" name="Oval 47">
            <a:extLst>
              <a:ext uri="{FF2B5EF4-FFF2-40B4-BE49-F238E27FC236}">
                <a16:creationId xmlns:a16="http://schemas.microsoft.com/office/drawing/2014/main" id="{7DD12658-98C6-3C84-8120-B1AF69E8C5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49530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04" name="Oval 48">
            <a:extLst>
              <a:ext uri="{FF2B5EF4-FFF2-40B4-BE49-F238E27FC236}">
                <a16:creationId xmlns:a16="http://schemas.microsoft.com/office/drawing/2014/main" id="{02BCEE0A-81B2-9F6D-4457-B3626EE1EE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51054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05" name="Oval 49">
            <a:extLst>
              <a:ext uri="{FF2B5EF4-FFF2-40B4-BE49-F238E27FC236}">
                <a16:creationId xmlns:a16="http://schemas.microsoft.com/office/drawing/2014/main" id="{AB471F11-C97B-C42E-944F-8B1D65F46D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51816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06" name="Oval 50">
            <a:extLst>
              <a:ext uri="{FF2B5EF4-FFF2-40B4-BE49-F238E27FC236}">
                <a16:creationId xmlns:a16="http://schemas.microsoft.com/office/drawing/2014/main" id="{3110ECA7-026B-4B57-9A2D-2E7C3CFB5B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46482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07" name="Oval 51">
            <a:extLst>
              <a:ext uri="{FF2B5EF4-FFF2-40B4-BE49-F238E27FC236}">
                <a16:creationId xmlns:a16="http://schemas.microsoft.com/office/drawing/2014/main" id="{BB27F7DE-2EFD-F152-0C81-EBE8FB7E53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48006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08" name="Oval 52">
            <a:extLst>
              <a:ext uri="{FF2B5EF4-FFF2-40B4-BE49-F238E27FC236}">
                <a16:creationId xmlns:a16="http://schemas.microsoft.com/office/drawing/2014/main" id="{432788E5-1648-3112-0A81-1FB75A4B46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49530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09" name="Oval 53">
            <a:extLst>
              <a:ext uri="{FF2B5EF4-FFF2-40B4-BE49-F238E27FC236}">
                <a16:creationId xmlns:a16="http://schemas.microsoft.com/office/drawing/2014/main" id="{54A73981-6DEE-C4D8-7FF2-EF6AB5C752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50292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10" name="Oval 54">
            <a:extLst>
              <a:ext uri="{FF2B5EF4-FFF2-40B4-BE49-F238E27FC236}">
                <a16:creationId xmlns:a16="http://schemas.microsoft.com/office/drawing/2014/main" id="{0BBB59CD-828C-0830-0F3B-2E79AD34EE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51816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11" name="Oval 55">
            <a:extLst>
              <a:ext uri="{FF2B5EF4-FFF2-40B4-BE49-F238E27FC236}">
                <a16:creationId xmlns:a16="http://schemas.microsoft.com/office/drawing/2014/main" id="{2677C0FB-25EB-8A59-FEFD-71E7A26B8E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50292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13" name="Oval 57">
            <a:extLst>
              <a:ext uri="{FF2B5EF4-FFF2-40B4-BE49-F238E27FC236}">
                <a16:creationId xmlns:a16="http://schemas.microsoft.com/office/drawing/2014/main" id="{C0AC381C-59C0-661B-A960-B151D4A567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49530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14" name="Oval 58">
            <a:extLst>
              <a:ext uri="{FF2B5EF4-FFF2-40B4-BE49-F238E27FC236}">
                <a16:creationId xmlns:a16="http://schemas.microsoft.com/office/drawing/2014/main" id="{75F7802A-AFB2-5FEA-0503-647253543E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50292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15" name="Oval 59">
            <a:extLst>
              <a:ext uri="{FF2B5EF4-FFF2-40B4-BE49-F238E27FC236}">
                <a16:creationId xmlns:a16="http://schemas.microsoft.com/office/drawing/2014/main" id="{50C8C932-3ABC-C2A7-B846-E8973C8E7C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49530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16" name="Oval 60">
            <a:extLst>
              <a:ext uri="{FF2B5EF4-FFF2-40B4-BE49-F238E27FC236}">
                <a16:creationId xmlns:a16="http://schemas.microsoft.com/office/drawing/2014/main" id="{047CA890-0E01-66AA-3C3E-BCCD0EC1C2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48768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17" name="Oval 61">
            <a:extLst>
              <a:ext uri="{FF2B5EF4-FFF2-40B4-BE49-F238E27FC236}">
                <a16:creationId xmlns:a16="http://schemas.microsoft.com/office/drawing/2014/main" id="{FA3F4B9B-58BD-457C-F8F1-855558FF56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52578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18" name="Oval 62">
            <a:extLst>
              <a:ext uri="{FF2B5EF4-FFF2-40B4-BE49-F238E27FC236}">
                <a16:creationId xmlns:a16="http://schemas.microsoft.com/office/drawing/2014/main" id="{3A0094DA-C7C4-5A81-0DB4-BEA4A54CAA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50292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19" name="Oval 63">
            <a:extLst>
              <a:ext uri="{FF2B5EF4-FFF2-40B4-BE49-F238E27FC236}">
                <a16:creationId xmlns:a16="http://schemas.microsoft.com/office/drawing/2014/main" id="{9852EEB0-1A5E-15FE-C9B1-4E6653238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48768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20" name="Oval 64">
            <a:extLst>
              <a:ext uri="{FF2B5EF4-FFF2-40B4-BE49-F238E27FC236}">
                <a16:creationId xmlns:a16="http://schemas.microsoft.com/office/drawing/2014/main" id="{780790FE-299A-7998-8B6B-69C4A66148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48768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21" name="Oval 65">
            <a:extLst>
              <a:ext uri="{FF2B5EF4-FFF2-40B4-BE49-F238E27FC236}">
                <a16:creationId xmlns:a16="http://schemas.microsoft.com/office/drawing/2014/main" id="{EC0DF491-CE4C-1C26-3F49-124FC337B9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51054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22" name="Oval 66">
            <a:extLst>
              <a:ext uri="{FF2B5EF4-FFF2-40B4-BE49-F238E27FC236}">
                <a16:creationId xmlns:a16="http://schemas.microsoft.com/office/drawing/2014/main" id="{B45588E6-1B9D-88BA-BD17-78839A5E86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48768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37" name="Oval 81">
            <a:extLst>
              <a:ext uri="{FF2B5EF4-FFF2-40B4-BE49-F238E27FC236}">
                <a16:creationId xmlns:a16="http://schemas.microsoft.com/office/drawing/2014/main" id="{77BA873D-221C-AE7C-0EFE-9E3228D382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54864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38" name="Oval 82">
            <a:extLst>
              <a:ext uri="{FF2B5EF4-FFF2-40B4-BE49-F238E27FC236}">
                <a16:creationId xmlns:a16="http://schemas.microsoft.com/office/drawing/2014/main" id="{8D13961A-EDAD-CBCD-A08C-2ED43B9D07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50292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39" name="Oval 83">
            <a:extLst>
              <a:ext uri="{FF2B5EF4-FFF2-40B4-BE49-F238E27FC236}">
                <a16:creationId xmlns:a16="http://schemas.microsoft.com/office/drawing/2014/main" id="{424C7EFB-008F-1E64-990B-7CD5B5A560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52578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40" name="Oval 84">
            <a:extLst>
              <a:ext uri="{FF2B5EF4-FFF2-40B4-BE49-F238E27FC236}">
                <a16:creationId xmlns:a16="http://schemas.microsoft.com/office/drawing/2014/main" id="{D039CF0E-E136-5F57-25E3-A91132FFA0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52578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41" name="Oval 85">
            <a:extLst>
              <a:ext uri="{FF2B5EF4-FFF2-40B4-BE49-F238E27FC236}">
                <a16:creationId xmlns:a16="http://schemas.microsoft.com/office/drawing/2014/main" id="{09FFA523-B380-FA13-184D-7333A17CBA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2600" y="46482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42" name="Oval 86">
            <a:extLst>
              <a:ext uri="{FF2B5EF4-FFF2-40B4-BE49-F238E27FC236}">
                <a16:creationId xmlns:a16="http://schemas.microsoft.com/office/drawing/2014/main" id="{987E21EF-4203-3641-BF16-445A0BF6CB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50292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43" name="Oval 87">
            <a:extLst>
              <a:ext uri="{FF2B5EF4-FFF2-40B4-BE49-F238E27FC236}">
                <a16:creationId xmlns:a16="http://schemas.microsoft.com/office/drawing/2014/main" id="{FD60E386-72A6-0863-42B2-BB30AB3CFB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0" y="48768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44" name="Oval 88">
            <a:extLst>
              <a:ext uri="{FF2B5EF4-FFF2-40B4-BE49-F238E27FC236}">
                <a16:creationId xmlns:a16="http://schemas.microsoft.com/office/drawing/2014/main" id="{1AA2BDEF-3A47-E453-2EB0-5B2E48739E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47244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45" name="Oval 89">
            <a:extLst>
              <a:ext uri="{FF2B5EF4-FFF2-40B4-BE49-F238E27FC236}">
                <a16:creationId xmlns:a16="http://schemas.microsoft.com/office/drawing/2014/main" id="{9DF14810-3180-CFD5-AECF-5D8DA12072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50292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46" name="Oval 90">
            <a:extLst>
              <a:ext uri="{FF2B5EF4-FFF2-40B4-BE49-F238E27FC236}">
                <a16:creationId xmlns:a16="http://schemas.microsoft.com/office/drawing/2014/main" id="{C039EC91-3334-49AA-5911-F4D91AD7D1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47244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47" name="Oval 91">
            <a:extLst>
              <a:ext uri="{FF2B5EF4-FFF2-40B4-BE49-F238E27FC236}">
                <a16:creationId xmlns:a16="http://schemas.microsoft.com/office/drawing/2014/main" id="{C959B179-2A6F-28DD-ACD0-89DCCE87A6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48768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48" name="Oval 92">
            <a:extLst>
              <a:ext uri="{FF2B5EF4-FFF2-40B4-BE49-F238E27FC236}">
                <a16:creationId xmlns:a16="http://schemas.microsoft.com/office/drawing/2014/main" id="{A5D962AC-3B68-8246-DF77-7CD1EBA4A2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48768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49" name="Oval 93">
            <a:extLst>
              <a:ext uri="{FF2B5EF4-FFF2-40B4-BE49-F238E27FC236}">
                <a16:creationId xmlns:a16="http://schemas.microsoft.com/office/drawing/2014/main" id="{A059FA14-1FB4-ABA0-7CA0-2F534085FA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51816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50" name="Oval 94">
            <a:extLst>
              <a:ext uri="{FF2B5EF4-FFF2-40B4-BE49-F238E27FC236}">
                <a16:creationId xmlns:a16="http://schemas.microsoft.com/office/drawing/2014/main" id="{1F1EE9F5-BFE6-A171-313C-9878797E7D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48768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51" name="Oval 95">
            <a:extLst>
              <a:ext uri="{FF2B5EF4-FFF2-40B4-BE49-F238E27FC236}">
                <a16:creationId xmlns:a16="http://schemas.microsoft.com/office/drawing/2014/main" id="{D1E11A40-3A53-4518-A9EB-1BD2100256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48006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52" name="Oval 96">
            <a:extLst>
              <a:ext uri="{FF2B5EF4-FFF2-40B4-BE49-F238E27FC236}">
                <a16:creationId xmlns:a16="http://schemas.microsoft.com/office/drawing/2014/main" id="{8E054A93-7DAA-DD2A-F1C8-A6D19846C4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50292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53" name="Oval 97">
            <a:extLst>
              <a:ext uri="{FF2B5EF4-FFF2-40B4-BE49-F238E27FC236}">
                <a16:creationId xmlns:a16="http://schemas.microsoft.com/office/drawing/2014/main" id="{E2673940-1C59-E7C7-8129-5377623F6E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51054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54" name="Oval 98">
            <a:extLst>
              <a:ext uri="{FF2B5EF4-FFF2-40B4-BE49-F238E27FC236}">
                <a16:creationId xmlns:a16="http://schemas.microsoft.com/office/drawing/2014/main" id="{BB971DED-F4E9-9807-B742-1E69454B64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49530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55" name="Oval 99">
            <a:extLst>
              <a:ext uri="{FF2B5EF4-FFF2-40B4-BE49-F238E27FC236}">
                <a16:creationId xmlns:a16="http://schemas.microsoft.com/office/drawing/2014/main" id="{63E18E72-D879-F609-8E23-E208ECF029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50292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56" name="Oval 100">
            <a:extLst>
              <a:ext uri="{FF2B5EF4-FFF2-40B4-BE49-F238E27FC236}">
                <a16:creationId xmlns:a16="http://schemas.microsoft.com/office/drawing/2014/main" id="{CD20E730-805E-7089-8C58-B978BB6C88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0" y="48006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57" name="Oval 101">
            <a:extLst>
              <a:ext uri="{FF2B5EF4-FFF2-40B4-BE49-F238E27FC236}">
                <a16:creationId xmlns:a16="http://schemas.microsoft.com/office/drawing/2014/main" id="{A16106AB-4530-2F71-EAA4-5F8AA05BB2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48768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58" name="Oval 102">
            <a:extLst>
              <a:ext uri="{FF2B5EF4-FFF2-40B4-BE49-F238E27FC236}">
                <a16:creationId xmlns:a16="http://schemas.microsoft.com/office/drawing/2014/main" id="{652DD1BE-65E6-1C85-2FAF-3BA585F797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51816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59" name="Oval 103">
            <a:extLst>
              <a:ext uri="{FF2B5EF4-FFF2-40B4-BE49-F238E27FC236}">
                <a16:creationId xmlns:a16="http://schemas.microsoft.com/office/drawing/2014/main" id="{B7A7A861-A31B-B518-09B4-911C77D00C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2600" y="48768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60" name="Oval 104">
            <a:extLst>
              <a:ext uri="{FF2B5EF4-FFF2-40B4-BE49-F238E27FC236}">
                <a16:creationId xmlns:a16="http://schemas.microsoft.com/office/drawing/2014/main" id="{05A173F2-C685-6535-F8BD-FB78D8E736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49530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61" name="Oval 105">
            <a:extLst>
              <a:ext uri="{FF2B5EF4-FFF2-40B4-BE49-F238E27FC236}">
                <a16:creationId xmlns:a16="http://schemas.microsoft.com/office/drawing/2014/main" id="{B4A94452-2BC1-6BFB-8ABE-F3423EE5BE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3600" y="50292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62" name="Oval 106">
            <a:extLst>
              <a:ext uri="{FF2B5EF4-FFF2-40B4-BE49-F238E27FC236}">
                <a16:creationId xmlns:a16="http://schemas.microsoft.com/office/drawing/2014/main" id="{C0C1538C-1DF4-9ECE-45A8-79BFC589DD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3600" y="48768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63" name="Oval 107">
            <a:extLst>
              <a:ext uri="{FF2B5EF4-FFF2-40B4-BE49-F238E27FC236}">
                <a16:creationId xmlns:a16="http://schemas.microsoft.com/office/drawing/2014/main" id="{D6CC0928-5B19-AC6C-9EC1-ABBFB335A3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51054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64" name="Oval 108">
            <a:extLst>
              <a:ext uri="{FF2B5EF4-FFF2-40B4-BE49-F238E27FC236}">
                <a16:creationId xmlns:a16="http://schemas.microsoft.com/office/drawing/2014/main" id="{7E18A9F3-F26A-3D53-DCCD-AC011F1919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54864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65" name="Oval 109">
            <a:extLst>
              <a:ext uri="{FF2B5EF4-FFF2-40B4-BE49-F238E27FC236}">
                <a16:creationId xmlns:a16="http://schemas.microsoft.com/office/drawing/2014/main" id="{7C76858A-B60E-ACEB-C47E-2E0FBEB5D6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51816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66" name="Oval 110">
            <a:extLst>
              <a:ext uri="{FF2B5EF4-FFF2-40B4-BE49-F238E27FC236}">
                <a16:creationId xmlns:a16="http://schemas.microsoft.com/office/drawing/2014/main" id="{3853E5C4-3A42-9762-03B3-28A9BD5D26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48768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67" name="Oval 111">
            <a:extLst>
              <a:ext uri="{FF2B5EF4-FFF2-40B4-BE49-F238E27FC236}">
                <a16:creationId xmlns:a16="http://schemas.microsoft.com/office/drawing/2014/main" id="{9566188B-47C0-A9BC-9566-B396FE71AE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9400" y="49530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68" name="Oval 112">
            <a:extLst>
              <a:ext uri="{FF2B5EF4-FFF2-40B4-BE49-F238E27FC236}">
                <a16:creationId xmlns:a16="http://schemas.microsoft.com/office/drawing/2014/main" id="{61B7BFBF-B07B-B558-6D93-6EE07E0AD2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48006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69" name="Oval 113">
            <a:extLst>
              <a:ext uri="{FF2B5EF4-FFF2-40B4-BE49-F238E27FC236}">
                <a16:creationId xmlns:a16="http://schemas.microsoft.com/office/drawing/2014/main" id="{C8F78981-194C-20F2-FED2-2F2A75C60B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49530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70" name="Oval 114">
            <a:extLst>
              <a:ext uri="{FF2B5EF4-FFF2-40B4-BE49-F238E27FC236}">
                <a16:creationId xmlns:a16="http://schemas.microsoft.com/office/drawing/2014/main" id="{244330AE-7187-5D12-8E93-F193E81ECA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0" y="52578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71" name="Oval 115">
            <a:extLst>
              <a:ext uri="{FF2B5EF4-FFF2-40B4-BE49-F238E27FC236}">
                <a16:creationId xmlns:a16="http://schemas.microsoft.com/office/drawing/2014/main" id="{5545AB29-D431-6EC5-F1D8-4B2264ABDB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48006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72" name="Oval 116">
            <a:extLst>
              <a:ext uri="{FF2B5EF4-FFF2-40B4-BE49-F238E27FC236}">
                <a16:creationId xmlns:a16="http://schemas.microsoft.com/office/drawing/2014/main" id="{0D10EF51-047A-FBFB-8A46-95BA3C29E5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52578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73" name="Oval 117">
            <a:extLst>
              <a:ext uri="{FF2B5EF4-FFF2-40B4-BE49-F238E27FC236}">
                <a16:creationId xmlns:a16="http://schemas.microsoft.com/office/drawing/2014/main" id="{B87CAE02-9E2C-7F44-D1A4-5D459D14B0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52578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74" name="Oval 118">
            <a:extLst>
              <a:ext uri="{FF2B5EF4-FFF2-40B4-BE49-F238E27FC236}">
                <a16:creationId xmlns:a16="http://schemas.microsoft.com/office/drawing/2014/main" id="{1703AF04-7884-EC4F-374E-B073723D8F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47244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75" name="Oval 119">
            <a:extLst>
              <a:ext uri="{FF2B5EF4-FFF2-40B4-BE49-F238E27FC236}">
                <a16:creationId xmlns:a16="http://schemas.microsoft.com/office/drawing/2014/main" id="{2424D9DB-84A1-8BA5-30C1-1161C247BF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50292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76" name="Oval 120">
            <a:extLst>
              <a:ext uri="{FF2B5EF4-FFF2-40B4-BE49-F238E27FC236}">
                <a16:creationId xmlns:a16="http://schemas.microsoft.com/office/drawing/2014/main" id="{A43785C2-F9D5-4E68-C714-B9CF61318B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51816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77" name="Oval 121">
            <a:extLst>
              <a:ext uri="{FF2B5EF4-FFF2-40B4-BE49-F238E27FC236}">
                <a16:creationId xmlns:a16="http://schemas.microsoft.com/office/drawing/2014/main" id="{76345658-54F0-61CA-C7D3-33B0D0D7F7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0" y="51816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78" name="Oval 122">
            <a:extLst>
              <a:ext uri="{FF2B5EF4-FFF2-40B4-BE49-F238E27FC236}">
                <a16:creationId xmlns:a16="http://schemas.microsoft.com/office/drawing/2014/main" id="{3E66DBEE-3ACE-DC4D-4FF2-3B58EA51C3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8006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79" name="Oval 123">
            <a:extLst>
              <a:ext uri="{FF2B5EF4-FFF2-40B4-BE49-F238E27FC236}">
                <a16:creationId xmlns:a16="http://schemas.microsoft.com/office/drawing/2014/main" id="{9B7297DE-9E7C-1682-6B51-517D7CDF45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0" y="51816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80" name="Oval 124">
            <a:extLst>
              <a:ext uri="{FF2B5EF4-FFF2-40B4-BE49-F238E27FC236}">
                <a16:creationId xmlns:a16="http://schemas.microsoft.com/office/drawing/2014/main" id="{CB0879AE-1E65-A3D5-8BBA-EEBADFD0DD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49530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81" name="Oval 125">
            <a:extLst>
              <a:ext uri="{FF2B5EF4-FFF2-40B4-BE49-F238E27FC236}">
                <a16:creationId xmlns:a16="http://schemas.microsoft.com/office/drawing/2014/main" id="{0FF40D1B-1E02-FCC3-25FC-60F9E29BC6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51816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82" name="Oval 126">
            <a:extLst>
              <a:ext uri="{FF2B5EF4-FFF2-40B4-BE49-F238E27FC236}">
                <a16:creationId xmlns:a16="http://schemas.microsoft.com/office/drawing/2014/main" id="{62B9440F-CCC5-F03B-D28A-95FBC6FAC5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51054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83" name="Oval 127">
            <a:extLst>
              <a:ext uri="{FF2B5EF4-FFF2-40B4-BE49-F238E27FC236}">
                <a16:creationId xmlns:a16="http://schemas.microsoft.com/office/drawing/2014/main" id="{E1FD3AA9-E888-A051-8EE1-0BE125AC90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48006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84" name="Oval 128">
            <a:extLst>
              <a:ext uri="{FF2B5EF4-FFF2-40B4-BE49-F238E27FC236}">
                <a16:creationId xmlns:a16="http://schemas.microsoft.com/office/drawing/2014/main" id="{18BCADD7-E289-A262-68AC-6374731797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47244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85" name="Oval 129">
            <a:extLst>
              <a:ext uri="{FF2B5EF4-FFF2-40B4-BE49-F238E27FC236}">
                <a16:creationId xmlns:a16="http://schemas.microsoft.com/office/drawing/2014/main" id="{EA6E446B-A215-EDF3-CFF9-5833354403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48768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86" name="Oval 130">
            <a:extLst>
              <a:ext uri="{FF2B5EF4-FFF2-40B4-BE49-F238E27FC236}">
                <a16:creationId xmlns:a16="http://schemas.microsoft.com/office/drawing/2014/main" id="{8111B1E4-0DC3-9E40-914C-0FB062A199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51054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87" name="Oval 131">
            <a:extLst>
              <a:ext uri="{FF2B5EF4-FFF2-40B4-BE49-F238E27FC236}">
                <a16:creationId xmlns:a16="http://schemas.microsoft.com/office/drawing/2014/main" id="{26BC199C-BC0D-766A-6827-98D9535B34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2600" y="51816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88" name="Oval 132">
            <a:extLst>
              <a:ext uri="{FF2B5EF4-FFF2-40B4-BE49-F238E27FC236}">
                <a16:creationId xmlns:a16="http://schemas.microsoft.com/office/drawing/2014/main" id="{49679349-1AF6-B661-8383-BE4ACE1651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49530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89" name="Oval 133">
            <a:extLst>
              <a:ext uri="{FF2B5EF4-FFF2-40B4-BE49-F238E27FC236}">
                <a16:creationId xmlns:a16="http://schemas.microsoft.com/office/drawing/2014/main" id="{6EDF8496-8E40-7913-65A7-22B25654D1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4200" y="52578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90" name="Oval 134">
            <a:extLst>
              <a:ext uri="{FF2B5EF4-FFF2-40B4-BE49-F238E27FC236}">
                <a16:creationId xmlns:a16="http://schemas.microsoft.com/office/drawing/2014/main" id="{8D718A3D-E5EA-B811-988A-AE1EE9786F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51816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91" name="Oval 135">
            <a:extLst>
              <a:ext uri="{FF2B5EF4-FFF2-40B4-BE49-F238E27FC236}">
                <a16:creationId xmlns:a16="http://schemas.microsoft.com/office/drawing/2014/main" id="{D25D7AA2-0ED9-1822-A7FB-5FA651D26E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48006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92" name="Oval 136">
            <a:extLst>
              <a:ext uri="{FF2B5EF4-FFF2-40B4-BE49-F238E27FC236}">
                <a16:creationId xmlns:a16="http://schemas.microsoft.com/office/drawing/2014/main" id="{19D2C847-CEF0-D7AF-2CD7-3A21835ECD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52578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93" name="Oval 137">
            <a:extLst>
              <a:ext uri="{FF2B5EF4-FFF2-40B4-BE49-F238E27FC236}">
                <a16:creationId xmlns:a16="http://schemas.microsoft.com/office/drawing/2014/main" id="{63447801-86BA-B6F2-611B-261E578DB2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47244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94" name="Oval 138">
            <a:extLst>
              <a:ext uri="{FF2B5EF4-FFF2-40B4-BE49-F238E27FC236}">
                <a16:creationId xmlns:a16="http://schemas.microsoft.com/office/drawing/2014/main" id="{63602A31-2B69-8875-8512-FC5CEF47A4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48768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95" name="Oval 139">
            <a:extLst>
              <a:ext uri="{FF2B5EF4-FFF2-40B4-BE49-F238E27FC236}">
                <a16:creationId xmlns:a16="http://schemas.microsoft.com/office/drawing/2014/main" id="{61210D4A-23E3-3F3E-74A0-57C9FC8D25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47244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96" name="Oval 140">
            <a:extLst>
              <a:ext uri="{FF2B5EF4-FFF2-40B4-BE49-F238E27FC236}">
                <a16:creationId xmlns:a16="http://schemas.microsoft.com/office/drawing/2014/main" id="{B03EA494-030B-C7F3-45BC-708052B2F3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52578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97" name="Oval 141">
            <a:extLst>
              <a:ext uri="{FF2B5EF4-FFF2-40B4-BE49-F238E27FC236}">
                <a16:creationId xmlns:a16="http://schemas.microsoft.com/office/drawing/2014/main" id="{EE1553F2-E1B1-F25E-CCDE-B729DDC886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49530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98" name="Oval 142">
            <a:extLst>
              <a:ext uri="{FF2B5EF4-FFF2-40B4-BE49-F238E27FC236}">
                <a16:creationId xmlns:a16="http://schemas.microsoft.com/office/drawing/2014/main" id="{3F5124E8-BB46-76E5-1BA9-A2B3CC33C6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2800" y="48768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999" name="Oval 143">
            <a:extLst>
              <a:ext uri="{FF2B5EF4-FFF2-40B4-BE49-F238E27FC236}">
                <a16:creationId xmlns:a16="http://schemas.microsoft.com/office/drawing/2014/main" id="{DA1BC75D-C79F-D87D-BCC2-266FD88D6D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49530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2000" name="Oval 144">
            <a:extLst>
              <a:ext uri="{FF2B5EF4-FFF2-40B4-BE49-F238E27FC236}">
                <a16:creationId xmlns:a16="http://schemas.microsoft.com/office/drawing/2014/main" id="{CF87ED74-3E48-15F9-F200-7ED8698E6F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54864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2001" name="Oval 145">
            <a:extLst>
              <a:ext uri="{FF2B5EF4-FFF2-40B4-BE49-F238E27FC236}">
                <a16:creationId xmlns:a16="http://schemas.microsoft.com/office/drawing/2014/main" id="{989A6A33-D731-E4AA-7199-7E8B66E7B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54102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2002" name="Oval 146">
            <a:extLst>
              <a:ext uri="{FF2B5EF4-FFF2-40B4-BE49-F238E27FC236}">
                <a16:creationId xmlns:a16="http://schemas.microsoft.com/office/drawing/2014/main" id="{30390438-37E3-EE9B-E59A-0105654F5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0" y="51816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2003" name="Oval 147">
            <a:extLst>
              <a:ext uri="{FF2B5EF4-FFF2-40B4-BE49-F238E27FC236}">
                <a16:creationId xmlns:a16="http://schemas.microsoft.com/office/drawing/2014/main" id="{0F8B12A8-6124-6C40-D9EF-5D3DF57FF7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1000" y="52578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2004" name="Oval 148">
            <a:extLst>
              <a:ext uri="{FF2B5EF4-FFF2-40B4-BE49-F238E27FC236}">
                <a16:creationId xmlns:a16="http://schemas.microsoft.com/office/drawing/2014/main" id="{3E27CAA6-AB00-948F-7359-6171D36192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7600" y="54864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2005" name="Oval 149">
            <a:extLst>
              <a:ext uri="{FF2B5EF4-FFF2-40B4-BE49-F238E27FC236}">
                <a16:creationId xmlns:a16="http://schemas.microsoft.com/office/drawing/2014/main" id="{BFD0D6F4-EAEB-9F5B-D781-5CBA69F366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1000" y="47244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2006" name="Oval 150">
            <a:extLst>
              <a:ext uri="{FF2B5EF4-FFF2-40B4-BE49-F238E27FC236}">
                <a16:creationId xmlns:a16="http://schemas.microsoft.com/office/drawing/2014/main" id="{8F0355F8-824B-9939-368B-FC7DB2DDE2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1000" y="46482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2007" name="Oval 151">
            <a:extLst>
              <a:ext uri="{FF2B5EF4-FFF2-40B4-BE49-F238E27FC236}">
                <a16:creationId xmlns:a16="http://schemas.microsoft.com/office/drawing/2014/main" id="{FA4026B4-3EE3-0384-0EF2-CAF4194E16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7200" y="48006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2008" name="Oval 152">
            <a:extLst>
              <a:ext uri="{FF2B5EF4-FFF2-40B4-BE49-F238E27FC236}">
                <a16:creationId xmlns:a16="http://schemas.microsoft.com/office/drawing/2014/main" id="{7C2869B7-1DFB-23EA-101F-708AF79449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51054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2009" name="Oval 153">
            <a:extLst>
              <a:ext uri="{FF2B5EF4-FFF2-40B4-BE49-F238E27FC236}">
                <a16:creationId xmlns:a16="http://schemas.microsoft.com/office/drawing/2014/main" id="{0693C5E4-8607-7197-3EC1-5C762719A1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5181600"/>
            <a:ext cx="76200" cy="76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1856" name="Text Box 0">
            <a:extLst>
              <a:ext uri="{FF2B5EF4-FFF2-40B4-BE49-F238E27FC236}">
                <a16:creationId xmlns:a16="http://schemas.microsoft.com/office/drawing/2014/main" id="{0D0B42A7-3F9E-DA30-34AC-448DB08C7B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28600"/>
            <a:ext cx="1752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400">
                <a:solidFill>
                  <a:schemeClr val="bg2"/>
                </a:solidFill>
                <a:latin typeface="Verdana" panose="020B0604030504040204" pitchFamily="34" charset="0"/>
              </a:rPr>
              <a:t>Analysis (2)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8" dur="500"/>
                                        <p:tgtEl>
                                          <p:spTgt spid="1218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1" dur="500"/>
                                        <p:tgtEl>
                                          <p:spTgt spid="1218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4" dur="500"/>
                                        <p:tgtEl>
                                          <p:spTgt spid="1218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7" dur="500"/>
                                        <p:tgtEl>
                                          <p:spTgt spid="1218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0" dur="500"/>
                                        <p:tgtEl>
                                          <p:spTgt spid="1218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3" dur="500"/>
                                        <p:tgtEl>
                                          <p:spTgt spid="1218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6" dur="500"/>
                                        <p:tgtEl>
                                          <p:spTgt spid="1218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9" dur="500"/>
                                        <p:tgtEl>
                                          <p:spTgt spid="1218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91" grpId="0"/>
      <p:bldP spid="121891" grpId="1"/>
      <p:bldP spid="121892" grpId="0"/>
      <p:bldP spid="121892" grpId="1"/>
      <p:bldP spid="121893" grpId="0"/>
      <p:bldP spid="121893" grpId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43" name="Rectangle 15">
            <a:extLst>
              <a:ext uri="{FF2B5EF4-FFF2-40B4-BE49-F238E27FC236}">
                <a16:creationId xmlns:a16="http://schemas.microsoft.com/office/drawing/2014/main" id="{2E4DC070-93B0-1ACC-D4B3-0693377A81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Summary</a:t>
            </a:r>
          </a:p>
        </p:txBody>
      </p:sp>
      <p:sp>
        <p:nvSpPr>
          <p:cNvPr id="252944" name="Rectangle 16">
            <a:extLst>
              <a:ext uri="{FF2B5EF4-FFF2-40B4-BE49-F238E27FC236}">
                <a16:creationId xmlns:a16="http://schemas.microsoft.com/office/drawing/2014/main" id="{B85F2EEA-4FA1-512C-B94E-4FA874CB4C6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286000"/>
            <a:ext cx="4038600" cy="3840163"/>
          </a:xfrm>
        </p:spPr>
        <p:txBody>
          <a:bodyPr/>
          <a:lstStyle/>
          <a:p>
            <a:pPr>
              <a:buFontTx/>
              <a:buNone/>
            </a:pPr>
            <a:r>
              <a:rPr lang="en-US" altLang="LID4096" sz="2400" b="1"/>
              <a:t>Task categories</a:t>
            </a:r>
          </a:p>
          <a:p>
            <a:r>
              <a:rPr lang="en-US" altLang="LID4096" sz="2000"/>
              <a:t>Interaction primitives</a:t>
            </a:r>
          </a:p>
          <a:p>
            <a:r>
              <a:rPr lang="en-US" altLang="LID4096" sz="2000"/>
              <a:t>Conversations</a:t>
            </a:r>
          </a:p>
          <a:p>
            <a:r>
              <a:rPr lang="en-US" altLang="LID4096" sz="2000"/>
              <a:t>Rhythms &amp; trends</a:t>
            </a:r>
          </a:p>
          <a:p>
            <a:r>
              <a:rPr lang="en-US" altLang="LID4096" sz="2000"/>
              <a:t>Descriptive statistics</a:t>
            </a:r>
          </a:p>
          <a:p>
            <a:r>
              <a:rPr lang="en-US" altLang="LID4096" sz="2000"/>
              <a:t>Community &amp; social networks</a:t>
            </a:r>
          </a:p>
        </p:txBody>
      </p:sp>
      <p:graphicFrame>
        <p:nvGraphicFramePr>
          <p:cNvPr id="252935" name="Group 7">
            <a:extLst>
              <a:ext uri="{FF2B5EF4-FFF2-40B4-BE49-F238E27FC236}">
                <a16:creationId xmlns:a16="http://schemas.microsoft.com/office/drawing/2014/main" id="{7AE9DD29-1EB6-54DA-074F-215A9AB0473E}"/>
              </a:ext>
            </a:extLst>
          </p:cNvPr>
          <p:cNvGraphicFramePr>
            <a:graphicFrameLocks noGrp="1"/>
          </p:cNvGraphicFramePr>
          <p:nvPr>
            <p:ph sz="half" idx="4294967295"/>
          </p:nvPr>
        </p:nvGraphicFramePr>
        <p:xfrm>
          <a:off x="4191000" y="2286000"/>
          <a:ext cx="4648200" cy="3992563"/>
        </p:xfrm>
        <a:graphic>
          <a:graphicData uri="http://schemas.openxmlformats.org/drawingml/2006/table">
            <a:tbl>
              <a:tblPr/>
              <a:tblGrid>
                <a:gridCol w="4648200">
                  <a:extLst>
                    <a:ext uri="{9D8B030D-6E8A-4147-A177-3AD203B41FA5}">
                      <a16:colId xmlns:a16="http://schemas.microsoft.com/office/drawing/2014/main" val="1044270901"/>
                    </a:ext>
                  </a:extLst>
                </a:gridCol>
              </a:tblGrid>
              <a:tr h="39925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LID4096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Visualization Parameters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altLang="LID4096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 Time scale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altLang="LID4096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 Conversational granularity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altLang="LID4096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 Level of detail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altLang="LID4096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 Media element streams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altLang="LID4096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 Data perspective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LID4096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114305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>
            <a:extLst>
              <a:ext uri="{FF2B5EF4-FFF2-40B4-BE49-F238E27FC236}">
                <a16:creationId xmlns:a16="http://schemas.microsoft.com/office/drawing/2014/main" id="{D92535A9-0F66-429C-4F09-33870D036659}"/>
              </a:ext>
            </a:extLst>
          </p:cNvPr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en-US" altLang="LID4096"/>
              <a:t>Detail View</a:t>
            </a:r>
          </a:p>
        </p:txBody>
      </p:sp>
      <p:pic>
        <p:nvPicPr>
          <p:cNvPr id="189456" name="Picture 16">
            <a:extLst>
              <a:ext uri="{FF2B5EF4-FFF2-40B4-BE49-F238E27FC236}">
                <a16:creationId xmlns:a16="http://schemas.microsoft.com/office/drawing/2014/main" id="{5AEE08E6-B5D8-3E9E-6BBC-F2C9038E8725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90800" y="1676400"/>
            <a:ext cx="1676400" cy="1371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9462" name="Picture 22">
            <a:extLst>
              <a:ext uri="{FF2B5EF4-FFF2-40B4-BE49-F238E27FC236}">
                <a16:creationId xmlns:a16="http://schemas.microsoft.com/office/drawing/2014/main" id="{DD3E4A57-D6F7-25C0-CF8B-25F44F776177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24600" y="1752600"/>
            <a:ext cx="1676400" cy="1371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9468" name="Picture 28">
            <a:extLst>
              <a:ext uri="{FF2B5EF4-FFF2-40B4-BE49-F238E27FC236}">
                <a16:creationId xmlns:a16="http://schemas.microsoft.com/office/drawing/2014/main" id="{47B33588-46FA-818E-70CF-38169C725555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00600" y="2971800"/>
            <a:ext cx="1676400" cy="1371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89444" name="Rectangle 4">
            <a:extLst>
              <a:ext uri="{FF2B5EF4-FFF2-40B4-BE49-F238E27FC236}">
                <a16:creationId xmlns:a16="http://schemas.microsoft.com/office/drawing/2014/main" id="{542D5F6B-65A8-44D5-87B6-1E2E8F366A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600200"/>
            <a:ext cx="1752600" cy="1219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89445" name="Rectangle 5">
            <a:extLst>
              <a:ext uri="{FF2B5EF4-FFF2-40B4-BE49-F238E27FC236}">
                <a16:creationId xmlns:a16="http://schemas.microsoft.com/office/drawing/2014/main" id="{E3A6CB53-57DB-79FA-22DE-2E1FC9A2EE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1676400"/>
            <a:ext cx="1752600" cy="1219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89446" name="Rectangle 6">
            <a:extLst>
              <a:ext uri="{FF2B5EF4-FFF2-40B4-BE49-F238E27FC236}">
                <a16:creationId xmlns:a16="http://schemas.microsoft.com/office/drawing/2014/main" id="{55239616-EA50-D486-6C52-C26C3B364A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2743200"/>
            <a:ext cx="1752600" cy="1219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89447" name="Text Box 7">
            <a:extLst>
              <a:ext uri="{FF2B5EF4-FFF2-40B4-BE49-F238E27FC236}">
                <a16:creationId xmlns:a16="http://schemas.microsoft.com/office/drawing/2014/main" id="{DC7FAD79-0A68-218E-A99D-BCD7603167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7912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11:15</a:t>
            </a:r>
          </a:p>
        </p:txBody>
      </p:sp>
      <p:sp>
        <p:nvSpPr>
          <p:cNvPr id="189448" name="Text Box 8">
            <a:extLst>
              <a:ext uri="{FF2B5EF4-FFF2-40B4-BE49-F238E27FC236}">
                <a16:creationId xmlns:a16="http://schemas.microsoft.com/office/drawing/2014/main" id="{DF2FA3E1-C9C4-1874-4FD8-34BC96BDE8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57912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11:20</a:t>
            </a:r>
          </a:p>
        </p:txBody>
      </p:sp>
      <p:sp>
        <p:nvSpPr>
          <p:cNvPr id="189449" name="Line 9">
            <a:extLst>
              <a:ext uri="{FF2B5EF4-FFF2-40B4-BE49-F238E27FC236}">
                <a16:creationId xmlns:a16="http://schemas.microsoft.com/office/drawing/2014/main" id="{63080B15-7156-6895-C192-1A1DDCD53CF4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00" y="5562600"/>
            <a:ext cx="7467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89450" name="Text Box 10">
            <a:extLst>
              <a:ext uri="{FF2B5EF4-FFF2-40B4-BE49-F238E27FC236}">
                <a16:creationId xmlns:a16="http://schemas.microsoft.com/office/drawing/2014/main" id="{E67DB6C4-AFBD-2D72-CD32-461702F46C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1000" y="5791200"/>
            <a:ext cx="114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11:25</a:t>
            </a:r>
          </a:p>
        </p:txBody>
      </p:sp>
      <p:sp>
        <p:nvSpPr>
          <p:cNvPr id="189451" name="Line 11">
            <a:extLst>
              <a:ext uri="{FF2B5EF4-FFF2-40B4-BE49-F238E27FC236}">
                <a16:creationId xmlns:a16="http://schemas.microsoft.com/office/drawing/2014/main" id="{87831F33-63B7-BB24-7A54-C474E976FB1A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00" y="5562600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89452" name="Line 12">
            <a:extLst>
              <a:ext uri="{FF2B5EF4-FFF2-40B4-BE49-F238E27FC236}">
                <a16:creationId xmlns:a16="http://schemas.microsoft.com/office/drawing/2014/main" id="{328590B8-10D7-BA0F-019C-B415B21956A2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5562600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89453" name="Line 13">
            <a:extLst>
              <a:ext uri="{FF2B5EF4-FFF2-40B4-BE49-F238E27FC236}">
                <a16:creationId xmlns:a16="http://schemas.microsoft.com/office/drawing/2014/main" id="{80691137-BCF3-CF41-1468-EE2FB397507C}"/>
              </a:ext>
            </a:extLst>
          </p:cNvPr>
          <p:cNvSpPr>
            <a:spLocks noChangeShapeType="1"/>
          </p:cNvSpPr>
          <p:nvPr/>
        </p:nvSpPr>
        <p:spPr bwMode="auto">
          <a:xfrm>
            <a:off x="8305800" y="5562600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89454" name="Text Box 14">
            <a:extLst>
              <a:ext uri="{FF2B5EF4-FFF2-40B4-BE49-F238E27FC236}">
                <a16:creationId xmlns:a16="http://schemas.microsoft.com/office/drawing/2014/main" id="{5F5EA0C7-C94A-3400-5859-CF196E06BA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676400"/>
            <a:ext cx="1600200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600"/>
              <a:t>Mike R, I’ve brought the tripod back home to use.</a:t>
            </a:r>
          </a:p>
        </p:txBody>
      </p:sp>
      <p:sp>
        <p:nvSpPr>
          <p:cNvPr id="189455" name="Text Box 15">
            <a:extLst>
              <a:ext uri="{FF2B5EF4-FFF2-40B4-BE49-F238E27FC236}">
                <a16:creationId xmlns:a16="http://schemas.microsoft.com/office/drawing/2014/main" id="{1F83D405-6C0C-236D-1AD6-C3924F41C6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819400"/>
            <a:ext cx="1600200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600"/>
              <a:t>Ouch!!! When will you bring it back? I want to tape NCWed.</a:t>
            </a:r>
          </a:p>
        </p:txBody>
      </p:sp>
      <p:sp>
        <p:nvSpPr>
          <p:cNvPr id="189458" name="Rectangle 18">
            <a:extLst>
              <a:ext uri="{FF2B5EF4-FFF2-40B4-BE49-F238E27FC236}">
                <a16:creationId xmlns:a16="http://schemas.microsoft.com/office/drawing/2014/main" id="{13BD9419-4975-F841-1A92-98E75A22FC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3048000"/>
            <a:ext cx="1752600" cy="1219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89460" name="Text Box 20">
            <a:extLst>
              <a:ext uri="{FF2B5EF4-FFF2-40B4-BE49-F238E27FC236}">
                <a16:creationId xmlns:a16="http://schemas.microsoft.com/office/drawing/2014/main" id="{C8CB1553-3A3F-BB94-7044-075AF4C8C8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0" y="3124200"/>
            <a:ext cx="16764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600"/>
              <a:t>Carman around?</a:t>
            </a:r>
          </a:p>
        </p:txBody>
      </p:sp>
      <p:sp>
        <p:nvSpPr>
          <p:cNvPr id="189461" name="Text Box 21">
            <a:extLst>
              <a:ext uri="{FF2B5EF4-FFF2-40B4-BE49-F238E27FC236}">
                <a16:creationId xmlns:a16="http://schemas.microsoft.com/office/drawing/2014/main" id="{AE490DCD-4AFA-F4CA-C422-6FF741F931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1752600"/>
            <a:ext cx="160020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600"/>
              <a:t>Yeah, let me turn the video on.</a:t>
            </a:r>
          </a:p>
        </p:txBody>
      </p:sp>
      <p:sp>
        <p:nvSpPr>
          <p:cNvPr id="189464" name="Rectangle 24">
            <a:extLst>
              <a:ext uri="{FF2B5EF4-FFF2-40B4-BE49-F238E27FC236}">
                <a16:creationId xmlns:a16="http://schemas.microsoft.com/office/drawing/2014/main" id="{35696BD7-9F5A-4AD5-0FF1-66825E464E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3048000"/>
            <a:ext cx="1752600" cy="1219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89465" name="Text Box 25">
            <a:extLst>
              <a:ext uri="{FF2B5EF4-FFF2-40B4-BE49-F238E27FC236}">
                <a16:creationId xmlns:a16="http://schemas.microsoft.com/office/drawing/2014/main" id="{3602A4E7-A045-216C-99C2-0EB47C4746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3124200"/>
            <a:ext cx="160020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600"/>
              <a:t>Hey, Saul, what are you taping?</a:t>
            </a:r>
          </a:p>
        </p:txBody>
      </p:sp>
      <p:sp>
        <p:nvSpPr>
          <p:cNvPr id="189466" name="Rectangle 26">
            <a:extLst>
              <a:ext uri="{FF2B5EF4-FFF2-40B4-BE49-F238E27FC236}">
                <a16:creationId xmlns:a16="http://schemas.microsoft.com/office/drawing/2014/main" id="{D61C90BE-5501-A7B7-81C3-3E08E48CE8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4114800"/>
            <a:ext cx="1752600" cy="1219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89467" name="Text Box 27">
            <a:extLst>
              <a:ext uri="{FF2B5EF4-FFF2-40B4-BE49-F238E27FC236}">
                <a16:creationId xmlns:a16="http://schemas.microsoft.com/office/drawing/2014/main" id="{CB22531B-7641-94DD-13D7-DD661EF222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4191000"/>
            <a:ext cx="1600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600"/>
              <a:t>Nice posture </a:t>
            </a:r>
            <a:r>
              <a:rPr lang="en-US" altLang="LID4096" sz="1600">
                <a:sym typeface="Wingdings" panose="05000000000000000000" pitchFamily="2" charset="2"/>
              </a:rPr>
              <a:t></a:t>
            </a:r>
            <a:endParaRPr lang="en-US" altLang="LID4096" sz="1600"/>
          </a:p>
        </p:txBody>
      </p:sp>
      <p:pic>
        <p:nvPicPr>
          <p:cNvPr id="189471" name="Picture 31">
            <a:extLst>
              <a:ext uri="{FF2B5EF4-FFF2-40B4-BE49-F238E27FC236}">
                <a16:creationId xmlns:a16="http://schemas.microsoft.com/office/drawing/2014/main" id="{AF333C0D-EE0B-B9A1-D6FA-B5E00202FE95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66800" y="3886200"/>
            <a:ext cx="1676400" cy="1371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89473" name="Rectangle 33">
            <a:extLst>
              <a:ext uri="{FF2B5EF4-FFF2-40B4-BE49-F238E27FC236}">
                <a16:creationId xmlns:a16="http://schemas.microsoft.com/office/drawing/2014/main" id="{1BD1DA6C-11BE-9C3F-C8F9-A277700B70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4038600"/>
            <a:ext cx="1752600" cy="1219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89474" name="Text Box 34">
            <a:extLst>
              <a:ext uri="{FF2B5EF4-FFF2-40B4-BE49-F238E27FC236}">
                <a16:creationId xmlns:a16="http://schemas.microsoft.com/office/drawing/2014/main" id="{A45D47A8-FCDA-253F-942C-BA8F7B2EF4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4114800"/>
            <a:ext cx="15240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600"/>
              <a:t>Harry Potter! Movie tonite?</a:t>
            </a:r>
          </a:p>
        </p:txBody>
      </p:sp>
      <p:sp>
        <p:nvSpPr>
          <p:cNvPr id="189475" name="Text Box 35">
            <a:extLst>
              <a:ext uri="{FF2B5EF4-FFF2-40B4-BE49-F238E27FC236}">
                <a16:creationId xmlns:a16="http://schemas.microsoft.com/office/drawing/2014/main" id="{495A9F31-A63A-5E17-35D2-9AE2973277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28600"/>
            <a:ext cx="4191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400">
                <a:solidFill>
                  <a:schemeClr val="bg2"/>
                </a:solidFill>
                <a:latin typeface="Verdana" panose="020B0604030504040204" pitchFamily="34" charset="0"/>
              </a:rPr>
              <a:t>Analysis (3) : Task-centered views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447" grpId="0"/>
      <p:bldP spid="189448" grpId="0"/>
      <p:bldP spid="189450" grpId="0"/>
      <p:bldP spid="189454" grpId="0"/>
      <p:bldP spid="189455" grpId="0"/>
      <p:bldP spid="189460" grpId="0"/>
      <p:bldP spid="189461" grpId="0"/>
      <p:bldP spid="189465" grpId="0"/>
      <p:bldP spid="189467" grpId="0"/>
      <p:bldP spid="18947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>
            <a:extLst>
              <a:ext uri="{FF2B5EF4-FFF2-40B4-BE49-F238E27FC236}">
                <a16:creationId xmlns:a16="http://schemas.microsoft.com/office/drawing/2014/main" id="{7877C6BB-43A9-9AC1-5409-FAB119099B2F}"/>
              </a:ext>
            </a:extLst>
          </p:cNvPr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en-US" altLang="LID4096"/>
              <a:t>Conversation View</a:t>
            </a:r>
          </a:p>
        </p:txBody>
      </p:sp>
      <p:pic>
        <p:nvPicPr>
          <p:cNvPr id="187406" name="Picture 14">
            <a:extLst>
              <a:ext uri="{FF2B5EF4-FFF2-40B4-BE49-F238E27FC236}">
                <a16:creationId xmlns:a16="http://schemas.microsoft.com/office/drawing/2014/main" id="{D716F355-E485-2E97-0101-911F470B5A7D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05000" y="3657600"/>
            <a:ext cx="1676400" cy="1371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7410" name="Picture 18">
            <a:extLst>
              <a:ext uri="{FF2B5EF4-FFF2-40B4-BE49-F238E27FC236}">
                <a16:creationId xmlns:a16="http://schemas.microsoft.com/office/drawing/2014/main" id="{D1135A6B-8BC8-2A0C-BD0D-99DB08054ED5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05000" y="5029200"/>
            <a:ext cx="1676400" cy="1371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87396" name="Oval 4">
            <a:extLst>
              <a:ext uri="{FF2B5EF4-FFF2-40B4-BE49-F238E27FC236}">
                <a16:creationId xmlns:a16="http://schemas.microsoft.com/office/drawing/2014/main" id="{6E79E86B-C998-D068-A96B-CE16291FA6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1676400"/>
            <a:ext cx="2133600" cy="1219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87397" name="Oval 5">
            <a:extLst>
              <a:ext uri="{FF2B5EF4-FFF2-40B4-BE49-F238E27FC236}">
                <a16:creationId xmlns:a16="http://schemas.microsoft.com/office/drawing/2014/main" id="{07EC6538-77E6-62D3-02E0-16102A0DFB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676400"/>
            <a:ext cx="2133600" cy="1219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87398" name="Oval 6">
            <a:extLst>
              <a:ext uri="{FF2B5EF4-FFF2-40B4-BE49-F238E27FC236}">
                <a16:creationId xmlns:a16="http://schemas.microsoft.com/office/drawing/2014/main" id="{945DD477-C6FF-C497-BF84-688855170C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1676400"/>
            <a:ext cx="2133600" cy="12192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87399" name="Text Box 7">
            <a:extLst>
              <a:ext uri="{FF2B5EF4-FFF2-40B4-BE49-F238E27FC236}">
                <a16:creationId xmlns:a16="http://schemas.microsoft.com/office/drawing/2014/main" id="{C562B160-71AE-2DA1-9C89-C51A9A8338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1905000"/>
            <a:ext cx="1676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Greeting gestures</a:t>
            </a:r>
          </a:p>
        </p:txBody>
      </p:sp>
      <p:sp>
        <p:nvSpPr>
          <p:cNvPr id="187400" name="Text Box 8">
            <a:extLst>
              <a:ext uri="{FF2B5EF4-FFF2-40B4-BE49-F238E27FC236}">
                <a16:creationId xmlns:a16="http://schemas.microsoft.com/office/drawing/2014/main" id="{3FB1C557-1444-C516-2541-F2CF7ED6EC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1981200"/>
            <a:ext cx="1524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Hiking in Canmore </a:t>
            </a:r>
          </a:p>
        </p:txBody>
      </p:sp>
      <p:sp>
        <p:nvSpPr>
          <p:cNvPr id="187401" name="Text Box 9">
            <a:extLst>
              <a:ext uri="{FF2B5EF4-FFF2-40B4-BE49-F238E27FC236}">
                <a16:creationId xmlns:a16="http://schemas.microsoft.com/office/drawing/2014/main" id="{404A3780-CC99-80A8-8D69-44D221E45C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400" y="1981200"/>
            <a:ext cx="1752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VisStreams development</a:t>
            </a:r>
          </a:p>
        </p:txBody>
      </p:sp>
      <p:sp>
        <p:nvSpPr>
          <p:cNvPr id="187402" name="Rectangle 10">
            <a:extLst>
              <a:ext uri="{FF2B5EF4-FFF2-40B4-BE49-F238E27FC236}">
                <a16:creationId xmlns:a16="http://schemas.microsoft.com/office/drawing/2014/main" id="{CEA22F56-67A7-B04A-B0F7-144876B9B6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3733800"/>
            <a:ext cx="1752600" cy="1219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87403" name="Rectangle 11">
            <a:extLst>
              <a:ext uri="{FF2B5EF4-FFF2-40B4-BE49-F238E27FC236}">
                <a16:creationId xmlns:a16="http://schemas.microsoft.com/office/drawing/2014/main" id="{E0CB874A-7AD4-0F2D-7130-EF6EB8A68F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5105400"/>
            <a:ext cx="1752600" cy="1219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87404" name="Text Box 12">
            <a:extLst>
              <a:ext uri="{FF2B5EF4-FFF2-40B4-BE49-F238E27FC236}">
                <a16:creationId xmlns:a16="http://schemas.microsoft.com/office/drawing/2014/main" id="{096F06CA-2B39-5EAA-2FEC-C88022F286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3733800"/>
            <a:ext cx="16002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We’re going to have a pot luck dinner in Canmore</a:t>
            </a:r>
          </a:p>
        </p:txBody>
      </p:sp>
      <p:sp>
        <p:nvSpPr>
          <p:cNvPr id="187405" name="Text Box 13">
            <a:extLst>
              <a:ext uri="{FF2B5EF4-FFF2-40B4-BE49-F238E27FC236}">
                <a16:creationId xmlns:a16="http://schemas.microsoft.com/office/drawing/2014/main" id="{1100A1C3-C66E-F70B-AE06-715188C0C6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5257800"/>
            <a:ext cx="16002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Which trail are we going to hike?</a:t>
            </a:r>
          </a:p>
        </p:txBody>
      </p:sp>
      <p:pic>
        <p:nvPicPr>
          <p:cNvPr id="187412" name="Picture 20">
            <a:extLst>
              <a:ext uri="{FF2B5EF4-FFF2-40B4-BE49-F238E27FC236}">
                <a16:creationId xmlns:a16="http://schemas.microsoft.com/office/drawing/2014/main" id="{71701DCB-0B92-2491-FEC6-BA498CBB5122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3657600"/>
            <a:ext cx="1676400" cy="1371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7415" name="Picture 23">
            <a:extLst>
              <a:ext uri="{FF2B5EF4-FFF2-40B4-BE49-F238E27FC236}">
                <a16:creationId xmlns:a16="http://schemas.microsoft.com/office/drawing/2014/main" id="{CE207760-6490-7D46-5552-B011C9A491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029200"/>
            <a:ext cx="16764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7420" name="Line 28">
            <a:extLst>
              <a:ext uri="{FF2B5EF4-FFF2-40B4-BE49-F238E27FC236}">
                <a16:creationId xmlns:a16="http://schemas.microsoft.com/office/drawing/2014/main" id="{55E4130D-B25A-00E4-3148-EB1A42886D1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33400" y="2743200"/>
            <a:ext cx="609600" cy="914400"/>
          </a:xfrm>
          <a:prstGeom prst="line">
            <a:avLst/>
          </a:prstGeom>
          <a:noFill/>
          <a:ln w="28575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87421" name="Line 29">
            <a:extLst>
              <a:ext uri="{FF2B5EF4-FFF2-40B4-BE49-F238E27FC236}">
                <a16:creationId xmlns:a16="http://schemas.microsoft.com/office/drawing/2014/main" id="{C38BB757-C866-33BE-7DBC-9B8CD4F33F90}"/>
              </a:ext>
            </a:extLst>
          </p:cNvPr>
          <p:cNvSpPr>
            <a:spLocks noChangeShapeType="1"/>
          </p:cNvSpPr>
          <p:nvPr/>
        </p:nvSpPr>
        <p:spPr bwMode="auto">
          <a:xfrm>
            <a:off x="2590800" y="2743200"/>
            <a:ext cx="533400" cy="914400"/>
          </a:xfrm>
          <a:prstGeom prst="line">
            <a:avLst/>
          </a:prstGeom>
          <a:noFill/>
          <a:ln w="28575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87422" name="Line 30">
            <a:extLst>
              <a:ext uri="{FF2B5EF4-FFF2-40B4-BE49-F238E27FC236}">
                <a16:creationId xmlns:a16="http://schemas.microsoft.com/office/drawing/2014/main" id="{8A7EB526-3395-8C02-F6AD-E9674CEFF370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2895600"/>
            <a:ext cx="0" cy="838200"/>
          </a:xfrm>
          <a:prstGeom prst="line">
            <a:avLst/>
          </a:prstGeom>
          <a:noFill/>
          <a:ln w="28575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87424" name="Line 32">
            <a:extLst>
              <a:ext uri="{FF2B5EF4-FFF2-40B4-BE49-F238E27FC236}">
                <a16:creationId xmlns:a16="http://schemas.microsoft.com/office/drawing/2014/main" id="{F8E6E414-05DA-D886-C0C0-39811C3E759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7200" y="2819400"/>
            <a:ext cx="6248400" cy="2133600"/>
          </a:xfrm>
          <a:prstGeom prst="line">
            <a:avLst/>
          </a:prstGeom>
          <a:noFill/>
          <a:ln w="28575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87425" name="Line 33">
            <a:extLst>
              <a:ext uri="{FF2B5EF4-FFF2-40B4-BE49-F238E27FC236}">
                <a16:creationId xmlns:a16="http://schemas.microsoft.com/office/drawing/2014/main" id="{25AA1F61-AC7C-0F88-0588-65D1174A74C9}"/>
              </a:ext>
            </a:extLst>
          </p:cNvPr>
          <p:cNvSpPr>
            <a:spLocks noChangeShapeType="1"/>
          </p:cNvSpPr>
          <p:nvPr/>
        </p:nvSpPr>
        <p:spPr bwMode="auto">
          <a:xfrm>
            <a:off x="7772400" y="2819400"/>
            <a:ext cx="838200" cy="1981200"/>
          </a:xfrm>
          <a:prstGeom prst="line">
            <a:avLst/>
          </a:prstGeom>
          <a:noFill/>
          <a:ln w="28575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pic>
        <p:nvPicPr>
          <p:cNvPr id="187408" name="Picture 16">
            <a:extLst>
              <a:ext uri="{FF2B5EF4-FFF2-40B4-BE49-F238E27FC236}">
                <a16:creationId xmlns:a16="http://schemas.microsoft.com/office/drawing/2014/main" id="{F5820567-EDB3-6B15-A1DA-C42402858102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0" y="5029200"/>
            <a:ext cx="1676400" cy="1371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7426" name="Picture 34">
            <a:extLst>
              <a:ext uri="{FF2B5EF4-FFF2-40B4-BE49-F238E27FC236}">
                <a16:creationId xmlns:a16="http://schemas.microsoft.com/office/drawing/2014/main" id="{B6293630-121F-BAE8-00C9-150538FEB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029200"/>
            <a:ext cx="16764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7429" name="Picture 37">
            <a:extLst>
              <a:ext uri="{FF2B5EF4-FFF2-40B4-BE49-F238E27FC236}">
                <a16:creationId xmlns:a16="http://schemas.microsoft.com/office/drawing/2014/main" id="{248A38F1-2C7A-39E7-5FE0-CBED063675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5029200"/>
            <a:ext cx="16764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7430" name="Rectangle 38">
            <a:extLst>
              <a:ext uri="{FF2B5EF4-FFF2-40B4-BE49-F238E27FC236}">
                <a16:creationId xmlns:a16="http://schemas.microsoft.com/office/drawing/2014/main" id="{32B013DD-E0E6-9259-5F93-6FB000D681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5029200"/>
            <a:ext cx="1676400" cy="1371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87431" name="Text Box 39">
            <a:extLst>
              <a:ext uri="{FF2B5EF4-FFF2-40B4-BE49-F238E27FC236}">
                <a16:creationId xmlns:a16="http://schemas.microsoft.com/office/drawing/2014/main" id="{D47AFBFE-0427-3E16-06CD-BFB969998F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5105400"/>
            <a:ext cx="17526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Hey, Mike What do you think about the overview?</a:t>
            </a:r>
          </a:p>
        </p:txBody>
      </p:sp>
      <p:sp>
        <p:nvSpPr>
          <p:cNvPr id="187432" name="Rectangle 40">
            <a:extLst>
              <a:ext uri="{FF2B5EF4-FFF2-40B4-BE49-F238E27FC236}">
                <a16:creationId xmlns:a16="http://schemas.microsoft.com/office/drawing/2014/main" id="{FA442F78-C306-EF87-EC42-FAFD715B2C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029200"/>
            <a:ext cx="1676400" cy="1371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87433" name="Text Box 41">
            <a:extLst>
              <a:ext uri="{FF2B5EF4-FFF2-40B4-BE49-F238E27FC236}">
                <a16:creationId xmlns:a16="http://schemas.microsoft.com/office/drawing/2014/main" id="{CA55269B-1A3D-E73F-A406-8BACE7BCF4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0" y="5105400"/>
            <a:ext cx="16764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It looks good to me! Can I change their height and</a:t>
            </a:r>
          </a:p>
        </p:txBody>
      </p:sp>
      <p:sp>
        <p:nvSpPr>
          <p:cNvPr id="187392" name="Text Box 0">
            <a:extLst>
              <a:ext uri="{FF2B5EF4-FFF2-40B4-BE49-F238E27FC236}">
                <a16:creationId xmlns:a16="http://schemas.microsoft.com/office/drawing/2014/main" id="{7806A3EF-5BE9-E41F-0B5E-DAD18139AD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28600"/>
            <a:ext cx="4191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400">
                <a:solidFill>
                  <a:schemeClr val="bg2"/>
                </a:solidFill>
                <a:latin typeface="Verdana" panose="020B0604030504040204" pitchFamily="34" charset="0"/>
              </a:rPr>
              <a:t>Analysis (3) : Task-centered views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6" dur="500"/>
                                        <p:tgtEl>
                                          <p:spTgt spid="1874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9" dur="500"/>
                                        <p:tgtEl>
                                          <p:spTgt spid="1874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2" dur="500"/>
                                        <p:tgtEl>
                                          <p:spTgt spid="1874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5" dur="500"/>
                                        <p:tgtEl>
                                          <p:spTgt spid="1874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8" dur="500"/>
                                        <p:tgtEl>
                                          <p:spTgt spid="1874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51" dur="500"/>
                                        <p:tgtEl>
                                          <p:spTgt spid="1874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54" dur="500"/>
                                        <p:tgtEl>
                                          <p:spTgt spid="1874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57" dur="500"/>
                                        <p:tgtEl>
                                          <p:spTgt spid="1874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0" dur="500"/>
                                        <p:tgtEl>
                                          <p:spTgt spid="1874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3" dur="500"/>
                                        <p:tgtEl>
                                          <p:spTgt spid="1874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6" dur="500"/>
                                        <p:tgtEl>
                                          <p:spTgt spid="1874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404" grpId="0"/>
      <p:bldP spid="187404" grpId="1"/>
      <p:bldP spid="187405" grpId="0"/>
      <p:bldP spid="187405" grpId="1"/>
      <p:bldP spid="187431" grpId="0"/>
      <p:bldP spid="18743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>
            <a:extLst>
              <a:ext uri="{FF2B5EF4-FFF2-40B4-BE49-F238E27FC236}">
                <a16:creationId xmlns:a16="http://schemas.microsoft.com/office/drawing/2014/main" id="{C0A1C706-4668-7905-C22A-B6ABAD2064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Rhythms and Trends View</a:t>
            </a:r>
          </a:p>
        </p:txBody>
      </p:sp>
      <p:pic>
        <p:nvPicPr>
          <p:cNvPr id="184324" name="Picture 4">
            <a:extLst>
              <a:ext uri="{FF2B5EF4-FFF2-40B4-BE49-F238E27FC236}">
                <a16:creationId xmlns:a16="http://schemas.microsoft.com/office/drawing/2014/main" id="{63D2142A-8DE8-019C-EA24-001DA165301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" y="1524000"/>
            <a:ext cx="8077200" cy="4648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84326" name="Text Box 6">
            <a:extLst>
              <a:ext uri="{FF2B5EF4-FFF2-40B4-BE49-F238E27FC236}">
                <a16:creationId xmlns:a16="http://schemas.microsoft.com/office/drawing/2014/main" id="{EEF0FA2B-AC45-A151-9C5A-0989996383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4200" y="6248400"/>
            <a:ext cx="2209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200">
                <a:solidFill>
                  <a:schemeClr val="bg2"/>
                </a:solidFill>
                <a:latin typeface="Verdana" panose="020B0604030504040204" pitchFamily="34" charset="0"/>
              </a:rPr>
              <a:t>(Begole et al., 2002)</a:t>
            </a:r>
          </a:p>
        </p:txBody>
      </p:sp>
      <p:sp>
        <p:nvSpPr>
          <p:cNvPr id="184327" name="Oval 7">
            <a:extLst>
              <a:ext uri="{FF2B5EF4-FFF2-40B4-BE49-F238E27FC236}">
                <a16:creationId xmlns:a16="http://schemas.microsoft.com/office/drawing/2014/main" id="{6142B605-D172-7207-830E-0C5F1ADAAB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1752600"/>
            <a:ext cx="762000" cy="3124200"/>
          </a:xfrm>
          <a:prstGeom prst="ellips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84329" name="Line 9">
            <a:extLst>
              <a:ext uri="{FF2B5EF4-FFF2-40B4-BE49-F238E27FC236}">
                <a16:creationId xmlns:a16="http://schemas.microsoft.com/office/drawing/2014/main" id="{D4D85DEC-9532-409F-1415-60E590A0A5D8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3600" y="5029200"/>
            <a:ext cx="304800" cy="5334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84330" name="Line 10">
            <a:extLst>
              <a:ext uri="{FF2B5EF4-FFF2-40B4-BE49-F238E27FC236}">
                <a16:creationId xmlns:a16="http://schemas.microsoft.com/office/drawing/2014/main" id="{D1E53319-B7E5-1F05-6940-F5CFF25BC3EC}"/>
              </a:ext>
            </a:extLst>
          </p:cNvPr>
          <p:cNvSpPr>
            <a:spLocks noChangeShapeType="1"/>
          </p:cNvSpPr>
          <p:nvPr/>
        </p:nvSpPr>
        <p:spPr bwMode="auto">
          <a:xfrm>
            <a:off x="2667000" y="4724400"/>
            <a:ext cx="76200" cy="6096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84320" name="Text Box 0">
            <a:extLst>
              <a:ext uri="{FF2B5EF4-FFF2-40B4-BE49-F238E27FC236}">
                <a16:creationId xmlns:a16="http://schemas.microsoft.com/office/drawing/2014/main" id="{A9158F47-6CE1-EECB-13C8-5AE73E8589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28600"/>
            <a:ext cx="4191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400">
                <a:solidFill>
                  <a:schemeClr val="bg2"/>
                </a:solidFill>
                <a:latin typeface="Verdana" panose="020B0604030504040204" pitchFamily="34" charset="0"/>
              </a:rPr>
              <a:t>Analysis (3) : Task-centered views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>
            <a:extLst>
              <a:ext uri="{FF2B5EF4-FFF2-40B4-BE49-F238E27FC236}">
                <a16:creationId xmlns:a16="http://schemas.microsoft.com/office/drawing/2014/main" id="{F9B5D853-4FFB-A8CB-7CEC-0002EEB4A3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Community and Social Structures</a:t>
            </a:r>
          </a:p>
        </p:txBody>
      </p:sp>
      <p:pic>
        <p:nvPicPr>
          <p:cNvPr id="181252" name="Picture 4">
            <a:extLst>
              <a:ext uri="{FF2B5EF4-FFF2-40B4-BE49-F238E27FC236}">
                <a16:creationId xmlns:a16="http://schemas.microsoft.com/office/drawing/2014/main" id="{9E9D9B61-0715-C670-79DC-13FF89177FD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52600" y="1400175"/>
            <a:ext cx="5486400" cy="54578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81254" name="Text Box 6">
            <a:extLst>
              <a:ext uri="{FF2B5EF4-FFF2-40B4-BE49-F238E27FC236}">
                <a16:creationId xmlns:a16="http://schemas.microsoft.com/office/drawing/2014/main" id="{2519E28C-A522-2074-B2DE-55F84E0344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0" y="6248400"/>
            <a:ext cx="1676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200">
                <a:solidFill>
                  <a:schemeClr val="bg2"/>
                </a:solidFill>
                <a:latin typeface="Verdana" panose="020B0604030504040204" pitchFamily="34" charset="0"/>
              </a:rPr>
              <a:t>(J. DiMicco, 2003)</a:t>
            </a:r>
          </a:p>
        </p:txBody>
      </p:sp>
      <p:sp>
        <p:nvSpPr>
          <p:cNvPr id="181256" name="Text Box 8">
            <a:extLst>
              <a:ext uri="{FF2B5EF4-FFF2-40B4-BE49-F238E27FC236}">
                <a16:creationId xmlns:a16="http://schemas.microsoft.com/office/drawing/2014/main" id="{B9BDE80D-4F60-3D9E-8BAC-F03461210A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3810000"/>
            <a:ext cx="1219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Joanie</a:t>
            </a:r>
          </a:p>
        </p:txBody>
      </p:sp>
      <p:sp>
        <p:nvSpPr>
          <p:cNvPr id="181248" name="Text Box 0">
            <a:extLst>
              <a:ext uri="{FF2B5EF4-FFF2-40B4-BE49-F238E27FC236}">
                <a16:creationId xmlns:a16="http://schemas.microsoft.com/office/drawing/2014/main" id="{70F99BD4-82C8-4814-2912-2C07529525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28600"/>
            <a:ext cx="4191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400">
                <a:solidFill>
                  <a:schemeClr val="bg2"/>
                </a:solidFill>
                <a:latin typeface="Verdana" panose="020B0604030504040204" pitchFamily="34" charset="0"/>
              </a:rPr>
              <a:t>Analysis (3) : Task-centered views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BE0628DA-80B6-2C90-79D7-2F1BEC2768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Future Work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74DFA94F-0B1F-B335-2ECD-5C22E3329F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209800"/>
            <a:ext cx="8229600" cy="3916363"/>
          </a:xfrm>
        </p:spPr>
        <p:txBody>
          <a:bodyPr/>
          <a:lstStyle/>
          <a:p>
            <a:r>
              <a:rPr lang="en-US" altLang="LID4096" sz="3200"/>
              <a:t>Prototype tools based on the taxonomy</a:t>
            </a:r>
          </a:p>
          <a:p>
            <a:endParaRPr lang="en-US" altLang="LID4096" sz="3200"/>
          </a:p>
          <a:p>
            <a:r>
              <a:rPr lang="en-US" altLang="LID4096" sz="3200"/>
              <a:t>Investigate how the tools actually used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0EC68B3B-4D0A-0A75-4FA9-73C9CEE6D4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The Message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14C7DFEA-9436-F85A-C0D5-56209AD584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686800" cy="4525963"/>
          </a:xfrm>
        </p:spPr>
        <p:txBody>
          <a:bodyPr/>
          <a:lstStyle/>
          <a:p>
            <a:endParaRPr lang="en-US" altLang="LID4096"/>
          </a:p>
          <a:p>
            <a:pPr>
              <a:buFontTx/>
              <a:buNone/>
            </a:pPr>
            <a:r>
              <a:rPr lang="en-US" altLang="LID4096" sz="3200"/>
              <a:t>	You can design a tool for visualizing histories of multimedia casual interactions using our taxonomy of tasks and visualizations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Edge</Template>
  <TotalTime>3041</TotalTime>
  <Words>1056</Words>
  <Application>Microsoft Office PowerPoint</Application>
  <PresentationFormat>On-screen Show (4:3)</PresentationFormat>
  <Paragraphs>335</Paragraphs>
  <Slides>40</Slides>
  <Notes>40</Notes>
  <HiddenSlides>0</HiddenSlides>
  <MMClips>5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7" baseType="lpstr">
      <vt:lpstr>Arial</vt:lpstr>
      <vt:lpstr>Comic Sans MS</vt:lpstr>
      <vt:lpstr>Times New Roman</vt:lpstr>
      <vt:lpstr>Verdana</vt:lpstr>
      <vt:lpstr>Wingdings</vt:lpstr>
      <vt:lpstr>Default Design</vt:lpstr>
      <vt:lpstr>Photo Editor Photo</vt:lpstr>
      <vt:lpstr>A Taxonomy of Tasks and Visualizations for Multimedia Histories of Casual Interactions</vt:lpstr>
      <vt:lpstr>The Message</vt:lpstr>
      <vt:lpstr>Casual Interaction</vt:lpstr>
      <vt:lpstr>Casual Interaction</vt:lpstr>
      <vt:lpstr>Casual Interaction</vt:lpstr>
      <vt:lpstr>Distance impairs casual interaction</vt:lpstr>
      <vt:lpstr>Technologies for casual interaction</vt:lpstr>
      <vt:lpstr>Messy Board</vt:lpstr>
      <vt:lpstr>Notification Collage (NC) </vt:lpstr>
      <vt:lpstr>Notification Collage (NC) </vt:lpstr>
      <vt:lpstr>VisStreams</vt:lpstr>
      <vt:lpstr>VisStreams</vt:lpstr>
      <vt:lpstr>VisStreams</vt:lpstr>
      <vt:lpstr>The Study</vt:lpstr>
      <vt:lpstr>Problem</vt:lpstr>
      <vt:lpstr>Step 1: Brainstorming</vt:lpstr>
      <vt:lpstr>Step 2: Data Visualization</vt:lpstr>
      <vt:lpstr>Example Visualization</vt:lpstr>
      <vt:lpstr>Visualization Close-up</vt:lpstr>
      <vt:lpstr>Analysis</vt:lpstr>
      <vt:lpstr> Task Categories</vt:lpstr>
      <vt:lpstr> Task Categories</vt:lpstr>
      <vt:lpstr>Task Categories</vt:lpstr>
      <vt:lpstr>Task Categories</vt:lpstr>
      <vt:lpstr> Task Categories</vt:lpstr>
      <vt:lpstr>Task Categories</vt:lpstr>
      <vt:lpstr> Task Categories</vt:lpstr>
      <vt:lpstr>Visualization Parameters</vt:lpstr>
      <vt:lpstr>Visualization Parameters</vt:lpstr>
      <vt:lpstr>Visualization Parameters</vt:lpstr>
      <vt:lpstr>Visualization Parameters</vt:lpstr>
      <vt:lpstr>Visualization Parameters</vt:lpstr>
      <vt:lpstr>Visualization Parameters</vt:lpstr>
      <vt:lpstr>Summary</vt:lpstr>
      <vt:lpstr>Detail View</vt:lpstr>
      <vt:lpstr>Conversation View</vt:lpstr>
      <vt:lpstr>Rhythms and Trends View</vt:lpstr>
      <vt:lpstr>Community and Social Structures</vt:lpstr>
      <vt:lpstr>Future Work</vt:lpstr>
      <vt:lpstr>The Message</vt:lpstr>
    </vt:vector>
  </TitlesOfParts>
  <Company>University of Calgary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Taxonomy of Tasks and Visualizations for Multimedia Histories of Casual Interactions</dc:title>
  <dc:creator>Charlotte Tang</dc:creator>
  <cp:lastModifiedBy>Saul Greenberg</cp:lastModifiedBy>
  <cp:revision>67</cp:revision>
  <dcterms:created xsi:type="dcterms:W3CDTF">2003-04-30T22:48:21Z</dcterms:created>
  <dcterms:modified xsi:type="dcterms:W3CDTF">2026-10-12T21:46:02Z</dcterms:modified>
</cp:coreProperties>
</file>