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13"/>
  </p:notesMasterIdLst>
  <p:sldIdLst>
    <p:sldId id="263" r:id="rId2"/>
    <p:sldId id="258" r:id="rId3"/>
    <p:sldId id="256" r:id="rId4"/>
    <p:sldId id="257" r:id="rId5"/>
    <p:sldId id="265" r:id="rId6"/>
    <p:sldId id="259" r:id="rId7"/>
    <p:sldId id="266" r:id="rId8"/>
    <p:sldId id="260" r:id="rId9"/>
    <p:sldId id="262" r:id="rId10"/>
    <p:sldId id="261" r:id="rId11"/>
    <p:sldId id="264" r:id="rId12"/>
  </p:sldIdLst>
  <p:sldSz cx="9144000" cy="6858000" type="screen4x3"/>
  <p:notesSz cx="6858000" cy="9083675"/>
  <p:defaultTextStyle>
    <a:defPPr>
      <a:defRPr lang="en-CA"/>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74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177" autoAdjust="0"/>
  </p:normalViewPr>
  <p:slideViewPr>
    <p:cSldViewPr>
      <p:cViewPr varScale="1">
        <p:scale>
          <a:sx n="73" d="100"/>
          <a:sy n="73" d="100"/>
        </p:scale>
        <p:origin x="572" y="40"/>
      </p:cViewPr>
      <p:guideLst>
        <p:guide orient="horz" pos="3748"/>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3AE62FDE-BE4C-895B-CECD-ABDD900D312D}"/>
              </a:ext>
            </a:extLst>
          </p:cNvPr>
          <p:cNvSpPr>
            <a:spLocks noGrp="1" noChangeArrowheads="1"/>
          </p:cNvSpPr>
          <p:nvPr>
            <p:ph type="hdr" sz="quarter"/>
          </p:nvPr>
        </p:nvSpPr>
        <p:spPr bwMode="auto">
          <a:xfrm>
            <a:off x="0" y="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LID4096"/>
          </a:p>
        </p:txBody>
      </p:sp>
      <p:sp>
        <p:nvSpPr>
          <p:cNvPr id="71683" name="Rectangle 3">
            <a:extLst>
              <a:ext uri="{FF2B5EF4-FFF2-40B4-BE49-F238E27FC236}">
                <a16:creationId xmlns:a16="http://schemas.microsoft.com/office/drawing/2014/main" id="{646618F3-AD98-8A0A-33BE-0659AED1A040}"/>
              </a:ext>
            </a:extLst>
          </p:cNvPr>
          <p:cNvSpPr>
            <a:spLocks noGrp="1" noChangeArrowheads="1"/>
          </p:cNvSpPr>
          <p:nvPr>
            <p:ph type="dt" idx="1"/>
          </p:nvPr>
        </p:nvSpPr>
        <p:spPr bwMode="auto">
          <a:xfrm>
            <a:off x="3884613" y="0"/>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LID4096"/>
          </a:p>
        </p:txBody>
      </p:sp>
      <p:sp>
        <p:nvSpPr>
          <p:cNvPr id="71684" name="Rectangle 4">
            <a:extLst>
              <a:ext uri="{FF2B5EF4-FFF2-40B4-BE49-F238E27FC236}">
                <a16:creationId xmlns:a16="http://schemas.microsoft.com/office/drawing/2014/main" id="{3AFF110C-8909-5EF8-C832-B864C3F31A84}"/>
              </a:ext>
            </a:extLst>
          </p:cNvPr>
          <p:cNvSpPr>
            <a:spLocks noRot="1" noChangeArrowheads="1" noTextEdit="1"/>
          </p:cNvSpPr>
          <p:nvPr>
            <p:ph type="sldImg" idx="2"/>
          </p:nvPr>
        </p:nvSpPr>
        <p:spPr bwMode="auto">
          <a:xfrm>
            <a:off x="1157288" y="681038"/>
            <a:ext cx="4543425" cy="34067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685" name="Rectangle 5">
            <a:extLst>
              <a:ext uri="{FF2B5EF4-FFF2-40B4-BE49-F238E27FC236}">
                <a16:creationId xmlns:a16="http://schemas.microsoft.com/office/drawing/2014/main" id="{DA444DA5-DAFB-8086-6915-52AE8F421870}"/>
              </a:ext>
            </a:extLst>
          </p:cNvPr>
          <p:cNvSpPr>
            <a:spLocks noGrp="1" noChangeArrowheads="1"/>
          </p:cNvSpPr>
          <p:nvPr>
            <p:ph type="body" sz="quarter" idx="3"/>
          </p:nvPr>
        </p:nvSpPr>
        <p:spPr bwMode="auto">
          <a:xfrm>
            <a:off x="685800" y="4314825"/>
            <a:ext cx="5486400" cy="408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71686" name="Rectangle 6">
            <a:extLst>
              <a:ext uri="{FF2B5EF4-FFF2-40B4-BE49-F238E27FC236}">
                <a16:creationId xmlns:a16="http://schemas.microsoft.com/office/drawing/2014/main" id="{C2B94E2A-78F9-5BF3-A7CE-5D2EBED9E4D0}"/>
              </a:ext>
            </a:extLst>
          </p:cNvPr>
          <p:cNvSpPr>
            <a:spLocks noGrp="1" noChangeArrowheads="1"/>
          </p:cNvSpPr>
          <p:nvPr>
            <p:ph type="ftr" sz="quarter" idx="4"/>
          </p:nvPr>
        </p:nvSpPr>
        <p:spPr bwMode="auto">
          <a:xfrm>
            <a:off x="0" y="8628063"/>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LID4096"/>
          </a:p>
        </p:txBody>
      </p:sp>
      <p:sp>
        <p:nvSpPr>
          <p:cNvPr id="71687" name="Rectangle 7">
            <a:extLst>
              <a:ext uri="{FF2B5EF4-FFF2-40B4-BE49-F238E27FC236}">
                <a16:creationId xmlns:a16="http://schemas.microsoft.com/office/drawing/2014/main" id="{25B26429-E7EB-9243-419A-261EB72B96DA}"/>
              </a:ext>
            </a:extLst>
          </p:cNvPr>
          <p:cNvSpPr>
            <a:spLocks noGrp="1" noChangeArrowheads="1"/>
          </p:cNvSpPr>
          <p:nvPr>
            <p:ph type="sldNum" sz="quarter" idx="5"/>
          </p:nvPr>
        </p:nvSpPr>
        <p:spPr bwMode="auto">
          <a:xfrm>
            <a:off x="3884613" y="8628063"/>
            <a:ext cx="2971800"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60BF0E2-1260-409F-85DE-7A0A39D299EA}"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EA9D942-F5BF-CF82-E9A8-520F82616F9E}"/>
              </a:ext>
            </a:extLst>
          </p:cNvPr>
          <p:cNvSpPr>
            <a:spLocks noGrp="1" noChangeArrowheads="1"/>
          </p:cNvSpPr>
          <p:nvPr>
            <p:ph type="sldNum" sz="quarter" idx="5"/>
          </p:nvPr>
        </p:nvSpPr>
        <p:spPr>
          <a:ln/>
        </p:spPr>
        <p:txBody>
          <a:bodyPr/>
          <a:lstStyle/>
          <a:p>
            <a:fld id="{A2F567F6-1C0F-46C8-846C-E297A61F5401}" type="slidenum">
              <a:rPr lang="en-US" altLang="LID4096"/>
              <a:pPr/>
              <a:t>1</a:t>
            </a:fld>
            <a:endParaRPr lang="en-US" altLang="LID4096"/>
          </a:p>
        </p:txBody>
      </p:sp>
      <p:sp>
        <p:nvSpPr>
          <p:cNvPr id="72706" name="Rectangle 2">
            <a:extLst>
              <a:ext uri="{FF2B5EF4-FFF2-40B4-BE49-F238E27FC236}">
                <a16:creationId xmlns:a16="http://schemas.microsoft.com/office/drawing/2014/main" id="{8C581762-F63C-0285-3F5F-4428F7089623}"/>
              </a:ext>
            </a:extLst>
          </p:cNvPr>
          <p:cNvSpPr>
            <a:spLocks noRot="1" noChangeArrowheads="1" noTextEdit="1"/>
          </p:cNvSpPr>
          <p:nvPr>
            <p:ph type="sldImg"/>
          </p:nvPr>
        </p:nvSpPr>
        <p:spPr>
          <a:ln/>
        </p:spPr>
      </p:sp>
      <p:sp>
        <p:nvSpPr>
          <p:cNvPr id="72707" name="Rectangle 3">
            <a:extLst>
              <a:ext uri="{FF2B5EF4-FFF2-40B4-BE49-F238E27FC236}">
                <a16:creationId xmlns:a16="http://schemas.microsoft.com/office/drawing/2014/main" id="{582488DE-A541-580C-476F-6A89B247C338}"/>
              </a:ext>
            </a:extLst>
          </p:cNvPr>
          <p:cNvSpPr>
            <a:spLocks noGrp="1" noChangeArrowheads="1"/>
          </p:cNvSpPr>
          <p:nvPr>
            <p:ph type="body" idx="1"/>
          </p:nvPr>
        </p:nvSpPr>
        <p:spPr/>
        <p:txBody>
          <a:bodyPr/>
          <a:lstStyle/>
          <a:p>
            <a:r>
              <a:rPr lang="en-CA" altLang="LID4096" sz="1000"/>
              <a:t>Good afternoon, my name is Michael Boyle and I am a PhD student in the Department of Computer Science and the University of Calgary in Canada. Before I jump in and start talking about the Collabrary and its network service component for groupware, I’d like to describe my motivation for building the Collabrary.  My PhD dissertation topic is on the design of privacy-preserving video media spaces and my advisor in Calgary is Saul Greenberg.  When I began working in video media spaces some five or so years ago, there were no toolkits available that would help me rapidly prototype video media space designs that could preserve privacy.  One the one hand there were toolkits like GroupKit built by Mark Roseman and Saul Greenberg at Calgary, which is a very simple to program.  The reason why I could not use GroupKit to prototype video media spaces was that the toolkit had absolutely no support for multimedia. On the other hand, there were APIs like the Microsoft NetMeeting which had great support for multimedia, and some ability to transmit application-specific data, but the data transmission APIs were not nearly as feature-rich as those in GroupKit and seemed almost as though there were an afterthought.  Yet, the real reason why I could not use the NetMeeting APIs is because the architecture of the system was so completely focused on squeezing every last drop of performance from the computer that the APIs did not make it easy to open the audio and video stream contents up for inspection or manipulation I could not use the NetMeeting APIs to implement some of the more novel approaches that drew from techniques found in computer vision from rapid protoytping environments like Visual Basic.  Although it would’ve been possible to take a pre-packaged application like CU-SeeMe and hack it to fit my needs, as in the case of NetMeeting, these application often omit rich groupware support found in toolkits like GroupKit.  </a:t>
            </a:r>
          </a:p>
          <a:p>
            <a:r>
              <a:rPr lang="en-CA" altLang="LID4096" sz="1000"/>
              <a:t>And so, the Collabrary, which I will discuss today, grew out of this necessity: the need for a toolkit to support all three of groupware programming, multimedia, and novel UI technqiues.</a:t>
            </a:r>
            <a:endParaRPr lang="en-US" altLang="LID4096" sz="10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E4EFAFB-6952-5560-2903-6ECDE872A848}"/>
              </a:ext>
            </a:extLst>
          </p:cNvPr>
          <p:cNvSpPr>
            <a:spLocks noGrp="1" noChangeArrowheads="1"/>
          </p:cNvSpPr>
          <p:nvPr>
            <p:ph type="sldNum" sz="quarter" idx="5"/>
          </p:nvPr>
        </p:nvSpPr>
        <p:spPr>
          <a:ln/>
        </p:spPr>
        <p:txBody>
          <a:bodyPr/>
          <a:lstStyle/>
          <a:p>
            <a:fld id="{F8CB7A37-DDE1-4F58-97F1-DA10A088D4C4}" type="slidenum">
              <a:rPr lang="en-US" altLang="LID4096"/>
              <a:pPr/>
              <a:t>2</a:t>
            </a:fld>
            <a:endParaRPr lang="en-US" altLang="LID4096"/>
          </a:p>
        </p:txBody>
      </p:sp>
      <p:sp>
        <p:nvSpPr>
          <p:cNvPr id="73730" name="Rectangle 2">
            <a:extLst>
              <a:ext uri="{FF2B5EF4-FFF2-40B4-BE49-F238E27FC236}">
                <a16:creationId xmlns:a16="http://schemas.microsoft.com/office/drawing/2014/main" id="{D6E0D56A-EA5B-BB96-306B-F21D44934763}"/>
              </a:ext>
            </a:extLst>
          </p:cNvPr>
          <p:cNvSpPr>
            <a:spLocks noRot="1" noChangeArrowheads="1" noTextEdit="1"/>
          </p:cNvSpPr>
          <p:nvPr>
            <p:ph type="sldImg"/>
          </p:nvPr>
        </p:nvSpPr>
        <p:spPr>
          <a:ln/>
        </p:spPr>
      </p:sp>
      <p:sp>
        <p:nvSpPr>
          <p:cNvPr id="73731" name="Rectangle 3">
            <a:extLst>
              <a:ext uri="{FF2B5EF4-FFF2-40B4-BE49-F238E27FC236}">
                <a16:creationId xmlns:a16="http://schemas.microsoft.com/office/drawing/2014/main" id="{2F826284-79D1-D95E-5368-152A47A5DBF8}"/>
              </a:ext>
            </a:extLst>
          </p:cNvPr>
          <p:cNvSpPr>
            <a:spLocks noGrp="1" noChangeArrowheads="1"/>
          </p:cNvSpPr>
          <p:nvPr>
            <p:ph type="body" idx="1"/>
          </p:nvPr>
        </p:nvSpPr>
        <p:spPr/>
        <p:txBody>
          <a:bodyPr/>
          <a:lstStyle/>
          <a:p>
            <a:r>
              <a:rPr lang="en-CA" altLang="LID4096"/>
              <a:t>To begin, let me explain that the Collabrary is targeted for the Microsoft Windows platform, a pragmatic choice because at the time I built it Windows had the richest and least expensive support for multimedia.  It’s a COM object library, which means it can be easily reused from a wide array of programming languages from low-level C++ to intermediate levels like Microsoft Visual Basic to very high levels like scripting languages and DHTML. It fulfils the needs I just mentioned that motivate its design.  It has component classes that support multimedia capture, analysis and manipulation.  But, the component of the Collabrary that is most relevant to this workshop is called the SharedDictionary.</a:t>
            </a:r>
            <a:endParaRPr lang="en-US" altLang="LID4096"/>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6AA0AB9-E022-4F18-3545-834C80A3BE6A}"/>
              </a:ext>
            </a:extLst>
          </p:cNvPr>
          <p:cNvSpPr>
            <a:spLocks noGrp="1" noChangeArrowheads="1"/>
          </p:cNvSpPr>
          <p:nvPr>
            <p:ph type="sldNum" sz="quarter" idx="5"/>
          </p:nvPr>
        </p:nvSpPr>
        <p:spPr>
          <a:ln/>
        </p:spPr>
        <p:txBody>
          <a:bodyPr/>
          <a:lstStyle/>
          <a:p>
            <a:fld id="{F2EEC6EC-D887-41AE-93C3-F6AD7E7726AB}" type="slidenum">
              <a:rPr lang="en-US" altLang="LID4096"/>
              <a:pPr/>
              <a:t>3</a:t>
            </a:fld>
            <a:endParaRPr lang="en-US" altLang="LID4096"/>
          </a:p>
        </p:txBody>
      </p:sp>
      <p:sp>
        <p:nvSpPr>
          <p:cNvPr id="74754" name="Rectangle 2">
            <a:extLst>
              <a:ext uri="{FF2B5EF4-FFF2-40B4-BE49-F238E27FC236}">
                <a16:creationId xmlns:a16="http://schemas.microsoft.com/office/drawing/2014/main" id="{2C6C95A5-4547-C0BD-3C66-F225C0B730E8}"/>
              </a:ext>
            </a:extLst>
          </p:cNvPr>
          <p:cNvSpPr>
            <a:spLocks noRot="1" noChangeArrowheads="1" noTextEdit="1"/>
          </p:cNvSpPr>
          <p:nvPr>
            <p:ph type="sldImg"/>
          </p:nvPr>
        </p:nvSpPr>
        <p:spPr>
          <a:ln/>
        </p:spPr>
      </p:sp>
      <p:sp>
        <p:nvSpPr>
          <p:cNvPr id="74755" name="Rectangle 3">
            <a:extLst>
              <a:ext uri="{FF2B5EF4-FFF2-40B4-BE49-F238E27FC236}">
                <a16:creationId xmlns:a16="http://schemas.microsoft.com/office/drawing/2014/main" id="{ADA1C420-5EFF-A115-03D4-CD66F341DD08}"/>
              </a:ext>
            </a:extLst>
          </p:cNvPr>
          <p:cNvSpPr>
            <a:spLocks noGrp="1" noChangeArrowheads="1"/>
          </p:cNvSpPr>
          <p:nvPr>
            <p:ph type="body" idx="1"/>
          </p:nvPr>
        </p:nvSpPr>
        <p:spPr/>
        <p:txBody>
          <a:bodyPr/>
          <a:lstStyle/>
          <a:p>
            <a:r>
              <a:rPr lang="en-CA" altLang="LID4096"/>
              <a:t>The SharedDictionary is architecturally a notification server.  Atop this sits a hierarchy of key/value pairs that afford a persistent data space shared by all client connected to the shared dictionary server.  Itis organized into a central-server architecture and clients can solicit notifications of changes made by themselves and others to the contents of the shared dictionary through a subscription mechanism.  Most of the power of the Collabrary draws not from its architecture or implementation, but rather the simple, generic, and yet powerful programmatic interface to it exposed through the Collabrary COM classes.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91004BA-2679-0EF7-02BD-954B18014AD7}"/>
              </a:ext>
            </a:extLst>
          </p:cNvPr>
          <p:cNvSpPr>
            <a:spLocks noGrp="1" noChangeArrowheads="1"/>
          </p:cNvSpPr>
          <p:nvPr>
            <p:ph type="sldNum" sz="quarter" idx="5"/>
          </p:nvPr>
        </p:nvSpPr>
        <p:spPr>
          <a:ln/>
        </p:spPr>
        <p:txBody>
          <a:bodyPr/>
          <a:lstStyle/>
          <a:p>
            <a:fld id="{7FBF4DA9-A5C2-4112-9E61-6BA548C73127}" type="slidenum">
              <a:rPr lang="en-US" altLang="LID4096"/>
              <a:pPr/>
              <a:t>4</a:t>
            </a:fld>
            <a:endParaRPr lang="en-US" altLang="LID4096"/>
          </a:p>
        </p:txBody>
      </p:sp>
      <p:sp>
        <p:nvSpPr>
          <p:cNvPr id="75778" name="Rectangle 2">
            <a:extLst>
              <a:ext uri="{FF2B5EF4-FFF2-40B4-BE49-F238E27FC236}">
                <a16:creationId xmlns:a16="http://schemas.microsoft.com/office/drawing/2014/main" id="{CDA86C5C-C570-E849-6E85-5130B3A079D0}"/>
              </a:ext>
            </a:extLst>
          </p:cNvPr>
          <p:cNvSpPr>
            <a:spLocks noRot="1" noChangeArrowheads="1" noTextEdit="1"/>
          </p:cNvSpPr>
          <p:nvPr>
            <p:ph type="sldImg"/>
          </p:nvPr>
        </p:nvSpPr>
        <p:spPr>
          <a:ln/>
        </p:spPr>
      </p:sp>
      <p:sp>
        <p:nvSpPr>
          <p:cNvPr id="75779" name="Rectangle 3">
            <a:extLst>
              <a:ext uri="{FF2B5EF4-FFF2-40B4-BE49-F238E27FC236}">
                <a16:creationId xmlns:a16="http://schemas.microsoft.com/office/drawing/2014/main" id="{3F6DF76E-8195-A18E-3E79-9958D7C635AA}"/>
              </a:ext>
            </a:extLst>
          </p:cNvPr>
          <p:cNvSpPr>
            <a:spLocks noGrp="1" noChangeArrowheads="1"/>
          </p:cNvSpPr>
          <p:nvPr>
            <p:ph type="body" idx="1"/>
          </p:nvPr>
        </p:nvSpPr>
        <p:spPr/>
        <p:txBody>
          <a:bodyPr/>
          <a:lstStyle/>
          <a:p>
            <a:r>
              <a:rPr lang="en-CA" altLang="LID4096"/>
              <a:t>In this API, the shared dictionary looks roughly the same as your typical dictionary.  In many languages, it looks like a simple array of objects of nearly any network-representable type.  Instead of numeric indices, string keys that look like file-system paths are used to index into the shared dictionary.  Making the shared dictionary API look a lot like arrays helps to keep it simple, and indexing a hierarchical data space using paths makes it familiar and accessible to most programmers.  Also, it’s possible to push data through with actually storing it on the server.</a:t>
            </a:r>
            <a:endParaRPr lang="en-US" altLang="LID4096"/>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B8F113C-ED25-AE1F-1907-46C44C80E7E5}"/>
              </a:ext>
            </a:extLst>
          </p:cNvPr>
          <p:cNvSpPr>
            <a:spLocks noGrp="1" noChangeArrowheads="1"/>
          </p:cNvSpPr>
          <p:nvPr>
            <p:ph type="sldNum" sz="quarter" idx="5"/>
          </p:nvPr>
        </p:nvSpPr>
        <p:spPr>
          <a:ln/>
        </p:spPr>
        <p:txBody>
          <a:bodyPr/>
          <a:lstStyle/>
          <a:p>
            <a:fld id="{05949BF2-87FE-43BA-A7BB-E5F18F79D0A5}" type="slidenum">
              <a:rPr lang="en-US" altLang="LID4096"/>
              <a:pPr/>
              <a:t>5</a:t>
            </a:fld>
            <a:endParaRPr lang="en-US" altLang="LID4096"/>
          </a:p>
        </p:txBody>
      </p:sp>
      <p:sp>
        <p:nvSpPr>
          <p:cNvPr id="82946" name="Rectangle 2">
            <a:extLst>
              <a:ext uri="{FF2B5EF4-FFF2-40B4-BE49-F238E27FC236}">
                <a16:creationId xmlns:a16="http://schemas.microsoft.com/office/drawing/2014/main" id="{0D442289-5DAF-CF8F-7372-244F2AABB393}"/>
              </a:ext>
            </a:extLst>
          </p:cNvPr>
          <p:cNvSpPr>
            <a:spLocks noRot="1" noChangeArrowheads="1" noTextEdit="1"/>
          </p:cNvSpPr>
          <p:nvPr>
            <p:ph type="sldImg"/>
          </p:nvPr>
        </p:nvSpPr>
        <p:spPr>
          <a:ln/>
        </p:spPr>
      </p:sp>
      <p:sp>
        <p:nvSpPr>
          <p:cNvPr id="82947" name="Rectangle 3">
            <a:extLst>
              <a:ext uri="{FF2B5EF4-FFF2-40B4-BE49-F238E27FC236}">
                <a16:creationId xmlns:a16="http://schemas.microsoft.com/office/drawing/2014/main" id="{72D7985C-1BE4-7A59-040D-7071519BEB3B}"/>
              </a:ext>
            </a:extLst>
          </p:cNvPr>
          <p:cNvSpPr>
            <a:spLocks noGrp="1" noChangeArrowheads="1"/>
          </p:cNvSpPr>
          <p:nvPr>
            <p:ph type="body" idx="1"/>
          </p:nvPr>
        </p:nvSpPr>
        <p:spPr/>
        <p:txBody>
          <a:bodyPr/>
          <a:lstStyle/>
          <a:p>
            <a:r>
              <a:rPr lang="en-CA" altLang="LID4096"/>
              <a:t>Asynchronous notification of changes made to the shared dictionary come through small objects that raise events the programmer can trap to take actions.  The subscriptions can apply to individual keys, or to groups of keys based on a pattern.  A simple pattern-matching language similar to glob used for matching filenames is used, and allows the programmer to partition the dataspace up to provide encapsulation and abstraction.  Subscrption objects also allow the programmer to implement Model-View-Controller design patterns for building groupware.</a:t>
            </a:r>
            <a:endParaRPr lang="en-US" altLang="LID4096"/>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8D1D74D-31B3-6B25-11BF-116867266FFD}"/>
              </a:ext>
            </a:extLst>
          </p:cNvPr>
          <p:cNvSpPr>
            <a:spLocks noGrp="1" noChangeArrowheads="1"/>
          </p:cNvSpPr>
          <p:nvPr>
            <p:ph type="sldNum" sz="quarter" idx="5"/>
          </p:nvPr>
        </p:nvSpPr>
        <p:spPr>
          <a:ln/>
        </p:spPr>
        <p:txBody>
          <a:bodyPr/>
          <a:lstStyle/>
          <a:p>
            <a:fld id="{5C657BF9-9A8C-4E76-A2E9-22AFE231017E}" type="slidenum">
              <a:rPr lang="en-US" altLang="LID4096"/>
              <a:pPr/>
              <a:t>6</a:t>
            </a:fld>
            <a:endParaRPr lang="en-US" altLang="LID4096"/>
          </a:p>
        </p:txBody>
      </p:sp>
      <p:sp>
        <p:nvSpPr>
          <p:cNvPr id="76802" name="Rectangle 2">
            <a:extLst>
              <a:ext uri="{FF2B5EF4-FFF2-40B4-BE49-F238E27FC236}">
                <a16:creationId xmlns:a16="http://schemas.microsoft.com/office/drawing/2014/main" id="{6907E0E1-CEE0-D05A-300C-1279D54F0253}"/>
              </a:ext>
            </a:extLst>
          </p:cNvPr>
          <p:cNvSpPr>
            <a:spLocks noRot="1" noChangeArrowheads="1" noTextEdit="1"/>
          </p:cNvSpPr>
          <p:nvPr>
            <p:ph type="sldImg"/>
          </p:nvPr>
        </p:nvSpPr>
        <p:spPr>
          <a:ln/>
        </p:spPr>
      </p:sp>
      <p:sp>
        <p:nvSpPr>
          <p:cNvPr id="76803" name="Rectangle 3">
            <a:extLst>
              <a:ext uri="{FF2B5EF4-FFF2-40B4-BE49-F238E27FC236}">
                <a16:creationId xmlns:a16="http://schemas.microsoft.com/office/drawing/2014/main" id="{AD8E5A68-E4F0-16E1-B56B-F5745C3143C0}"/>
              </a:ext>
            </a:extLst>
          </p:cNvPr>
          <p:cNvSpPr>
            <a:spLocks noGrp="1" noChangeArrowheads="1"/>
          </p:cNvSpPr>
          <p:nvPr>
            <p:ph type="body" idx="1"/>
          </p:nvPr>
        </p:nvSpPr>
        <p:spPr/>
        <p:txBody>
          <a:bodyPr/>
          <a:lstStyle/>
          <a:p>
            <a:r>
              <a:rPr lang="en-CA" altLang="LID4096"/>
              <a:t>Behind the scenes of course the Collabrary Shared Dictionary has to do a lot of work to present such a simple programmatic interface.  Some of the ‘automagic’ one finds in the Collabrary are data marhsalling for primitive, aggregate and complex data types.  So, unlike the Tcl/Tk-based GroupKit, which really only has one data type (strings) the shared dictionary allows the groupware programmer to use whatever datatype suits his or her needs.  </a:t>
            </a:r>
          </a:p>
          <a:p>
            <a:endParaRPr lang="en-US" altLang="LID4096"/>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4B83642-D104-4DA7-9B0E-C672714D9EAC}"/>
              </a:ext>
            </a:extLst>
          </p:cNvPr>
          <p:cNvSpPr>
            <a:spLocks noGrp="1" noChangeArrowheads="1"/>
          </p:cNvSpPr>
          <p:nvPr>
            <p:ph type="sldNum" sz="quarter" idx="5"/>
          </p:nvPr>
        </p:nvSpPr>
        <p:spPr>
          <a:ln/>
        </p:spPr>
        <p:txBody>
          <a:bodyPr/>
          <a:lstStyle/>
          <a:p>
            <a:fld id="{84981695-F902-4791-9D98-E722F19F065A}" type="slidenum">
              <a:rPr lang="en-US" altLang="LID4096"/>
              <a:pPr/>
              <a:t>7</a:t>
            </a:fld>
            <a:endParaRPr lang="en-US" altLang="LID4096"/>
          </a:p>
        </p:txBody>
      </p:sp>
      <p:sp>
        <p:nvSpPr>
          <p:cNvPr id="86018" name="Rectangle 2">
            <a:extLst>
              <a:ext uri="{FF2B5EF4-FFF2-40B4-BE49-F238E27FC236}">
                <a16:creationId xmlns:a16="http://schemas.microsoft.com/office/drawing/2014/main" id="{E7AA5FB5-D7DE-4FCC-B6BA-3EB5F5DFEE9B}"/>
              </a:ext>
            </a:extLst>
          </p:cNvPr>
          <p:cNvSpPr>
            <a:spLocks noRot="1" noChangeArrowheads="1" noTextEdit="1"/>
          </p:cNvSpPr>
          <p:nvPr>
            <p:ph type="sldImg"/>
          </p:nvPr>
        </p:nvSpPr>
        <p:spPr>
          <a:ln/>
        </p:spPr>
      </p:sp>
      <p:sp>
        <p:nvSpPr>
          <p:cNvPr id="86019" name="Rectangle 3">
            <a:extLst>
              <a:ext uri="{FF2B5EF4-FFF2-40B4-BE49-F238E27FC236}">
                <a16:creationId xmlns:a16="http://schemas.microsoft.com/office/drawing/2014/main" id="{4683A5D6-DE4C-CCEB-1378-E691ABD3D1AD}"/>
              </a:ext>
            </a:extLst>
          </p:cNvPr>
          <p:cNvSpPr>
            <a:spLocks noGrp="1" noChangeArrowheads="1"/>
          </p:cNvSpPr>
          <p:nvPr>
            <p:ph type="body" idx="1"/>
          </p:nvPr>
        </p:nvSpPr>
        <p:spPr/>
        <p:txBody>
          <a:bodyPr/>
          <a:lstStyle/>
          <a:p>
            <a:r>
              <a:rPr lang="en-CA" altLang="LID4096"/>
              <a:t>Establishing client connections to the shared dictionary server is done with one method call passing a simple URL to the shared dictionary server.  If the network goes down, the shared dictionary can be set to automatically try to re-establish the connection on a timer.  </a:t>
            </a:r>
          </a:p>
          <a:p>
            <a:r>
              <a:rPr lang="en-CA" altLang="LID4096"/>
              <a:t>Each client connection is automatically assigned a unique id and tying sub-trees in the shared dictionary hierarchy to a particular client connection is done by embedded metadata: specially-named server recognized keys that specify which to which client connection data is associated.  The server will automatically purge these keys from the dictionary when the client disconnects.</a:t>
            </a:r>
          </a:p>
          <a:p>
            <a:endParaRPr lang="en-US" altLang="LID4096"/>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1F3F417-B7CD-E2A6-6A84-DEA4BCC49C5F}"/>
              </a:ext>
            </a:extLst>
          </p:cNvPr>
          <p:cNvSpPr>
            <a:spLocks noGrp="1" noChangeArrowheads="1"/>
          </p:cNvSpPr>
          <p:nvPr>
            <p:ph type="sldNum" sz="quarter" idx="5"/>
          </p:nvPr>
        </p:nvSpPr>
        <p:spPr>
          <a:ln/>
        </p:spPr>
        <p:txBody>
          <a:bodyPr/>
          <a:lstStyle/>
          <a:p>
            <a:fld id="{336F1E26-26D1-479F-B61C-76A5C77A37A3}" type="slidenum">
              <a:rPr lang="en-US" altLang="LID4096"/>
              <a:pPr/>
              <a:t>8</a:t>
            </a:fld>
            <a:endParaRPr lang="en-US" altLang="LID4096"/>
          </a:p>
        </p:txBody>
      </p:sp>
      <p:sp>
        <p:nvSpPr>
          <p:cNvPr id="77826" name="Rectangle 2">
            <a:extLst>
              <a:ext uri="{FF2B5EF4-FFF2-40B4-BE49-F238E27FC236}">
                <a16:creationId xmlns:a16="http://schemas.microsoft.com/office/drawing/2014/main" id="{034C8163-C871-3A23-B63F-5B0946C9DB0E}"/>
              </a:ext>
            </a:extLst>
          </p:cNvPr>
          <p:cNvSpPr>
            <a:spLocks noRot="1" noChangeArrowheads="1" noTextEdit="1"/>
          </p:cNvSpPr>
          <p:nvPr>
            <p:ph type="sldImg"/>
          </p:nvPr>
        </p:nvSpPr>
        <p:spPr>
          <a:ln/>
        </p:spPr>
      </p:sp>
      <p:sp>
        <p:nvSpPr>
          <p:cNvPr id="77827" name="Rectangle 3">
            <a:extLst>
              <a:ext uri="{FF2B5EF4-FFF2-40B4-BE49-F238E27FC236}">
                <a16:creationId xmlns:a16="http://schemas.microsoft.com/office/drawing/2014/main" id="{4CC992E2-8B57-31D8-CFEB-AEE083D5F7AB}"/>
              </a:ext>
            </a:extLst>
          </p:cNvPr>
          <p:cNvSpPr>
            <a:spLocks noGrp="1" noChangeArrowheads="1"/>
          </p:cNvSpPr>
          <p:nvPr>
            <p:ph type="body" idx="1"/>
          </p:nvPr>
        </p:nvSpPr>
        <p:spPr/>
        <p:txBody>
          <a:bodyPr/>
          <a:lstStyle/>
          <a:p>
            <a:r>
              <a:rPr lang="en-CA" altLang="LID4096"/>
              <a:t>Beyond its simple API and integrated support for multimedia the shared dictionary has other advantages. It meets the performance requirements demanded of interactive real-time multimedia groupware that uses near full-motion video and audio.  Much of these performance gains come through its simple yet sufficient network service implementation, which does not try to be all things to all programmers.  It easily supports upwards of a thousand notifications per second on lower-end desktop PCs.  The server is lightweight enough so that several shared dictionaries can be served out by a normal PC.  The client and server use the same software components: starting a server is programmatically the same as starting a client. </a:t>
            </a:r>
          </a:p>
          <a:p>
            <a:r>
              <a:rPr lang="en-CA" altLang="LID4096"/>
              <a:t>Also, we’ve also found that providing server-side persistence atop a notification server-like architecture greatly relieves the end programmer from a good deal of burden figuring out how to update newcomers to a groupware session with the data that’s already there.</a:t>
            </a:r>
            <a:endParaRPr lang="en-US" altLang="LID4096"/>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EE2471F-EA4F-0584-41B6-2474EF44BF30}"/>
              </a:ext>
            </a:extLst>
          </p:cNvPr>
          <p:cNvSpPr>
            <a:spLocks noGrp="1" noChangeArrowheads="1"/>
          </p:cNvSpPr>
          <p:nvPr>
            <p:ph type="sldNum" sz="quarter" idx="5"/>
          </p:nvPr>
        </p:nvSpPr>
        <p:spPr>
          <a:ln/>
        </p:spPr>
        <p:txBody>
          <a:bodyPr/>
          <a:lstStyle/>
          <a:p>
            <a:fld id="{F437335B-17B4-4D8B-9E1D-E004DB1F317A}" type="slidenum">
              <a:rPr lang="en-US" altLang="LID4096"/>
              <a:pPr/>
              <a:t>9</a:t>
            </a:fld>
            <a:endParaRPr lang="en-US" altLang="LID4096"/>
          </a:p>
        </p:txBody>
      </p:sp>
      <p:sp>
        <p:nvSpPr>
          <p:cNvPr id="78850" name="Rectangle 2">
            <a:extLst>
              <a:ext uri="{FF2B5EF4-FFF2-40B4-BE49-F238E27FC236}">
                <a16:creationId xmlns:a16="http://schemas.microsoft.com/office/drawing/2014/main" id="{E87DDBF2-C075-0677-2D18-872E2DFC8C43}"/>
              </a:ext>
            </a:extLst>
          </p:cNvPr>
          <p:cNvSpPr>
            <a:spLocks noRot="1" noChangeArrowheads="1" noTextEdit="1"/>
          </p:cNvSpPr>
          <p:nvPr>
            <p:ph type="sldImg"/>
          </p:nvPr>
        </p:nvSpPr>
        <p:spPr>
          <a:ln/>
        </p:spPr>
      </p:sp>
      <p:sp>
        <p:nvSpPr>
          <p:cNvPr id="78851" name="Rectangle 3">
            <a:extLst>
              <a:ext uri="{FF2B5EF4-FFF2-40B4-BE49-F238E27FC236}">
                <a16:creationId xmlns:a16="http://schemas.microsoft.com/office/drawing/2014/main" id="{4EB39C8B-0F93-8783-3D19-6E080C8AF458}"/>
              </a:ext>
            </a:extLst>
          </p:cNvPr>
          <p:cNvSpPr>
            <a:spLocks noGrp="1" noChangeArrowheads="1"/>
          </p:cNvSpPr>
          <p:nvPr>
            <p:ph type="body" idx="1"/>
          </p:nvPr>
        </p:nvSpPr>
        <p:spPr/>
        <p:txBody>
          <a:bodyPr/>
          <a:lstStyle/>
          <a:p>
            <a:r>
              <a:rPr lang="en-CA" altLang="LID4096"/>
              <a:t>It should be clear by now that although the Collabrary is quite generic it was built to address specific needs, and so there are a few notable things missing from it’s present implementation.  I’m keenly interested in adding authentication, but I will claim here that many of the other features listed on this slide are ‘gravy’ that are needed for a complete and proper implementation but are not genuinely needed for prototyping groupware.</a:t>
            </a:r>
            <a:endParaRPr lang="en-US" altLang="LID4096"/>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4FF2FF6-5AEB-FDB8-D8BE-14A8367FE33E}"/>
              </a:ext>
            </a:extLst>
          </p:cNvPr>
          <p:cNvSpPr>
            <a:spLocks noGrp="1" noChangeArrowheads="1"/>
          </p:cNvSpPr>
          <p:nvPr>
            <p:ph type="sldNum" sz="quarter" idx="5"/>
          </p:nvPr>
        </p:nvSpPr>
        <p:spPr>
          <a:ln/>
        </p:spPr>
        <p:txBody>
          <a:bodyPr/>
          <a:lstStyle/>
          <a:p>
            <a:fld id="{01EC9E34-D6F1-4B11-9777-D87E878D4DD5}" type="slidenum">
              <a:rPr lang="en-US" altLang="LID4096"/>
              <a:pPr/>
              <a:t>10</a:t>
            </a:fld>
            <a:endParaRPr lang="en-US" altLang="LID4096"/>
          </a:p>
        </p:txBody>
      </p:sp>
      <p:sp>
        <p:nvSpPr>
          <p:cNvPr id="79874" name="Rectangle 2">
            <a:extLst>
              <a:ext uri="{FF2B5EF4-FFF2-40B4-BE49-F238E27FC236}">
                <a16:creationId xmlns:a16="http://schemas.microsoft.com/office/drawing/2014/main" id="{3A3DEDC9-F6B6-0465-B23A-F134B07AC278}"/>
              </a:ext>
            </a:extLst>
          </p:cNvPr>
          <p:cNvSpPr>
            <a:spLocks noRot="1" noChangeArrowheads="1" noTextEdit="1"/>
          </p:cNvSpPr>
          <p:nvPr>
            <p:ph type="sldImg"/>
          </p:nvPr>
        </p:nvSpPr>
        <p:spPr>
          <a:ln/>
        </p:spPr>
      </p:sp>
      <p:sp>
        <p:nvSpPr>
          <p:cNvPr id="79875" name="Rectangle 3">
            <a:extLst>
              <a:ext uri="{FF2B5EF4-FFF2-40B4-BE49-F238E27FC236}">
                <a16:creationId xmlns:a16="http://schemas.microsoft.com/office/drawing/2014/main" id="{4176B9E8-76A1-B8B6-BADF-7E046CF83888}"/>
              </a:ext>
            </a:extLst>
          </p:cNvPr>
          <p:cNvSpPr>
            <a:spLocks noGrp="1" noChangeArrowheads="1"/>
          </p:cNvSpPr>
          <p:nvPr>
            <p:ph type="body" idx="1"/>
          </p:nvPr>
        </p:nvSpPr>
        <p:spPr/>
        <p:txBody>
          <a:bodyPr/>
          <a:lstStyle/>
          <a:p>
            <a:r>
              <a:rPr lang="en-CA" altLang="LID4096"/>
              <a:t>Now, having droned on incessently about the shared dictionary I want to show it in action.  At GroupLab we use the Collabrary and in particular the shared dictionary as the network service driving our Notification Collage program.  The toolkit is being used by undergraduates and graduate students in their own projects.  Undergraduates who have used the collabrary in course projects, these novice programmers who are approaching groupware cold are able to get started with the collabrary after just an hour lecture and in less than three weeks have working groupware prototypes.  Although I wanted to present to you the code for this simple Graffiti Video Conferencing sample, an error on my part means I will be unable to show it to you today.  In its place I will show you a very simple video media space hacked from about ten lines of VB code.</a:t>
            </a:r>
            <a:endParaRPr lang="en-US" altLang="LID4096"/>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9E2A8B-1BE4-5638-18AE-5E07BD8E4801}"/>
              </a:ext>
            </a:extLst>
          </p:cNvPr>
          <p:cNvSpPr>
            <a:spLocks noGrp="1" noChangeArrowheads="1"/>
          </p:cNvSpPr>
          <p:nvPr>
            <p:ph type="sldNum" sz="quarter" idx="5"/>
          </p:nvPr>
        </p:nvSpPr>
        <p:spPr>
          <a:ln/>
        </p:spPr>
        <p:txBody>
          <a:bodyPr/>
          <a:lstStyle/>
          <a:p>
            <a:fld id="{783462B1-7EB5-48DE-8221-17C0C0F2754B}" type="slidenum">
              <a:rPr lang="en-US" altLang="LID4096"/>
              <a:pPr/>
              <a:t>11</a:t>
            </a:fld>
            <a:endParaRPr lang="en-US" altLang="LID4096"/>
          </a:p>
        </p:txBody>
      </p:sp>
      <p:sp>
        <p:nvSpPr>
          <p:cNvPr id="80898" name="Rectangle 2">
            <a:extLst>
              <a:ext uri="{FF2B5EF4-FFF2-40B4-BE49-F238E27FC236}">
                <a16:creationId xmlns:a16="http://schemas.microsoft.com/office/drawing/2014/main" id="{D66BB03D-08E1-4F3B-EB5C-05151FA4E064}"/>
              </a:ext>
            </a:extLst>
          </p:cNvPr>
          <p:cNvSpPr>
            <a:spLocks noRot="1" noChangeArrowheads="1" noTextEdit="1"/>
          </p:cNvSpPr>
          <p:nvPr>
            <p:ph type="sldImg"/>
          </p:nvPr>
        </p:nvSpPr>
        <p:spPr>
          <a:ln/>
        </p:spPr>
      </p:sp>
      <p:sp>
        <p:nvSpPr>
          <p:cNvPr id="80899" name="Rectangle 3">
            <a:extLst>
              <a:ext uri="{FF2B5EF4-FFF2-40B4-BE49-F238E27FC236}">
                <a16:creationId xmlns:a16="http://schemas.microsoft.com/office/drawing/2014/main" id="{F7ACEBB4-40F2-3667-A9EF-2B109F0BE557}"/>
              </a:ext>
            </a:extLst>
          </p:cNvPr>
          <p:cNvSpPr>
            <a:spLocks noGrp="1" noChangeArrowheads="1"/>
          </p:cNvSpPr>
          <p:nvPr>
            <p:ph type="body" idx="1"/>
          </p:nvPr>
        </p:nvSpPr>
        <p:spPr/>
        <p:txBody>
          <a:bodyPr/>
          <a:lstStyle/>
          <a:p>
            <a:r>
              <a:rPr lang="en-CA" altLang="LID4096"/>
              <a:t>To recap, the Collabrary is a toolkit for prototyping multimedia groupware.  It affords notifications, persistence and multimedia in a generic yet feature-full design.  The critical aspect of it, and something that I feel needs to be stressed is that it provides a very simple programmatic interface that encourages groupware programming patterns we’ve found to be successful in the past.</a:t>
            </a:r>
            <a:endParaRPr lang="en-US" altLang="LID4096"/>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9634" name="Group 2">
            <a:extLst>
              <a:ext uri="{FF2B5EF4-FFF2-40B4-BE49-F238E27FC236}">
                <a16:creationId xmlns:a16="http://schemas.microsoft.com/office/drawing/2014/main" id="{FF23CAB4-8A55-A382-D448-37E6B8D42B14}"/>
              </a:ext>
            </a:extLst>
          </p:cNvPr>
          <p:cNvGrpSpPr>
            <a:grpSpLocks/>
          </p:cNvGrpSpPr>
          <p:nvPr/>
        </p:nvGrpSpPr>
        <p:grpSpPr bwMode="auto">
          <a:xfrm>
            <a:off x="0" y="0"/>
            <a:ext cx="9144000" cy="6858000"/>
            <a:chOff x="0" y="0"/>
            <a:chExt cx="5760" cy="4320"/>
          </a:xfrm>
        </p:grpSpPr>
        <p:sp>
          <p:nvSpPr>
            <p:cNvPr id="69635" name="Rectangle 3">
              <a:extLst>
                <a:ext uri="{FF2B5EF4-FFF2-40B4-BE49-F238E27FC236}">
                  <a16:creationId xmlns:a16="http://schemas.microsoft.com/office/drawing/2014/main" id="{F0D7E248-0E35-A740-95EE-933262C3F5B1}"/>
                </a:ext>
              </a:extLst>
            </p:cNvPr>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LID4096" sz="2400">
                <a:latin typeface="Times New Roman" panose="02020603050405020304" pitchFamily="18" charset="0"/>
              </a:endParaRPr>
            </a:p>
          </p:txBody>
        </p:sp>
        <p:sp>
          <p:nvSpPr>
            <p:cNvPr id="69636" name="Rectangle 4">
              <a:extLst>
                <a:ext uri="{FF2B5EF4-FFF2-40B4-BE49-F238E27FC236}">
                  <a16:creationId xmlns:a16="http://schemas.microsoft.com/office/drawing/2014/main" id="{1D248EBF-D634-AAA8-9122-ABDE5045212D}"/>
                </a:ext>
              </a:extLst>
            </p:cNvPr>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grpSp>
          <p:nvGrpSpPr>
            <p:cNvPr id="69637" name="Group 5">
              <a:extLst>
                <a:ext uri="{FF2B5EF4-FFF2-40B4-BE49-F238E27FC236}">
                  <a16:creationId xmlns:a16="http://schemas.microsoft.com/office/drawing/2014/main" id="{14BAD8B7-BD2C-D558-55EA-452738157C02}"/>
                </a:ext>
              </a:extLst>
            </p:cNvPr>
            <p:cNvGrpSpPr>
              <a:grpSpLocks/>
            </p:cNvGrpSpPr>
            <p:nvPr/>
          </p:nvGrpSpPr>
          <p:grpSpPr bwMode="auto">
            <a:xfrm>
              <a:off x="0" y="672"/>
              <a:ext cx="1806" cy="1989"/>
              <a:chOff x="0" y="672"/>
              <a:chExt cx="1806" cy="1989"/>
            </a:xfrm>
          </p:grpSpPr>
          <p:sp>
            <p:nvSpPr>
              <p:cNvPr id="69638" name="Rectangle 6">
                <a:extLst>
                  <a:ext uri="{FF2B5EF4-FFF2-40B4-BE49-F238E27FC236}">
                    <a16:creationId xmlns:a16="http://schemas.microsoft.com/office/drawing/2014/main" id="{4C552A65-D514-FF1E-3451-A38CA993AED1}"/>
                  </a:ext>
                </a:extLst>
              </p:cNvPr>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9639" name="Rectangle 7">
                <a:extLst>
                  <a:ext uri="{FF2B5EF4-FFF2-40B4-BE49-F238E27FC236}">
                    <a16:creationId xmlns:a16="http://schemas.microsoft.com/office/drawing/2014/main" id="{B273E3A4-9FFA-EB5F-9BE1-2422608120B5}"/>
                  </a:ext>
                </a:extLst>
              </p:cNvPr>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9640" name="Rectangle 8">
                <a:extLst>
                  <a:ext uri="{FF2B5EF4-FFF2-40B4-BE49-F238E27FC236}">
                    <a16:creationId xmlns:a16="http://schemas.microsoft.com/office/drawing/2014/main" id="{2467A3C5-ED40-C83D-4074-93934DD87484}"/>
                  </a:ext>
                </a:extLst>
              </p:cNvPr>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9641" name="Rectangle 9">
                <a:extLst>
                  <a:ext uri="{FF2B5EF4-FFF2-40B4-BE49-F238E27FC236}">
                    <a16:creationId xmlns:a16="http://schemas.microsoft.com/office/drawing/2014/main" id="{89F6A97B-94F6-C3B3-3D01-F82158E82012}"/>
                  </a:ext>
                </a:extLst>
              </p:cNvPr>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9642" name="Rectangle 10">
                <a:extLst>
                  <a:ext uri="{FF2B5EF4-FFF2-40B4-BE49-F238E27FC236}">
                    <a16:creationId xmlns:a16="http://schemas.microsoft.com/office/drawing/2014/main" id="{A64CA0C9-FC7D-2016-B95C-DAB23182A42C}"/>
                  </a:ext>
                </a:extLst>
              </p:cNvPr>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9643" name="Rectangle 11">
                <a:extLst>
                  <a:ext uri="{FF2B5EF4-FFF2-40B4-BE49-F238E27FC236}">
                    <a16:creationId xmlns:a16="http://schemas.microsoft.com/office/drawing/2014/main" id="{309FC1EC-3DC1-C0B2-9744-27DE385DE497}"/>
                  </a:ext>
                </a:extLst>
              </p:cNvPr>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9644" name="Rectangle 12">
                <a:extLst>
                  <a:ext uri="{FF2B5EF4-FFF2-40B4-BE49-F238E27FC236}">
                    <a16:creationId xmlns:a16="http://schemas.microsoft.com/office/drawing/2014/main" id="{25AE1039-E3DF-B995-3173-939440853B12}"/>
                  </a:ext>
                </a:extLst>
              </p:cNvPr>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9645" name="Rectangle 13">
                <a:extLst>
                  <a:ext uri="{FF2B5EF4-FFF2-40B4-BE49-F238E27FC236}">
                    <a16:creationId xmlns:a16="http://schemas.microsoft.com/office/drawing/2014/main" id="{EE1973E7-4C7F-BB40-1E4A-480600CC59D9}"/>
                  </a:ext>
                </a:extLst>
              </p:cNvPr>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9646" name="Rectangle 14">
                <a:extLst>
                  <a:ext uri="{FF2B5EF4-FFF2-40B4-BE49-F238E27FC236}">
                    <a16:creationId xmlns:a16="http://schemas.microsoft.com/office/drawing/2014/main" id="{E913A292-D76F-A23C-C279-243957BBB188}"/>
                  </a:ext>
                </a:extLst>
              </p:cNvPr>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9647" name="Rectangle 15">
                <a:extLst>
                  <a:ext uri="{FF2B5EF4-FFF2-40B4-BE49-F238E27FC236}">
                    <a16:creationId xmlns:a16="http://schemas.microsoft.com/office/drawing/2014/main" id="{3869B6F2-09E8-C8FE-929F-ADCC337DE7F9}"/>
                  </a:ext>
                </a:extLst>
              </p:cNvPr>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grpSp>
      </p:grpSp>
      <p:sp>
        <p:nvSpPr>
          <p:cNvPr id="69648" name="Rectangle 16">
            <a:extLst>
              <a:ext uri="{FF2B5EF4-FFF2-40B4-BE49-F238E27FC236}">
                <a16:creationId xmlns:a16="http://schemas.microsoft.com/office/drawing/2014/main" id="{1D764C21-B42E-D796-794A-79187B632F1A}"/>
              </a:ext>
            </a:extLst>
          </p:cNvPr>
          <p:cNvSpPr>
            <a:spLocks noGrp="1" noChangeArrowheads="1"/>
          </p:cNvSpPr>
          <p:nvPr>
            <p:ph type="dt" sz="half" idx="2"/>
          </p:nvPr>
        </p:nvSpPr>
        <p:spPr>
          <a:xfrm>
            <a:off x="457200" y="6248400"/>
            <a:ext cx="2133600" cy="457200"/>
          </a:xfrm>
        </p:spPr>
        <p:txBody>
          <a:bodyPr/>
          <a:lstStyle>
            <a:lvl1pPr>
              <a:defRPr/>
            </a:lvl1pPr>
          </a:lstStyle>
          <a:p>
            <a:endParaRPr lang="en-CA" altLang="LID4096"/>
          </a:p>
        </p:txBody>
      </p:sp>
      <p:sp>
        <p:nvSpPr>
          <p:cNvPr id="69649" name="Rectangle 17">
            <a:extLst>
              <a:ext uri="{FF2B5EF4-FFF2-40B4-BE49-F238E27FC236}">
                <a16:creationId xmlns:a16="http://schemas.microsoft.com/office/drawing/2014/main" id="{2C2325C1-B050-578B-BC19-F0C68C438EC8}"/>
              </a:ext>
            </a:extLst>
          </p:cNvPr>
          <p:cNvSpPr>
            <a:spLocks noGrp="1" noChangeArrowheads="1"/>
          </p:cNvSpPr>
          <p:nvPr>
            <p:ph type="ftr" sz="quarter" idx="3"/>
          </p:nvPr>
        </p:nvSpPr>
        <p:spPr/>
        <p:txBody>
          <a:bodyPr/>
          <a:lstStyle>
            <a:lvl1pPr>
              <a:defRPr/>
            </a:lvl1pPr>
          </a:lstStyle>
          <a:p>
            <a:endParaRPr lang="en-CA" altLang="LID4096"/>
          </a:p>
        </p:txBody>
      </p:sp>
      <p:sp>
        <p:nvSpPr>
          <p:cNvPr id="69650" name="Rectangle 18">
            <a:extLst>
              <a:ext uri="{FF2B5EF4-FFF2-40B4-BE49-F238E27FC236}">
                <a16:creationId xmlns:a16="http://schemas.microsoft.com/office/drawing/2014/main" id="{D28F10EF-2246-9C5C-20EB-6116DC0379FA}"/>
              </a:ext>
            </a:extLst>
          </p:cNvPr>
          <p:cNvSpPr>
            <a:spLocks noGrp="1" noChangeArrowheads="1"/>
          </p:cNvSpPr>
          <p:nvPr>
            <p:ph type="sldNum" sz="quarter" idx="4"/>
          </p:nvPr>
        </p:nvSpPr>
        <p:spPr/>
        <p:txBody>
          <a:bodyPr/>
          <a:lstStyle>
            <a:lvl1pPr>
              <a:defRPr/>
            </a:lvl1pPr>
          </a:lstStyle>
          <a:p>
            <a:fld id="{13C11181-8041-4A1A-9444-05D47155BD5B}" type="slidenum">
              <a:rPr lang="en-CA" altLang="LID4096"/>
              <a:pPr/>
              <a:t>‹#›</a:t>
            </a:fld>
            <a:endParaRPr lang="en-CA" altLang="LID4096"/>
          </a:p>
        </p:txBody>
      </p:sp>
      <p:sp>
        <p:nvSpPr>
          <p:cNvPr id="69651" name="Rectangle 19">
            <a:extLst>
              <a:ext uri="{FF2B5EF4-FFF2-40B4-BE49-F238E27FC236}">
                <a16:creationId xmlns:a16="http://schemas.microsoft.com/office/drawing/2014/main" id="{B4921DC0-F56F-4949-66A8-6491724CA92C}"/>
              </a:ext>
            </a:extLst>
          </p:cNvPr>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CA" altLang="LID4096" noProof="0"/>
              <a:t>Click to edit Master title style</a:t>
            </a:r>
          </a:p>
        </p:txBody>
      </p:sp>
      <p:sp>
        <p:nvSpPr>
          <p:cNvPr id="69652" name="Rectangle 20">
            <a:extLst>
              <a:ext uri="{FF2B5EF4-FFF2-40B4-BE49-F238E27FC236}">
                <a16:creationId xmlns:a16="http://schemas.microsoft.com/office/drawing/2014/main" id="{37409AF5-7892-C97C-6F0C-03DB757F42D2}"/>
              </a:ext>
            </a:extLst>
          </p:cNvPr>
          <p:cNvSpPr>
            <a:spLocks noGrp="1" noChangeArrowheads="1"/>
          </p:cNvSpPr>
          <p:nvPr>
            <p:ph type="subTitle" idx="1"/>
          </p:nvPr>
        </p:nvSpPr>
        <p:spPr>
          <a:xfrm>
            <a:off x="2971800" y="4267200"/>
            <a:ext cx="6019800" cy="1752600"/>
          </a:xfrm>
        </p:spPr>
        <p:txBody>
          <a:bodyPr/>
          <a:lstStyle>
            <a:lvl1pPr marL="0" indent="0">
              <a:buFont typeface="Wingdings" panose="05000000000000000000" pitchFamily="2" charset="2"/>
              <a:buNone/>
              <a:defRPr sz="3400"/>
            </a:lvl1pPr>
          </a:lstStyle>
          <a:p>
            <a:pPr lvl="0"/>
            <a:r>
              <a:rPr lang="en-CA" altLang="LID4096"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80553-921A-EBED-966E-67AEF0B9386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47D0113D-E77C-97E0-0A51-6AAF1CB8EA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Footer Placeholder 3">
            <a:extLst>
              <a:ext uri="{FF2B5EF4-FFF2-40B4-BE49-F238E27FC236}">
                <a16:creationId xmlns:a16="http://schemas.microsoft.com/office/drawing/2014/main" id="{5E1EF14C-09A6-4BE8-9F9A-F27D69D29D12}"/>
              </a:ext>
            </a:extLst>
          </p:cNvPr>
          <p:cNvSpPr>
            <a:spLocks noGrp="1"/>
          </p:cNvSpPr>
          <p:nvPr>
            <p:ph type="ftr" sz="quarter" idx="10"/>
          </p:nvPr>
        </p:nvSpPr>
        <p:spPr/>
        <p:txBody>
          <a:bodyPr/>
          <a:lstStyle>
            <a:lvl1pPr>
              <a:defRPr/>
            </a:lvl1pPr>
          </a:lstStyle>
          <a:p>
            <a:endParaRPr lang="en-CA" altLang="LID4096"/>
          </a:p>
        </p:txBody>
      </p:sp>
      <p:sp>
        <p:nvSpPr>
          <p:cNvPr id="5" name="Slide Number Placeholder 4">
            <a:extLst>
              <a:ext uri="{FF2B5EF4-FFF2-40B4-BE49-F238E27FC236}">
                <a16:creationId xmlns:a16="http://schemas.microsoft.com/office/drawing/2014/main" id="{90AFCF46-861D-1D94-3BEE-132B8855FE15}"/>
              </a:ext>
            </a:extLst>
          </p:cNvPr>
          <p:cNvSpPr>
            <a:spLocks noGrp="1"/>
          </p:cNvSpPr>
          <p:nvPr>
            <p:ph type="sldNum" sz="quarter" idx="11"/>
          </p:nvPr>
        </p:nvSpPr>
        <p:spPr/>
        <p:txBody>
          <a:bodyPr/>
          <a:lstStyle>
            <a:lvl1pPr>
              <a:defRPr/>
            </a:lvl1pPr>
          </a:lstStyle>
          <a:p>
            <a:fld id="{0D127B21-3FF3-47B9-9577-1B418DFFA408}" type="slidenum">
              <a:rPr lang="en-CA" altLang="LID4096"/>
              <a:pPr/>
              <a:t>‹#›</a:t>
            </a:fld>
            <a:endParaRPr lang="en-CA" altLang="LID4096"/>
          </a:p>
        </p:txBody>
      </p:sp>
      <p:sp>
        <p:nvSpPr>
          <p:cNvPr id="6" name="Date Placeholder 5">
            <a:extLst>
              <a:ext uri="{FF2B5EF4-FFF2-40B4-BE49-F238E27FC236}">
                <a16:creationId xmlns:a16="http://schemas.microsoft.com/office/drawing/2014/main" id="{61027737-C9AF-E21D-FAAD-71EEDFEECFAE}"/>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217117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B25E-A734-8C39-EDAF-1AB77C48B46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88583B9C-0232-640F-51E8-F8AF48C2FBB8}"/>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Footer Placeholder 3">
            <a:extLst>
              <a:ext uri="{FF2B5EF4-FFF2-40B4-BE49-F238E27FC236}">
                <a16:creationId xmlns:a16="http://schemas.microsoft.com/office/drawing/2014/main" id="{DCBC40FE-67CA-F94A-4BB9-D4D7A9661BE7}"/>
              </a:ext>
            </a:extLst>
          </p:cNvPr>
          <p:cNvSpPr>
            <a:spLocks noGrp="1"/>
          </p:cNvSpPr>
          <p:nvPr>
            <p:ph type="ftr" sz="quarter" idx="10"/>
          </p:nvPr>
        </p:nvSpPr>
        <p:spPr/>
        <p:txBody>
          <a:bodyPr/>
          <a:lstStyle>
            <a:lvl1pPr>
              <a:defRPr/>
            </a:lvl1pPr>
          </a:lstStyle>
          <a:p>
            <a:endParaRPr lang="en-CA" altLang="LID4096"/>
          </a:p>
        </p:txBody>
      </p:sp>
      <p:sp>
        <p:nvSpPr>
          <p:cNvPr id="5" name="Slide Number Placeholder 4">
            <a:extLst>
              <a:ext uri="{FF2B5EF4-FFF2-40B4-BE49-F238E27FC236}">
                <a16:creationId xmlns:a16="http://schemas.microsoft.com/office/drawing/2014/main" id="{C2FBFC00-EABB-C9D1-1F24-637BB3B16743}"/>
              </a:ext>
            </a:extLst>
          </p:cNvPr>
          <p:cNvSpPr>
            <a:spLocks noGrp="1"/>
          </p:cNvSpPr>
          <p:nvPr>
            <p:ph type="sldNum" sz="quarter" idx="11"/>
          </p:nvPr>
        </p:nvSpPr>
        <p:spPr/>
        <p:txBody>
          <a:bodyPr/>
          <a:lstStyle>
            <a:lvl1pPr>
              <a:defRPr/>
            </a:lvl1pPr>
          </a:lstStyle>
          <a:p>
            <a:fld id="{BDCDE29A-C754-4A17-99B3-9D159DD58E56}" type="slidenum">
              <a:rPr lang="en-CA" altLang="LID4096"/>
              <a:pPr/>
              <a:t>‹#›</a:t>
            </a:fld>
            <a:endParaRPr lang="en-CA" altLang="LID4096"/>
          </a:p>
        </p:txBody>
      </p:sp>
      <p:sp>
        <p:nvSpPr>
          <p:cNvPr id="6" name="Date Placeholder 5">
            <a:extLst>
              <a:ext uri="{FF2B5EF4-FFF2-40B4-BE49-F238E27FC236}">
                <a16:creationId xmlns:a16="http://schemas.microsoft.com/office/drawing/2014/main" id="{BCB2BF9F-89E0-E391-CF3F-4BADCF807959}"/>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32311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F6DF7-B94D-27AE-6AA2-83DDA8DCDA5C}"/>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FC25351F-6642-2946-44EE-6D1E24C0A731}"/>
              </a:ext>
            </a:extLst>
          </p:cNvPr>
          <p:cNvSpPr>
            <a:spLocks noGrp="1"/>
          </p:cNvSpPr>
          <p:nvPr>
            <p:ph sz="half" idx="1"/>
          </p:nvPr>
        </p:nvSpPr>
        <p:spPr>
          <a:xfrm>
            <a:off x="457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B710941E-5978-3D22-3D49-EA2ED967837E}"/>
              </a:ext>
            </a:extLst>
          </p:cNvPr>
          <p:cNvSpPr>
            <a:spLocks noGrp="1"/>
          </p:cNvSpPr>
          <p:nvPr>
            <p:ph sz="half" idx="2"/>
          </p:nvPr>
        </p:nvSpPr>
        <p:spPr>
          <a:xfrm>
            <a:off x="4648200" y="1981200"/>
            <a:ext cx="4038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Footer Placeholder 4">
            <a:extLst>
              <a:ext uri="{FF2B5EF4-FFF2-40B4-BE49-F238E27FC236}">
                <a16:creationId xmlns:a16="http://schemas.microsoft.com/office/drawing/2014/main" id="{6D6CAB97-B462-858F-972B-3B5BE28670C5}"/>
              </a:ext>
            </a:extLst>
          </p:cNvPr>
          <p:cNvSpPr>
            <a:spLocks noGrp="1"/>
          </p:cNvSpPr>
          <p:nvPr>
            <p:ph type="ftr" sz="quarter" idx="10"/>
          </p:nvPr>
        </p:nvSpPr>
        <p:spPr/>
        <p:txBody>
          <a:bodyPr/>
          <a:lstStyle>
            <a:lvl1pPr>
              <a:defRPr/>
            </a:lvl1pPr>
          </a:lstStyle>
          <a:p>
            <a:endParaRPr lang="en-CA" altLang="LID4096"/>
          </a:p>
        </p:txBody>
      </p:sp>
      <p:sp>
        <p:nvSpPr>
          <p:cNvPr id="6" name="Slide Number Placeholder 5">
            <a:extLst>
              <a:ext uri="{FF2B5EF4-FFF2-40B4-BE49-F238E27FC236}">
                <a16:creationId xmlns:a16="http://schemas.microsoft.com/office/drawing/2014/main" id="{80F0144B-53D7-5C1E-4225-5378E8E061E5}"/>
              </a:ext>
            </a:extLst>
          </p:cNvPr>
          <p:cNvSpPr>
            <a:spLocks noGrp="1"/>
          </p:cNvSpPr>
          <p:nvPr>
            <p:ph type="sldNum" sz="quarter" idx="11"/>
          </p:nvPr>
        </p:nvSpPr>
        <p:spPr/>
        <p:txBody>
          <a:bodyPr/>
          <a:lstStyle>
            <a:lvl1pPr>
              <a:defRPr/>
            </a:lvl1pPr>
          </a:lstStyle>
          <a:p>
            <a:fld id="{7AA2DE99-D13D-44BA-A894-8CB7AFECCB53}" type="slidenum">
              <a:rPr lang="en-CA" altLang="LID4096"/>
              <a:pPr/>
              <a:t>‹#›</a:t>
            </a:fld>
            <a:endParaRPr lang="en-CA" altLang="LID4096"/>
          </a:p>
        </p:txBody>
      </p:sp>
      <p:sp>
        <p:nvSpPr>
          <p:cNvPr id="7" name="Date Placeholder 6">
            <a:extLst>
              <a:ext uri="{FF2B5EF4-FFF2-40B4-BE49-F238E27FC236}">
                <a16:creationId xmlns:a16="http://schemas.microsoft.com/office/drawing/2014/main" id="{A63290E1-82D2-CACC-E169-8BAF4C084552}"/>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114822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68A18-6F2B-03CD-DE77-3F11F0B6DB5B}"/>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3580F0B8-C44F-7A21-FB13-914D928243E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ABBD7D-B17A-7BC5-4620-9482C81F1A2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97305E34-5867-58C4-19E5-864A5C33890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3864FE-59B0-15A5-8653-BC801962B6D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Footer Placeholder 6">
            <a:extLst>
              <a:ext uri="{FF2B5EF4-FFF2-40B4-BE49-F238E27FC236}">
                <a16:creationId xmlns:a16="http://schemas.microsoft.com/office/drawing/2014/main" id="{BE2BBF59-7E6F-AEFD-EF34-2FFB1ECA37EF}"/>
              </a:ext>
            </a:extLst>
          </p:cNvPr>
          <p:cNvSpPr>
            <a:spLocks noGrp="1"/>
          </p:cNvSpPr>
          <p:nvPr>
            <p:ph type="ftr" sz="quarter" idx="10"/>
          </p:nvPr>
        </p:nvSpPr>
        <p:spPr/>
        <p:txBody>
          <a:bodyPr/>
          <a:lstStyle>
            <a:lvl1pPr>
              <a:defRPr/>
            </a:lvl1pPr>
          </a:lstStyle>
          <a:p>
            <a:endParaRPr lang="en-CA" altLang="LID4096"/>
          </a:p>
        </p:txBody>
      </p:sp>
      <p:sp>
        <p:nvSpPr>
          <p:cNvPr id="8" name="Slide Number Placeholder 7">
            <a:extLst>
              <a:ext uri="{FF2B5EF4-FFF2-40B4-BE49-F238E27FC236}">
                <a16:creationId xmlns:a16="http://schemas.microsoft.com/office/drawing/2014/main" id="{28E69136-02B5-0727-BA88-208CF8FB3E35}"/>
              </a:ext>
            </a:extLst>
          </p:cNvPr>
          <p:cNvSpPr>
            <a:spLocks noGrp="1"/>
          </p:cNvSpPr>
          <p:nvPr>
            <p:ph type="sldNum" sz="quarter" idx="11"/>
          </p:nvPr>
        </p:nvSpPr>
        <p:spPr/>
        <p:txBody>
          <a:bodyPr/>
          <a:lstStyle>
            <a:lvl1pPr>
              <a:defRPr/>
            </a:lvl1pPr>
          </a:lstStyle>
          <a:p>
            <a:fld id="{4F07760A-790C-4526-B06E-CC7E5ACE9F83}" type="slidenum">
              <a:rPr lang="en-CA" altLang="LID4096"/>
              <a:pPr/>
              <a:t>‹#›</a:t>
            </a:fld>
            <a:endParaRPr lang="en-CA" altLang="LID4096"/>
          </a:p>
        </p:txBody>
      </p:sp>
      <p:sp>
        <p:nvSpPr>
          <p:cNvPr id="9" name="Date Placeholder 8">
            <a:extLst>
              <a:ext uri="{FF2B5EF4-FFF2-40B4-BE49-F238E27FC236}">
                <a16:creationId xmlns:a16="http://schemas.microsoft.com/office/drawing/2014/main" id="{FD6094E6-C197-122C-F5E7-7A5752B96F3C}"/>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33800924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533FE-5E85-32F1-CF67-74ABC4C2B279}"/>
              </a:ext>
            </a:extLst>
          </p:cNvPr>
          <p:cNvSpPr>
            <a:spLocks noGrp="1"/>
          </p:cNvSpPr>
          <p:nvPr>
            <p:ph type="title"/>
          </p:nvPr>
        </p:nvSpPr>
        <p:spPr/>
        <p:txBody>
          <a:bodyPr/>
          <a:lstStyle/>
          <a:p>
            <a:r>
              <a:rPr lang="en-US"/>
              <a:t>Click to edit Master title style</a:t>
            </a:r>
            <a:endParaRPr lang="LID4096"/>
          </a:p>
        </p:txBody>
      </p:sp>
      <p:sp>
        <p:nvSpPr>
          <p:cNvPr id="3" name="Footer Placeholder 2">
            <a:extLst>
              <a:ext uri="{FF2B5EF4-FFF2-40B4-BE49-F238E27FC236}">
                <a16:creationId xmlns:a16="http://schemas.microsoft.com/office/drawing/2014/main" id="{AF032261-6E2A-9E18-15FB-9D8F5F58FCC1}"/>
              </a:ext>
            </a:extLst>
          </p:cNvPr>
          <p:cNvSpPr>
            <a:spLocks noGrp="1"/>
          </p:cNvSpPr>
          <p:nvPr>
            <p:ph type="ftr" sz="quarter" idx="10"/>
          </p:nvPr>
        </p:nvSpPr>
        <p:spPr/>
        <p:txBody>
          <a:bodyPr/>
          <a:lstStyle>
            <a:lvl1pPr>
              <a:defRPr/>
            </a:lvl1pPr>
          </a:lstStyle>
          <a:p>
            <a:endParaRPr lang="en-CA" altLang="LID4096"/>
          </a:p>
        </p:txBody>
      </p:sp>
      <p:sp>
        <p:nvSpPr>
          <p:cNvPr id="4" name="Slide Number Placeholder 3">
            <a:extLst>
              <a:ext uri="{FF2B5EF4-FFF2-40B4-BE49-F238E27FC236}">
                <a16:creationId xmlns:a16="http://schemas.microsoft.com/office/drawing/2014/main" id="{071E354B-779A-6487-BB27-8725E2049FB4}"/>
              </a:ext>
            </a:extLst>
          </p:cNvPr>
          <p:cNvSpPr>
            <a:spLocks noGrp="1"/>
          </p:cNvSpPr>
          <p:nvPr>
            <p:ph type="sldNum" sz="quarter" idx="11"/>
          </p:nvPr>
        </p:nvSpPr>
        <p:spPr/>
        <p:txBody>
          <a:bodyPr/>
          <a:lstStyle>
            <a:lvl1pPr>
              <a:defRPr/>
            </a:lvl1pPr>
          </a:lstStyle>
          <a:p>
            <a:fld id="{533F4330-3899-4DD8-A488-7BB9F9C858B5}" type="slidenum">
              <a:rPr lang="en-CA" altLang="LID4096"/>
              <a:pPr/>
              <a:t>‹#›</a:t>
            </a:fld>
            <a:endParaRPr lang="en-CA" altLang="LID4096"/>
          </a:p>
        </p:txBody>
      </p:sp>
      <p:sp>
        <p:nvSpPr>
          <p:cNvPr id="5" name="Date Placeholder 4">
            <a:extLst>
              <a:ext uri="{FF2B5EF4-FFF2-40B4-BE49-F238E27FC236}">
                <a16:creationId xmlns:a16="http://schemas.microsoft.com/office/drawing/2014/main" id="{906EBBA8-345B-8885-430F-110CA1978FA7}"/>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3660026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6603ED8-78A1-FD8A-5B4C-D47A2CD6BB3D}"/>
              </a:ext>
            </a:extLst>
          </p:cNvPr>
          <p:cNvSpPr>
            <a:spLocks noGrp="1"/>
          </p:cNvSpPr>
          <p:nvPr>
            <p:ph type="ftr" sz="quarter" idx="10"/>
          </p:nvPr>
        </p:nvSpPr>
        <p:spPr/>
        <p:txBody>
          <a:bodyPr/>
          <a:lstStyle>
            <a:lvl1pPr>
              <a:defRPr/>
            </a:lvl1pPr>
          </a:lstStyle>
          <a:p>
            <a:endParaRPr lang="en-CA" altLang="LID4096"/>
          </a:p>
        </p:txBody>
      </p:sp>
      <p:sp>
        <p:nvSpPr>
          <p:cNvPr id="3" name="Slide Number Placeholder 2">
            <a:extLst>
              <a:ext uri="{FF2B5EF4-FFF2-40B4-BE49-F238E27FC236}">
                <a16:creationId xmlns:a16="http://schemas.microsoft.com/office/drawing/2014/main" id="{624B0022-A3BA-370C-8F97-3A611E2C48F8}"/>
              </a:ext>
            </a:extLst>
          </p:cNvPr>
          <p:cNvSpPr>
            <a:spLocks noGrp="1"/>
          </p:cNvSpPr>
          <p:nvPr>
            <p:ph type="sldNum" sz="quarter" idx="11"/>
          </p:nvPr>
        </p:nvSpPr>
        <p:spPr/>
        <p:txBody>
          <a:bodyPr/>
          <a:lstStyle>
            <a:lvl1pPr>
              <a:defRPr/>
            </a:lvl1pPr>
          </a:lstStyle>
          <a:p>
            <a:fld id="{EA7C8353-0C0E-4632-9394-92AEE668A307}" type="slidenum">
              <a:rPr lang="en-CA" altLang="LID4096"/>
              <a:pPr/>
              <a:t>‹#›</a:t>
            </a:fld>
            <a:endParaRPr lang="en-CA" altLang="LID4096"/>
          </a:p>
        </p:txBody>
      </p:sp>
      <p:sp>
        <p:nvSpPr>
          <p:cNvPr id="4" name="Date Placeholder 3">
            <a:extLst>
              <a:ext uri="{FF2B5EF4-FFF2-40B4-BE49-F238E27FC236}">
                <a16:creationId xmlns:a16="http://schemas.microsoft.com/office/drawing/2014/main" id="{9A422EFD-5BFF-23FE-4D2C-75074BD825EA}"/>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3823316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2CE28-A5BC-37F5-30DC-E9128E07A9D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5415FE7B-EF56-584C-1C21-145B0BB1258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B756A0BF-7A8A-FC7F-F692-B85069C0A51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A47400C7-AC42-391F-361A-C72DBE0DB556}"/>
              </a:ext>
            </a:extLst>
          </p:cNvPr>
          <p:cNvSpPr>
            <a:spLocks noGrp="1"/>
          </p:cNvSpPr>
          <p:nvPr>
            <p:ph type="ftr" sz="quarter" idx="10"/>
          </p:nvPr>
        </p:nvSpPr>
        <p:spPr/>
        <p:txBody>
          <a:bodyPr/>
          <a:lstStyle>
            <a:lvl1pPr>
              <a:defRPr/>
            </a:lvl1pPr>
          </a:lstStyle>
          <a:p>
            <a:endParaRPr lang="en-CA" altLang="LID4096"/>
          </a:p>
        </p:txBody>
      </p:sp>
      <p:sp>
        <p:nvSpPr>
          <p:cNvPr id="6" name="Slide Number Placeholder 5">
            <a:extLst>
              <a:ext uri="{FF2B5EF4-FFF2-40B4-BE49-F238E27FC236}">
                <a16:creationId xmlns:a16="http://schemas.microsoft.com/office/drawing/2014/main" id="{2D0EB809-F4B4-378A-CB86-616A8EB4715B}"/>
              </a:ext>
            </a:extLst>
          </p:cNvPr>
          <p:cNvSpPr>
            <a:spLocks noGrp="1"/>
          </p:cNvSpPr>
          <p:nvPr>
            <p:ph type="sldNum" sz="quarter" idx="11"/>
          </p:nvPr>
        </p:nvSpPr>
        <p:spPr/>
        <p:txBody>
          <a:bodyPr/>
          <a:lstStyle>
            <a:lvl1pPr>
              <a:defRPr/>
            </a:lvl1pPr>
          </a:lstStyle>
          <a:p>
            <a:fld id="{EFBB9F11-1B35-45E1-AF76-7C4B79ECADCC}" type="slidenum">
              <a:rPr lang="en-CA" altLang="LID4096"/>
              <a:pPr/>
              <a:t>‹#›</a:t>
            </a:fld>
            <a:endParaRPr lang="en-CA" altLang="LID4096"/>
          </a:p>
        </p:txBody>
      </p:sp>
      <p:sp>
        <p:nvSpPr>
          <p:cNvPr id="7" name="Date Placeholder 6">
            <a:extLst>
              <a:ext uri="{FF2B5EF4-FFF2-40B4-BE49-F238E27FC236}">
                <a16:creationId xmlns:a16="http://schemas.microsoft.com/office/drawing/2014/main" id="{FDB1B2D4-FDED-59E2-E79D-F7371C3D52E8}"/>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2917186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FE01D-DC9C-8323-6494-2543A590149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752BE1CD-AFD3-C89A-4299-DB45903DECE0}"/>
              </a:ext>
            </a:extLst>
          </p:cNvPr>
          <p:cNvSpPr>
            <a:spLocks noGrp="1" noChangeAspect="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7AD8A5CB-EFC5-5BED-C8B0-6DD91CB74EA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A0A5F3AD-222C-7691-1CE0-638585D72B4B}"/>
              </a:ext>
            </a:extLst>
          </p:cNvPr>
          <p:cNvSpPr>
            <a:spLocks noGrp="1"/>
          </p:cNvSpPr>
          <p:nvPr>
            <p:ph type="ftr" sz="quarter" idx="10"/>
          </p:nvPr>
        </p:nvSpPr>
        <p:spPr/>
        <p:txBody>
          <a:bodyPr/>
          <a:lstStyle>
            <a:lvl1pPr>
              <a:defRPr/>
            </a:lvl1pPr>
          </a:lstStyle>
          <a:p>
            <a:endParaRPr lang="en-CA" altLang="LID4096"/>
          </a:p>
        </p:txBody>
      </p:sp>
      <p:sp>
        <p:nvSpPr>
          <p:cNvPr id="6" name="Slide Number Placeholder 5">
            <a:extLst>
              <a:ext uri="{FF2B5EF4-FFF2-40B4-BE49-F238E27FC236}">
                <a16:creationId xmlns:a16="http://schemas.microsoft.com/office/drawing/2014/main" id="{71DB8F12-FF7A-8F5E-84A5-35065B7F2AA4}"/>
              </a:ext>
            </a:extLst>
          </p:cNvPr>
          <p:cNvSpPr>
            <a:spLocks noGrp="1"/>
          </p:cNvSpPr>
          <p:nvPr>
            <p:ph type="sldNum" sz="quarter" idx="11"/>
          </p:nvPr>
        </p:nvSpPr>
        <p:spPr/>
        <p:txBody>
          <a:bodyPr/>
          <a:lstStyle>
            <a:lvl1pPr>
              <a:defRPr/>
            </a:lvl1pPr>
          </a:lstStyle>
          <a:p>
            <a:fld id="{D180FE85-CA93-4255-AB40-22D1C568253D}" type="slidenum">
              <a:rPr lang="en-CA" altLang="LID4096"/>
              <a:pPr/>
              <a:t>‹#›</a:t>
            </a:fld>
            <a:endParaRPr lang="en-CA" altLang="LID4096"/>
          </a:p>
        </p:txBody>
      </p:sp>
      <p:sp>
        <p:nvSpPr>
          <p:cNvPr id="7" name="Date Placeholder 6">
            <a:extLst>
              <a:ext uri="{FF2B5EF4-FFF2-40B4-BE49-F238E27FC236}">
                <a16:creationId xmlns:a16="http://schemas.microsoft.com/office/drawing/2014/main" id="{955751E7-3C3E-F781-E9CA-E2D9FE3AC732}"/>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3487704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01A05-79B7-463E-602D-C40396B71CED}"/>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99AE41F2-6573-A921-63F5-F26A09EF5D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Footer Placeholder 3">
            <a:extLst>
              <a:ext uri="{FF2B5EF4-FFF2-40B4-BE49-F238E27FC236}">
                <a16:creationId xmlns:a16="http://schemas.microsoft.com/office/drawing/2014/main" id="{90A71E83-FEEC-5D97-BAA8-9DCC8EF6B3D3}"/>
              </a:ext>
            </a:extLst>
          </p:cNvPr>
          <p:cNvSpPr>
            <a:spLocks noGrp="1"/>
          </p:cNvSpPr>
          <p:nvPr>
            <p:ph type="ftr" sz="quarter" idx="10"/>
          </p:nvPr>
        </p:nvSpPr>
        <p:spPr/>
        <p:txBody>
          <a:bodyPr/>
          <a:lstStyle>
            <a:lvl1pPr>
              <a:defRPr/>
            </a:lvl1pPr>
          </a:lstStyle>
          <a:p>
            <a:endParaRPr lang="en-CA" altLang="LID4096"/>
          </a:p>
        </p:txBody>
      </p:sp>
      <p:sp>
        <p:nvSpPr>
          <p:cNvPr id="5" name="Slide Number Placeholder 4">
            <a:extLst>
              <a:ext uri="{FF2B5EF4-FFF2-40B4-BE49-F238E27FC236}">
                <a16:creationId xmlns:a16="http://schemas.microsoft.com/office/drawing/2014/main" id="{6587476B-8A3A-D4C6-B91F-30E57DBFF27C}"/>
              </a:ext>
            </a:extLst>
          </p:cNvPr>
          <p:cNvSpPr>
            <a:spLocks noGrp="1"/>
          </p:cNvSpPr>
          <p:nvPr>
            <p:ph type="sldNum" sz="quarter" idx="11"/>
          </p:nvPr>
        </p:nvSpPr>
        <p:spPr/>
        <p:txBody>
          <a:bodyPr/>
          <a:lstStyle>
            <a:lvl1pPr>
              <a:defRPr/>
            </a:lvl1pPr>
          </a:lstStyle>
          <a:p>
            <a:fld id="{59C51244-9C38-4CDF-B662-9E2AC89C1B80}" type="slidenum">
              <a:rPr lang="en-CA" altLang="LID4096"/>
              <a:pPr/>
              <a:t>‹#›</a:t>
            </a:fld>
            <a:endParaRPr lang="en-CA" altLang="LID4096"/>
          </a:p>
        </p:txBody>
      </p:sp>
      <p:sp>
        <p:nvSpPr>
          <p:cNvPr id="6" name="Date Placeholder 5">
            <a:extLst>
              <a:ext uri="{FF2B5EF4-FFF2-40B4-BE49-F238E27FC236}">
                <a16:creationId xmlns:a16="http://schemas.microsoft.com/office/drawing/2014/main" id="{20E934EE-62C6-0DAA-20FD-BDC4857A4111}"/>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3623125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C3866D-52F8-FC53-0974-EFE78C54497A}"/>
              </a:ext>
            </a:extLst>
          </p:cNvPr>
          <p:cNvSpPr>
            <a:spLocks noGrp="1"/>
          </p:cNvSpPr>
          <p:nvPr>
            <p:ph type="title" orient="vert"/>
          </p:nvPr>
        </p:nvSpPr>
        <p:spPr>
          <a:xfrm>
            <a:off x="6629400" y="457200"/>
            <a:ext cx="2057400" cy="54102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35FF5721-8374-FB4B-52A9-32425623972F}"/>
              </a:ext>
            </a:extLst>
          </p:cNvPr>
          <p:cNvSpPr>
            <a:spLocks noGrp="1"/>
          </p:cNvSpPr>
          <p:nvPr>
            <p:ph type="body" orient="vert" idx="1"/>
          </p:nvPr>
        </p:nvSpPr>
        <p:spPr>
          <a:xfrm>
            <a:off x="457200" y="457200"/>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Footer Placeholder 3">
            <a:extLst>
              <a:ext uri="{FF2B5EF4-FFF2-40B4-BE49-F238E27FC236}">
                <a16:creationId xmlns:a16="http://schemas.microsoft.com/office/drawing/2014/main" id="{E89C1D3B-9F0C-FDDC-7F1E-DD73F6373B02}"/>
              </a:ext>
            </a:extLst>
          </p:cNvPr>
          <p:cNvSpPr>
            <a:spLocks noGrp="1"/>
          </p:cNvSpPr>
          <p:nvPr>
            <p:ph type="ftr" sz="quarter" idx="10"/>
          </p:nvPr>
        </p:nvSpPr>
        <p:spPr/>
        <p:txBody>
          <a:bodyPr/>
          <a:lstStyle>
            <a:lvl1pPr>
              <a:defRPr/>
            </a:lvl1pPr>
          </a:lstStyle>
          <a:p>
            <a:endParaRPr lang="en-CA" altLang="LID4096"/>
          </a:p>
        </p:txBody>
      </p:sp>
      <p:sp>
        <p:nvSpPr>
          <p:cNvPr id="5" name="Slide Number Placeholder 4">
            <a:extLst>
              <a:ext uri="{FF2B5EF4-FFF2-40B4-BE49-F238E27FC236}">
                <a16:creationId xmlns:a16="http://schemas.microsoft.com/office/drawing/2014/main" id="{8A03337D-6EDC-EB4C-5B2A-E822FED01708}"/>
              </a:ext>
            </a:extLst>
          </p:cNvPr>
          <p:cNvSpPr>
            <a:spLocks noGrp="1"/>
          </p:cNvSpPr>
          <p:nvPr>
            <p:ph type="sldNum" sz="quarter" idx="11"/>
          </p:nvPr>
        </p:nvSpPr>
        <p:spPr/>
        <p:txBody>
          <a:bodyPr/>
          <a:lstStyle>
            <a:lvl1pPr>
              <a:defRPr/>
            </a:lvl1pPr>
          </a:lstStyle>
          <a:p>
            <a:fld id="{84718F98-8205-40E5-8ECE-C81C560C5588}" type="slidenum">
              <a:rPr lang="en-CA" altLang="LID4096"/>
              <a:pPr/>
              <a:t>‹#›</a:t>
            </a:fld>
            <a:endParaRPr lang="en-CA" altLang="LID4096"/>
          </a:p>
        </p:txBody>
      </p:sp>
      <p:sp>
        <p:nvSpPr>
          <p:cNvPr id="6" name="Date Placeholder 5">
            <a:extLst>
              <a:ext uri="{FF2B5EF4-FFF2-40B4-BE49-F238E27FC236}">
                <a16:creationId xmlns:a16="http://schemas.microsoft.com/office/drawing/2014/main" id="{B9218D2B-7352-25F3-4033-EE207A4C864D}"/>
              </a:ext>
            </a:extLst>
          </p:cNvPr>
          <p:cNvSpPr>
            <a:spLocks noGrp="1"/>
          </p:cNvSpPr>
          <p:nvPr>
            <p:ph type="dt" sz="half" idx="12"/>
          </p:nvPr>
        </p:nvSpPr>
        <p:spPr/>
        <p:txBody>
          <a:bodyPr/>
          <a:lstStyle>
            <a:lvl1pPr>
              <a:defRPr/>
            </a:lvl1pPr>
          </a:lstStyle>
          <a:p>
            <a:endParaRPr lang="en-CA" altLang="LID4096"/>
          </a:p>
        </p:txBody>
      </p:sp>
    </p:spTree>
    <p:extLst>
      <p:ext uri="{BB962C8B-B14F-4D97-AF65-F5344CB8AC3E}">
        <p14:creationId xmlns:p14="http://schemas.microsoft.com/office/powerpoint/2010/main" val="17971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B42F0E64-ACF5-0904-6A70-91CFB4FE6035}"/>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vl1pPr>
          </a:lstStyle>
          <a:p>
            <a:endParaRPr lang="en-CA" altLang="LID4096"/>
          </a:p>
        </p:txBody>
      </p:sp>
      <p:sp>
        <p:nvSpPr>
          <p:cNvPr id="68611" name="Rectangle 3">
            <a:extLst>
              <a:ext uri="{FF2B5EF4-FFF2-40B4-BE49-F238E27FC236}">
                <a16:creationId xmlns:a16="http://schemas.microsoft.com/office/drawing/2014/main" id="{29C05208-3B07-2655-9022-C0B2472BAC28}"/>
              </a:ext>
            </a:extLst>
          </p:cNvPr>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Black" panose="020B0A04020102020204" pitchFamily="34" charset="0"/>
              </a:defRPr>
            </a:lvl1pPr>
          </a:lstStyle>
          <a:p>
            <a:fld id="{92AE9300-9BCC-4697-A309-631F5393436D}" type="slidenum">
              <a:rPr lang="en-CA" altLang="LID4096"/>
              <a:pPr/>
              <a:t>‹#›</a:t>
            </a:fld>
            <a:endParaRPr lang="en-CA" altLang="LID4096"/>
          </a:p>
        </p:txBody>
      </p:sp>
      <p:grpSp>
        <p:nvGrpSpPr>
          <p:cNvPr id="68612" name="Group 4">
            <a:extLst>
              <a:ext uri="{FF2B5EF4-FFF2-40B4-BE49-F238E27FC236}">
                <a16:creationId xmlns:a16="http://schemas.microsoft.com/office/drawing/2014/main" id="{FEE759EA-08BC-3A6A-8EEC-0B36A374A892}"/>
              </a:ext>
            </a:extLst>
          </p:cNvPr>
          <p:cNvGrpSpPr>
            <a:grpSpLocks/>
          </p:cNvGrpSpPr>
          <p:nvPr/>
        </p:nvGrpSpPr>
        <p:grpSpPr bwMode="auto">
          <a:xfrm>
            <a:off x="0" y="0"/>
            <a:ext cx="9144000" cy="546100"/>
            <a:chOff x="0" y="0"/>
            <a:chExt cx="5760" cy="344"/>
          </a:xfrm>
        </p:grpSpPr>
        <p:sp>
          <p:nvSpPr>
            <p:cNvPr id="68613" name="Rectangle 5">
              <a:extLst>
                <a:ext uri="{FF2B5EF4-FFF2-40B4-BE49-F238E27FC236}">
                  <a16:creationId xmlns:a16="http://schemas.microsoft.com/office/drawing/2014/main" id="{65975554-EC05-7354-1D2E-19E6825ED229}"/>
                </a:ext>
              </a:extLst>
            </p:cNvPr>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LID4096" sz="2400">
                <a:latin typeface="Times New Roman" panose="02020603050405020304" pitchFamily="18" charset="0"/>
              </a:endParaRPr>
            </a:p>
          </p:txBody>
        </p:sp>
        <p:sp>
          <p:nvSpPr>
            <p:cNvPr id="68614" name="Rectangle 6">
              <a:extLst>
                <a:ext uri="{FF2B5EF4-FFF2-40B4-BE49-F238E27FC236}">
                  <a16:creationId xmlns:a16="http://schemas.microsoft.com/office/drawing/2014/main" id="{BB4784BC-F784-08D4-01FD-7D34BD5E7FA8}"/>
                </a:ext>
              </a:extLst>
            </p:cNvPr>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8615" name="Rectangle 7">
              <a:extLst>
                <a:ext uri="{FF2B5EF4-FFF2-40B4-BE49-F238E27FC236}">
                  <a16:creationId xmlns:a16="http://schemas.microsoft.com/office/drawing/2014/main" id="{3170DB40-0EBD-E828-87E4-0B5A68A7B22E}"/>
                </a:ext>
              </a:extLst>
            </p:cNvPr>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a:solidFill>
                  <a:schemeClr val="hlink"/>
                </a:solidFill>
              </a:endParaRPr>
            </a:p>
          </p:txBody>
        </p:sp>
        <p:sp>
          <p:nvSpPr>
            <p:cNvPr id="68616" name="Rectangle 8">
              <a:extLst>
                <a:ext uri="{FF2B5EF4-FFF2-40B4-BE49-F238E27FC236}">
                  <a16:creationId xmlns:a16="http://schemas.microsoft.com/office/drawing/2014/main" id="{7FE106BA-0FF7-887B-BC30-BC629CF0F3CA}"/>
                </a:ext>
              </a:extLst>
            </p:cNvPr>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a:solidFill>
                  <a:schemeClr val="hlink"/>
                </a:solidFill>
              </a:endParaRPr>
            </a:p>
          </p:txBody>
        </p:sp>
        <p:sp>
          <p:nvSpPr>
            <p:cNvPr id="68617" name="Rectangle 9">
              <a:extLst>
                <a:ext uri="{FF2B5EF4-FFF2-40B4-BE49-F238E27FC236}">
                  <a16:creationId xmlns:a16="http://schemas.microsoft.com/office/drawing/2014/main" id="{225B4CEE-F482-8AA8-B4E2-5B377A781ED0}"/>
                </a:ext>
              </a:extLst>
            </p:cNvPr>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a:solidFill>
                  <a:schemeClr val="accent2"/>
                </a:solidFill>
              </a:endParaRPr>
            </a:p>
          </p:txBody>
        </p:sp>
        <p:sp>
          <p:nvSpPr>
            <p:cNvPr id="68618" name="Rectangle 10">
              <a:extLst>
                <a:ext uri="{FF2B5EF4-FFF2-40B4-BE49-F238E27FC236}">
                  <a16:creationId xmlns:a16="http://schemas.microsoft.com/office/drawing/2014/main" id="{1BC6FD7F-D6A8-B2EB-3DD6-4A333724558E}"/>
                </a:ext>
              </a:extLst>
            </p:cNvPr>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a:solidFill>
                  <a:schemeClr val="hlink"/>
                </a:solidFill>
              </a:endParaRPr>
            </a:p>
          </p:txBody>
        </p:sp>
        <p:sp>
          <p:nvSpPr>
            <p:cNvPr id="68619" name="Rectangle 11">
              <a:extLst>
                <a:ext uri="{FF2B5EF4-FFF2-40B4-BE49-F238E27FC236}">
                  <a16:creationId xmlns:a16="http://schemas.microsoft.com/office/drawing/2014/main" id="{9212BD86-4831-9CBB-C598-A5B704A511DE}"/>
                </a:ext>
              </a:extLst>
            </p:cNvPr>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sz="2400">
                <a:latin typeface="Times New Roman" panose="02020603050405020304" pitchFamily="18" charset="0"/>
              </a:endParaRPr>
            </a:p>
          </p:txBody>
        </p:sp>
        <p:sp>
          <p:nvSpPr>
            <p:cNvPr id="68620" name="Rectangle 12">
              <a:extLst>
                <a:ext uri="{FF2B5EF4-FFF2-40B4-BE49-F238E27FC236}">
                  <a16:creationId xmlns:a16="http://schemas.microsoft.com/office/drawing/2014/main" id="{BF0AEF35-6E94-11C6-43BA-8E8163EE954D}"/>
                </a:ext>
              </a:extLst>
            </p:cNvPr>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a:solidFill>
                  <a:schemeClr val="accent2"/>
                </a:solidFill>
              </a:endParaRPr>
            </a:p>
          </p:txBody>
        </p:sp>
        <p:sp>
          <p:nvSpPr>
            <p:cNvPr id="68621" name="Rectangle 13">
              <a:extLst>
                <a:ext uri="{FF2B5EF4-FFF2-40B4-BE49-F238E27FC236}">
                  <a16:creationId xmlns:a16="http://schemas.microsoft.com/office/drawing/2014/main" id="{CA09D0E6-EFC5-2D22-72B5-747DAF68D43C}"/>
                </a:ext>
              </a:extLst>
            </p:cNvPr>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LID4096">
                <a:solidFill>
                  <a:schemeClr val="accent2"/>
                </a:solidFill>
              </a:endParaRPr>
            </a:p>
          </p:txBody>
        </p:sp>
      </p:grpSp>
      <p:sp>
        <p:nvSpPr>
          <p:cNvPr id="68622" name="Rectangle 14">
            <a:extLst>
              <a:ext uri="{FF2B5EF4-FFF2-40B4-BE49-F238E27FC236}">
                <a16:creationId xmlns:a16="http://schemas.microsoft.com/office/drawing/2014/main" id="{514BB66F-C197-C6C6-E09F-B1E414580C95}"/>
              </a:ext>
            </a:extLst>
          </p:cNvPr>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CA" altLang="LID4096"/>
              <a:t>Click to edit Master title style</a:t>
            </a:r>
          </a:p>
        </p:txBody>
      </p:sp>
      <p:sp>
        <p:nvSpPr>
          <p:cNvPr id="68623" name="Rectangle 15">
            <a:extLst>
              <a:ext uri="{FF2B5EF4-FFF2-40B4-BE49-F238E27FC236}">
                <a16:creationId xmlns:a16="http://schemas.microsoft.com/office/drawing/2014/main" id="{91B9EE20-55B9-C0C5-9F78-3E27C6E2840D}"/>
              </a:ext>
            </a:extLst>
          </p:cNvPr>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CA" altLang="LID4096"/>
              <a:t>Click to edit Master text styles</a:t>
            </a:r>
          </a:p>
          <a:p>
            <a:pPr lvl="1"/>
            <a:r>
              <a:rPr lang="en-CA" altLang="LID4096"/>
              <a:t>Second level</a:t>
            </a:r>
          </a:p>
          <a:p>
            <a:pPr lvl="2"/>
            <a:r>
              <a:rPr lang="en-CA" altLang="LID4096"/>
              <a:t>Third level</a:t>
            </a:r>
          </a:p>
          <a:p>
            <a:pPr lvl="3"/>
            <a:r>
              <a:rPr lang="en-CA" altLang="LID4096"/>
              <a:t>Fourth level</a:t>
            </a:r>
          </a:p>
          <a:p>
            <a:pPr lvl="4"/>
            <a:r>
              <a:rPr lang="en-CA" altLang="LID4096"/>
              <a:t>Fifth level</a:t>
            </a:r>
          </a:p>
        </p:txBody>
      </p:sp>
      <p:sp>
        <p:nvSpPr>
          <p:cNvPr id="68624" name="Rectangle 16">
            <a:extLst>
              <a:ext uri="{FF2B5EF4-FFF2-40B4-BE49-F238E27FC236}">
                <a16:creationId xmlns:a16="http://schemas.microsoft.com/office/drawing/2014/main" id="{6E30F0DB-E6EA-675D-0810-120D45F5DB26}"/>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CA" altLang="LID4096"/>
          </a:p>
        </p:txBody>
      </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fontAlgn="base">
        <a:spcBef>
          <a:spcPct val="0"/>
        </a:spcBef>
        <a:spcAft>
          <a:spcPct val="0"/>
        </a:spcAft>
        <a:defRPr sz="4400" kern="1200">
          <a:solidFill>
            <a:schemeClr val="tx1"/>
          </a:solidFill>
          <a:latin typeface="+mj-lt"/>
          <a:ea typeface="+mj-ea"/>
          <a:cs typeface="+mj-cs"/>
        </a:defRPr>
      </a:lvl1pPr>
      <a:lvl2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4400">
          <a:solidFill>
            <a:schemeClr val="tx1"/>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indent="-285750" algn="l" rtl="0" fontAlgn="base">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indent="-228600" algn="l" rtl="0" fontAlgn="base">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indent="-228600" algn="l" rtl="0" fontAlgn="base">
        <a:spcBef>
          <a:spcPct val="20000"/>
        </a:spcBef>
        <a:spcAft>
          <a:spcPct val="0"/>
        </a:spcAft>
        <a:buClr>
          <a:schemeClr val="bg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52B1337-F3C0-411F-F4F9-5873E0E43913}"/>
              </a:ext>
            </a:extLst>
          </p:cNvPr>
          <p:cNvSpPr>
            <a:spLocks noGrp="1" noChangeArrowheads="1"/>
          </p:cNvSpPr>
          <p:nvPr>
            <p:ph type="ctrTitle"/>
          </p:nvPr>
        </p:nvSpPr>
        <p:spPr>
          <a:xfrm>
            <a:off x="2971800" y="1828800"/>
            <a:ext cx="6172200" cy="2209800"/>
          </a:xfrm>
        </p:spPr>
        <p:txBody>
          <a:bodyPr/>
          <a:lstStyle/>
          <a:p>
            <a:r>
              <a:rPr lang="en-US" altLang="LID4096" sz="4600"/>
              <a:t>Collabrary Toolkit for Multimedia Groupware</a:t>
            </a:r>
            <a:endParaRPr lang="en-CA" altLang="LID4096" sz="4600"/>
          </a:p>
        </p:txBody>
      </p:sp>
      <p:sp>
        <p:nvSpPr>
          <p:cNvPr id="10243" name="Rectangle 3">
            <a:extLst>
              <a:ext uri="{FF2B5EF4-FFF2-40B4-BE49-F238E27FC236}">
                <a16:creationId xmlns:a16="http://schemas.microsoft.com/office/drawing/2014/main" id="{57D8F56D-2765-FBDE-ABEF-A3AEE70B7144}"/>
              </a:ext>
            </a:extLst>
          </p:cNvPr>
          <p:cNvSpPr>
            <a:spLocks noGrp="1" noChangeArrowheads="1"/>
          </p:cNvSpPr>
          <p:nvPr>
            <p:ph type="subTitle" idx="1"/>
          </p:nvPr>
        </p:nvSpPr>
        <p:spPr/>
        <p:txBody>
          <a:bodyPr/>
          <a:lstStyle/>
          <a:p>
            <a:r>
              <a:rPr lang="en-US" altLang="LID4096"/>
              <a:t>Michael Boyle</a:t>
            </a:r>
          </a:p>
          <a:p>
            <a:r>
              <a:rPr lang="en-US" altLang="LID4096"/>
              <a:t>Saul Greenberg</a:t>
            </a:r>
          </a:p>
          <a:p>
            <a:r>
              <a:rPr lang="en-US" altLang="LID4096"/>
              <a:t>University of Calgary</a:t>
            </a:r>
            <a:endParaRPr lang="en-CA" altLang="LID4096"/>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41290C0-677D-4C6D-55D6-9E995F776125}"/>
              </a:ext>
            </a:extLst>
          </p:cNvPr>
          <p:cNvSpPr>
            <a:spLocks noGrp="1" noChangeArrowheads="1"/>
          </p:cNvSpPr>
          <p:nvPr>
            <p:ph type="title"/>
          </p:nvPr>
        </p:nvSpPr>
        <p:spPr/>
        <p:txBody>
          <a:bodyPr/>
          <a:lstStyle/>
          <a:p>
            <a:r>
              <a:rPr lang="en-US" altLang="LID4096"/>
              <a:t>What is the Collabrary?</a:t>
            </a:r>
            <a:endParaRPr lang="en-CA" altLang="LID4096"/>
          </a:p>
        </p:txBody>
      </p:sp>
      <p:sp>
        <p:nvSpPr>
          <p:cNvPr id="5123" name="Rectangle 3">
            <a:extLst>
              <a:ext uri="{FF2B5EF4-FFF2-40B4-BE49-F238E27FC236}">
                <a16:creationId xmlns:a16="http://schemas.microsoft.com/office/drawing/2014/main" id="{981C1D13-0C60-8038-8A89-F569E787B49D}"/>
              </a:ext>
            </a:extLst>
          </p:cNvPr>
          <p:cNvSpPr>
            <a:spLocks noGrp="1" noChangeArrowheads="1"/>
          </p:cNvSpPr>
          <p:nvPr>
            <p:ph type="body" idx="1"/>
          </p:nvPr>
        </p:nvSpPr>
        <p:spPr/>
        <p:txBody>
          <a:bodyPr/>
          <a:lstStyle/>
          <a:p>
            <a:r>
              <a:rPr lang="en-US" altLang="LID4096"/>
              <a:t>COM object library</a:t>
            </a:r>
          </a:p>
          <a:p>
            <a:r>
              <a:rPr lang="en-US" altLang="LID4096"/>
              <a:t>Rapid prototyping of novel, multimedia groupware</a:t>
            </a:r>
          </a:p>
          <a:p>
            <a:r>
              <a:rPr lang="en-US" altLang="LID4096"/>
              <a:t>Multimedia capture, analysis, manipulation</a:t>
            </a:r>
          </a:p>
          <a:p>
            <a:r>
              <a:rPr lang="en-US" altLang="LID4096"/>
              <a:t>Shared Dictionary (network service)</a:t>
            </a:r>
          </a:p>
          <a:p>
            <a:endParaRPr lang="en-CA" altLang="LID4096"/>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a:extLst>
              <a:ext uri="{FF2B5EF4-FFF2-40B4-BE49-F238E27FC236}">
                <a16:creationId xmlns:a16="http://schemas.microsoft.com/office/drawing/2014/main" id="{2E7AE8BD-AF2B-AFD7-7016-2561BD8BC0D7}"/>
              </a:ext>
            </a:extLst>
          </p:cNvPr>
          <p:cNvSpPr>
            <a:spLocks noGrp="1" noChangeArrowheads="1"/>
          </p:cNvSpPr>
          <p:nvPr>
            <p:ph type="title"/>
          </p:nvPr>
        </p:nvSpPr>
        <p:spPr/>
        <p:txBody>
          <a:bodyPr/>
          <a:lstStyle/>
          <a:p>
            <a:r>
              <a:rPr lang="en-US" altLang="LID4096"/>
              <a:t>What is the Shared Dictionary?</a:t>
            </a:r>
            <a:endParaRPr lang="en-CA" altLang="LID4096"/>
          </a:p>
        </p:txBody>
      </p:sp>
      <p:sp>
        <p:nvSpPr>
          <p:cNvPr id="2053" name="Rectangle 5">
            <a:extLst>
              <a:ext uri="{FF2B5EF4-FFF2-40B4-BE49-F238E27FC236}">
                <a16:creationId xmlns:a16="http://schemas.microsoft.com/office/drawing/2014/main" id="{52487F2D-1E32-600A-944C-3CBEFFAE6B86}"/>
              </a:ext>
            </a:extLst>
          </p:cNvPr>
          <p:cNvSpPr>
            <a:spLocks noGrp="1" noChangeArrowheads="1"/>
          </p:cNvSpPr>
          <p:nvPr>
            <p:ph type="body" idx="1"/>
          </p:nvPr>
        </p:nvSpPr>
        <p:spPr/>
        <p:txBody>
          <a:bodyPr/>
          <a:lstStyle/>
          <a:p>
            <a:r>
              <a:rPr lang="en-US" altLang="LID4096"/>
              <a:t>Notification Server + Persistent Data</a:t>
            </a:r>
            <a:endParaRPr lang="en-CA" altLang="LID4096"/>
          </a:p>
          <a:p>
            <a:r>
              <a:rPr lang="en-US" altLang="LID4096"/>
              <a:t>Hierarchy of key/value pairs</a:t>
            </a:r>
          </a:p>
          <a:p>
            <a:r>
              <a:rPr lang="en-US" altLang="LID4096"/>
              <a:t>Subscription-based notifications</a:t>
            </a:r>
          </a:p>
          <a:p>
            <a:r>
              <a:rPr lang="en-US" altLang="LID4096"/>
              <a:t>Central-server architecture</a:t>
            </a:r>
          </a:p>
          <a:p>
            <a:r>
              <a:rPr lang="en-US" altLang="LID4096"/>
              <a:t>Simple, flexible programmatic API</a:t>
            </a:r>
          </a:p>
          <a:p>
            <a:endParaRPr lang="en-US" altLang="LID4096"/>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E7316F4-417C-8456-567E-A1FA0B772398}"/>
              </a:ext>
            </a:extLst>
          </p:cNvPr>
          <p:cNvSpPr>
            <a:spLocks noGrp="1" noChangeArrowheads="1"/>
          </p:cNvSpPr>
          <p:nvPr>
            <p:ph type="title"/>
          </p:nvPr>
        </p:nvSpPr>
        <p:spPr/>
        <p:txBody>
          <a:bodyPr/>
          <a:lstStyle/>
          <a:p>
            <a:r>
              <a:rPr lang="en-US" altLang="LID4096"/>
              <a:t>Programmatic API</a:t>
            </a:r>
            <a:endParaRPr lang="en-CA" altLang="LID4096"/>
          </a:p>
        </p:txBody>
      </p:sp>
      <p:sp>
        <p:nvSpPr>
          <p:cNvPr id="4099" name="Rectangle 3">
            <a:extLst>
              <a:ext uri="{FF2B5EF4-FFF2-40B4-BE49-F238E27FC236}">
                <a16:creationId xmlns:a16="http://schemas.microsoft.com/office/drawing/2014/main" id="{6FB103B6-A638-638A-934D-46E8E35C8E81}"/>
              </a:ext>
            </a:extLst>
          </p:cNvPr>
          <p:cNvSpPr>
            <a:spLocks noGrp="1" noChangeArrowheads="1"/>
          </p:cNvSpPr>
          <p:nvPr>
            <p:ph type="body" idx="1"/>
          </p:nvPr>
        </p:nvSpPr>
        <p:spPr/>
        <p:txBody>
          <a:bodyPr/>
          <a:lstStyle/>
          <a:p>
            <a:r>
              <a:rPr lang="en-US" altLang="LID4096"/>
              <a:t>Looks like a typical dictionary/hash table</a:t>
            </a:r>
          </a:p>
          <a:p>
            <a:r>
              <a:rPr lang="en-US" altLang="LID4096"/>
              <a:t>String keys look like file-system paths</a:t>
            </a:r>
          </a:p>
          <a:p>
            <a:endParaRPr lang="en-CA" altLang="LID4096"/>
          </a:p>
        </p:txBody>
      </p:sp>
      <p:sp>
        <p:nvSpPr>
          <p:cNvPr id="4100" name="Text Box 4">
            <a:extLst>
              <a:ext uri="{FF2B5EF4-FFF2-40B4-BE49-F238E27FC236}">
                <a16:creationId xmlns:a16="http://schemas.microsoft.com/office/drawing/2014/main" id="{4F76F885-4830-F2B8-2538-3DE9114DEADF}"/>
              </a:ext>
            </a:extLst>
          </p:cNvPr>
          <p:cNvSpPr txBox="1">
            <a:spLocks noChangeArrowheads="1"/>
          </p:cNvSpPr>
          <p:nvPr/>
        </p:nvSpPr>
        <p:spPr bwMode="auto">
          <a:xfrm>
            <a:off x="0" y="4005263"/>
            <a:ext cx="3860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a:t>Client 1:</a:t>
            </a:r>
          </a:p>
          <a:p>
            <a:r>
              <a:rPr lang="en-CA" altLang="LID4096"/>
              <a:t>SD(“/users/joe/name”) = “Joe Smith”</a:t>
            </a:r>
            <a:endParaRPr lang="en-US" altLang="LID4096"/>
          </a:p>
        </p:txBody>
      </p:sp>
      <p:sp>
        <p:nvSpPr>
          <p:cNvPr id="4101" name="computr1">
            <a:extLst>
              <a:ext uri="{FF2B5EF4-FFF2-40B4-BE49-F238E27FC236}">
                <a16:creationId xmlns:a16="http://schemas.microsoft.com/office/drawing/2014/main" id="{1C99C28F-E008-87FC-FC21-3A3E4D23C977}"/>
              </a:ext>
            </a:extLst>
          </p:cNvPr>
          <p:cNvSpPr>
            <a:spLocks noEditPoints="1" noChangeArrowheads="1"/>
          </p:cNvSpPr>
          <p:nvPr/>
        </p:nvSpPr>
        <p:spPr bwMode="auto">
          <a:xfrm>
            <a:off x="1116013" y="4725988"/>
            <a:ext cx="935037" cy="1223962"/>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a:lstStyle/>
          <a:p>
            <a:endParaRPr lang="LID4096"/>
          </a:p>
        </p:txBody>
      </p:sp>
      <p:sp>
        <p:nvSpPr>
          <p:cNvPr id="4102" name="computr3">
            <a:extLst>
              <a:ext uri="{FF2B5EF4-FFF2-40B4-BE49-F238E27FC236}">
                <a16:creationId xmlns:a16="http://schemas.microsoft.com/office/drawing/2014/main" id="{058B4D22-5D0F-A29C-7148-A71E523647F5}"/>
              </a:ext>
            </a:extLst>
          </p:cNvPr>
          <p:cNvSpPr>
            <a:spLocks noEditPoints="1" noChangeArrowheads="1"/>
          </p:cNvSpPr>
          <p:nvPr/>
        </p:nvSpPr>
        <p:spPr bwMode="auto">
          <a:xfrm>
            <a:off x="3922713" y="3933825"/>
            <a:ext cx="1296987" cy="1223963"/>
          </a:xfrm>
          <a:custGeom>
            <a:avLst/>
            <a:gdLst>
              <a:gd name="T0" fmla="*/ 0 w 21600"/>
              <a:gd name="T1" fmla="*/ 10800 h 21600"/>
              <a:gd name="T2" fmla="*/ 10800 w 21600"/>
              <a:gd name="T3" fmla="*/ 0 h 21600"/>
              <a:gd name="T4" fmla="*/ 10800 w 21600"/>
              <a:gd name="T5" fmla="*/ 21600 h 21600"/>
              <a:gd name="T6" fmla="*/ 18135 w 21600"/>
              <a:gd name="T7" fmla="*/ 10800 h 21600"/>
              <a:gd name="T8" fmla="*/ 7811 w 21600"/>
              <a:gd name="T9" fmla="*/ 2584 h 21600"/>
              <a:gd name="T10" fmla="*/ 16359 w 21600"/>
              <a:gd name="T11" fmla="*/ 11764 h 21600"/>
            </a:gdLst>
            <a:ahLst/>
            <a:cxnLst>
              <a:cxn ang="0">
                <a:pos x="T0" y="T1"/>
              </a:cxn>
              <a:cxn ang="0">
                <a:pos x="T2" y="T3"/>
              </a:cxn>
              <a:cxn ang="0">
                <a:pos x="T4" y="T5"/>
              </a:cxn>
              <a:cxn ang="0">
                <a:pos x="T6" y="T7"/>
              </a:cxn>
            </a:cxnLst>
            <a:rect l="T8" t="T9" r="T10" b="T11"/>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close/>
              </a:path>
              <a:path w="21600" h="21600" extrusionOk="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rgbClr val="FFFFCC"/>
          </a:solidFill>
          <a:ln w="9525">
            <a:solidFill>
              <a:srgbClr val="000000"/>
            </a:solidFill>
            <a:miter lim="800000"/>
            <a:headEnd/>
            <a:tailEnd/>
          </a:ln>
        </p:spPr>
        <p:txBody>
          <a:bodyPr/>
          <a:lstStyle/>
          <a:p>
            <a:endParaRPr lang="LID4096"/>
          </a:p>
        </p:txBody>
      </p:sp>
      <p:sp>
        <p:nvSpPr>
          <p:cNvPr id="4104" name="computr1">
            <a:extLst>
              <a:ext uri="{FF2B5EF4-FFF2-40B4-BE49-F238E27FC236}">
                <a16:creationId xmlns:a16="http://schemas.microsoft.com/office/drawing/2014/main" id="{FD8885E5-D997-E35D-A4A4-775178BC0B24}"/>
              </a:ext>
            </a:extLst>
          </p:cNvPr>
          <p:cNvSpPr>
            <a:spLocks noEditPoints="1" noChangeArrowheads="1"/>
          </p:cNvSpPr>
          <p:nvPr/>
        </p:nvSpPr>
        <p:spPr bwMode="auto">
          <a:xfrm>
            <a:off x="7235825" y="4725988"/>
            <a:ext cx="935038" cy="1223962"/>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a:lstStyle/>
          <a:p>
            <a:endParaRPr lang="LID4096"/>
          </a:p>
        </p:txBody>
      </p:sp>
      <p:sp>
        <p:nvSpPr>
          <p:cNvPr id="4105" name="Line 9">
            <a:extLst>
              <a:ext uri="{FF2B5EF4-FFF2-40B4-BE49-F238E27FC236}">
                <a16:creationId xmlns:a16="http://schemas.microsoft.com/office/drawing/2014/main" id="{5FB20B2B-AC39-91FF-BA30-24644BEEEA08}"/>
              </a:ext>
            </a:extLst>
          </p:cNvPr>
          <p:cNvSpPr>
            <a:spLocks noChangeShapeType="1"/>
          </p:cNvSpPr>
          <p:nvPr/>
        </p:nvSpPr>
        <p:spPr bwMode="auto">
          <a:xfrm flipV="1">
            <a:off x="2195513" y="5013325"/>
            <a:ext cx="1584325"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106" name="Line 10">
            <a:extLst>
              <a:ext uri="{FF2B5EF4-FFF2-40B4-BE49-F238E27FC236}">
                <a16:creationId xmlns:a16="http://schemas.microsoft.com/office/drawing/2014/main" id="{3ECB2562-D362-A011-5196-AAA38092B9C7}"/>
              </a:ext>
            </a:extLst>
          </p:cNvPr>
          <p:cNvSpPr>
            <a:spLocks noChangeShapeType="1"/>
          </p:cNvSpPr>
          <p:nvPr/>
        </p:nvSpPr>
        <p:spPr bwMode="auto">
          <a:xfrm>
            <a:off x="5219700" y="4868863"/>
            <a:ext cx="1944688" cy="5048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ID4096"/>
          </a:p>
        </p:txBody>
      </p:sp>
      <p:sp>
        <p:nvSpPr>
          <p:cNvPr id="4107" name="Text Box 11">
            <a:extLst>
              <a:ext uri="{FF2B5EF4-FFF2-40B4-BE49-F238E27FC236}">
                <a16:creationId xmlns:a16="http://schemas.microsoft.com/office/drawing/2014/main" id="{55DFF978-FED0-37F2-264D-0517530B3082}"/>
              </a:ext>
            </a:extLst>
          </p:cNvPr>
          <p:cNvSpPr txBox="1">
            <a:spLocks noChangeArrowheads="1"/>
          </p:cNvSpPr>
          <p:nvPr/>
        </p:nvSpPr>
        <p:spPr bwMode="auto">
          <a:xfrm>
            <a:off x="3578225" y="5491163"/>
            <a:ext cx="19875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a:t>/users/joe/name</a:t>
            </a:r>
          </a:p>
          <a:p>
            <a:r>
              <a:rPr lang="en-CA" altLang="LID4096"/>
              <a:t>/users/joe/photo</a:t>
            </a:r>
          </a:p>
          <a:p>
            <a:r>
              <a:rPr lang="en-CA" altLang="LID4096"/>
              <a:t>/users/mary/email</a:t>
            </a:r>
          </a:p>
          <a:p>
            <a:r>
              <a:rPr lang="en-CA" altLang="LID4096"/>
              <a:t>…</a:t>
            </a:r>
            <a:endParaRPr lang="en-US" altLang="LID4096"/>
          </a:p>
        </p:txBody>
      </p:sp>
      <p:sp>
        <p:nvSpPr>
          <p:cNvPr id="4109" name="Text Box 13">
            <a:extLst>
              <a:ext uri="{FF2B5EF4-FFF2-40B4-BE49-F238E27FC236}">
                <a16:creationId xmlns:a16="http://schemas.microsoft.com/office/drawing/2014/main" id="{79A840D0-DFF1-35C0-4DCC-E60E8CD8026E}"/>
              </a:ext>
            </a:extLst>
          </p:cNvPr>
          <p:cNvSpPr txBox="1">
            <a:spLocks noChangeArrowheads="1"/>
          </p:cNvSpPr>
          <p:nvPr/>
        </p:nvSpPr>
        <p:spPr bwMode="auto">
          <a:xfrm>
            <a:off x="6394450" y="5949950"/>
            <a:ext cx="2749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CA" altLang="LID4096"/>
              <a:t>Client 2:</a:t>
            </a:r>
          </a:p>
          <a:p>
            <a:pPr algn="r"/>
            <a:r>
              <a:rPr lang="en-CA" altLang="LID4096"/>
              <a:t>/users/joe/name changed</a:t>
            </a:r>
            <a:endParaRPr lang="en-US" altLang="LID4096"/>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50902194-44D2-9AFA-B8E1-CD4ABC330CD0}"/>
              </a:ext>
            </a:extLst>
          </p:cNvPr>
          <p:cNvSpPr>
            <a:spLocks noGrp="1" noChangeArrowheads="1"/>
          </p:cNvSpPr>
          <p:nvPr>
            <p:ph type="title"/>
          </p:nvPr>
        </p:nvSpPr>
        <p:spPr/>
        <p:txBody>
          <a:bodyPr/>
          <a:lstStyle/>
          <a:p>
            <a:r>
              <a:rPr lang="en-CA" altLang="LID4096"/>
              <a:t>Programmatic API</a:t>
            </a:r>
            <a:endParaRPr lang="en-US" altLang="LID4096"/>
          </a:p>
        </p:txBody>
      </p:sp>
      <p:sp>
        <p:nvSpPr>
          <p:cNvPr id="81923" name="Rectangle 3">
            <a:extLst>
              <a:ext uri="{FF2B5EF4-FFF2-40B4-BE49-F238E27FC236}">
                <a16:creationId xmlns:a16="http://schemas.microsoft.com/office/drawing/2014/main" id="{A9CFF779-CC61-9EDE-B485-F5A8D91EE6CE}"/>
              </a:ext>
            </a:extLst>
          </p:cNvPr>
          <p:cNvSpPr>
            <a:spLocks noGrp="1" noChangeArrowheads="1"/>
          </p:cNvSpPr>
          <p:nvPr>
            <p:ph type="body" idx="1"/>
          </p:nvPr>
        </p:nvSpPr>
        <p:spPr/>
        <p:txBody>
          <a:bodyPr/>
          <a:lstStyle/>
          <a:p>
            <a:r>
              <a:rPr lang="en-US" altLang="LID4096"/>
              <a:t>Subscriptions: asynchronous notifications</a:t>
            </a:r>
          </a:p>
          <a:p>
            <a:r>
              <a:rPr lang="en-US" altLang="LID4096"/>
              <a:t>Glob-like pattern-matching language</a:t>
            </a:r>
          </a:p>
          <a:p>
            <a:pPr>
              <a:buFont typeface="Wingdings" panose="05000000000000000000" pitchFamily="2" charset="2"/>
              <a:buNone/>
            </a:pPr>
            <a:endParaRPr lang="en-US" altLang="LID4096"/>
          </a:p>
        </p:txBody>
      </p:sp>
      <p:sp>
        <p:nvSpPr>
          <p:cNvPr id="81924" name="Text Box 4">
            <a:extLst>
              <a:ext uri="{FF2B5EF4-FFF2-40B4-BE49-F238E27FC236}">
                <a16:creationId xmlns:a16="http://schemas.microsoft.com/office/drawing/2014/main" id="{99123916-A0F6-8D21-0E7F-66EA8B79955E}"/>
              </a:ext>
            </a:extLst>
          </p:cNvPr>
          <p:cNvSpPr txBox="1">
            <a:spLocks noChangeArrowheads="1"/>
          </p:cNvSpPr>
          <p:nvPr/>
        </p:nvSpPr>
        <p:spPr bwMode="auto">
          <a:xfrm>
            <a:off x="827088" y="3573463"/>
            <a:ext cx="6584950"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2400"/>
              <a:t>Dim Subscr As Subscription</a:t>
            </a:r>
          </a:p>
          <a:p>
            <a:r>
              <a:rPr lang="en-CA" altLang="LID4096" sz="2400"/>
              <a:t>Set Subscr = SD.Subscribe(“/users/*/name”)</a:t>
            </a:r>
          </a:p>
          <a:p>
            <a:endParaRPr lang="en-CA" altLang="LID4096" sz="2400"/>
          </a:p>
          <a:p>
            <a:r>
              <a:rPr lang="en-CA" altLang="LID4096" sz="2400"/>
              <a:t>Subscr_Notified(key,inst,val,reason,prev)</a:t>
            </a:r>
          </a:p>
          <a:p>
            <a:r>
              <a:rPr lang="en-CA" altLang="LID4096" sz="2400"/>
              <a:t>   Update GUI to reflect change in user name	</a:t>
            </a:r>
          </a:p>
          <a:p>
            <a:r>
              <a:rPr lang="en-CA" altLang="LID4096" sz="2400"/>
              <a:t>   …</a:t>
            </a:r>
          </a:p>
          <a:p>
            <a:r>
              <a:rPr lang="en-CA" altLang="LID4096" sz="2400"/>
              <a:t>End </a:t>
            </a:r>
            <a:endParaRPr lang="en-US" altLang="LID4096"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81E742F-EE2A-2796-5628-32BF9C57D245}"/>
              </a:ext>
            </a:extLst>
          </p:cNvPr>
          <p:cNvSpPr>
            <a:spLocks noGrp="1" noChangeArrowheads="1"/>
          </p:cNvSpPr>
          <p:nvPr>
            <p:ph type="title"/>
          </p:nvPr>
        </p:nvSpPr>
        <p:spPr/>
        <p:txBody>
          <a:bodyPr/>
          <a:lstStyle/>
          <a:p>
            <a:r>
              <a:rPr lang="en-US" altLang="LID4096"/>
              <a:t>Automagic</a:t>
            </a:r>
            <a:endParaRPr lang="en-CA" altLang="LID4096"/>
          </a:p>
        </p:txBody>
      </p:sp>
      <p:sp>
        <p:nvSpPr>
          <p:cNvPr id="6147" name="Rectangle 3">
            <a:extLst>
              <a:ext uri="{FF2B5EF4-FFF2-40B4-BE49-F238E27FC236}">
                <a16:creationId xmlns:a16="http://schemas.microsoft.com/office/drawing/2014/main" id="{A1EB1287-3768-7B7F-A029-F7592634A4E1}"/>
              </a:ext>
            </a:extLst>
          </p:cNvPr>
          <p:cNvSpPr>
            <a:spLocks noGrp="1" noChangeArrowheads="1"/>
          </p:cNvSpPr>
          <p:nvPr>
            <p:ph type="body" idx="1"/>
          </p:nvPr>
        </p:nvSpPr>
        <p:spPr/>
        <p:txBody>
          <a:bodyPr/>
          <a:lstStyle/>
          <a:p>
            <a:r>
              <a:rPr lang="en-US" altLang="LID4096"/>
              <a:t>Data marshalling</a:t>
            </a:r>
          </a:p>
          <a:p>
            <a:r>
              <a:rPr lang="en-US" altLang="LID4096"/>
              <a:t>Primitives: 54.25, “Hello world!”</a:t>
            </a:r>
          </a:p>
          <a:p>
            <a:r>
              <a:rPr lang="en-CA" altLang="LID4096"/>
              <a:t>Complex data types: </a:t>
            </a:r>
          </a:p>
          <a:p>
            <a:pPr lvl="1"/>
            <a:r>
              <a:rPr lang="en-CA" altLang="LID4096"/>
              <a:t>Pictures</a:t>
            </a:r>
          </a:p>
          <a:p>
            <a:pPr lvl="1"/>
            <a:r>
              <a:rPr lang="en-CA" altLang="LID4096"/>
              <a:t>Sounds</a:t>
            </a:r>
          </a:p>
          <a:p>
            <a:pPr lvl="1"/>
            <a:r>
              <a:rPr lang="en-CA" altLang="LID4096"/>
              <a:t>Binary data: </a:t>
            </a:r>
            <a:r>
              <a:rPr lang="en-CA" altLang="LID4096">
                <a:latin typeface="Courier New" panose="02070309020205020404" pitchFamily="49" charset="0"/>
              </a:rPr>
              <a:t>01293ab92c03f023d…</a:t>
            </a:r>
          </a:p>
          <a:p>
            <a:pPr lvl="1"/>
            <a:r>
              <a:rPr lang="en-CA" altLang="LID4096"/>
              <a:t>Structs and marshal-by-value objects</a:t>
            </a:r>
            <a:endParaRPr lang="en-US" altLang="LID4096"/>
          </a:p>
          <a:p>
            <a:endParaRPr lang="en-CA" altLang="LID4096"/>
          </a:p>
        </p:txBody>
      </p:sp>
      <p:pic>
        <p:nvPicPr>
          <p:cNvPr id="6149" name="Picture 5">
            <a:extLst>
              <a:ext uri="{FF2B5EF4-FFF2-40B4-BE49-F238E27FC236}">
                <a16:creationId xmlns:a16="http://schemas.microsoft.com/office/drawing/2014/main" id="{3296D651-CDEB-ECD4-6782-79DF84181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3789363"/>
            <a:ext cx="49530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50" name="Sound">
            <a:extLst>
              <a:ext uri="{FF2B5EF4-FFF2-40B4-BE49-F238E27FC236}">
                <a16:creationId xmlns:a16="http://schemas.microsoft.com/office/drawing/2014/main" id="{CDDAEAFC-83B9-3E75-C5E8-FABEAB280637}"/>
              </a:ext>
            </a:extLst>
          </p:cNvPr>
          <p:cNvSpPr>
            <a:spLocks noEditPoints="1" noChangeArrowheads="1"/>
          </p:cNvSpPr>
          <p:nvPr/>
        </p:nvSpPr>
        <p:spPr bwMode="auto">
          <a:xfrm>
            <a:off x="2771775" y="4365625"/>
            <a:ext cx="360363" cy="360363"/>
          </a:xfrm>
          <a:custGeom>
            <a:avLst/>
            <a:gdLst>
              <a:gd name="T0" fmla="*/ 11164 w 21600"/>
              <a:gd name="T1" fmla="*/ 21159 h 21600"/>
              <a:gd name="T2" fmla="*/ 11164 w 21600"/>
              <a:gd name="T3" fmla="*/ 0 h 21600"/>
              <a:gd name="T4" fmla="*/ 0 w 21600"/>
              <a:gd name="T5" fmla="*/ 10800 h 21600"/>
              <a:gd name="T6" fmla="*/ 21600 w 21600"/>
              <a:gd name="T7" fmla="*/ 10800 h 21600"/>
              <a:gd name="T8" fmla="*/ 761 w 21600"/>
              <a:gd name="T9" fmla="*/ 22454 h 21600"/>
              <a:gd name="T10" fmla="*/ 21069 w 21600"/>
              <a:gd name="T11" fmla="*/ 28282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a:lstStyle/>
          <a:p>
            <a:endParaRPr lang="LID4096"/>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453492A6-B318-0AE8-E85F-6602E80991DD}"/>
              </a:ext>
            </a:extLst>
          </p:cNvPr>
          <p:cNvSpPr>
            <a:spLocks noGrp="1" noChangeArrowheads="1"/>
          </p:cNvSpPr>
          <p:nvPr>
            <p:ph type="title"/>
          </p:nvPr>
        </p:nvSpPr>
        <p:spPr/>
        <p:txBody>
          <a:bodyPr/>
          <a:lstStyle/>
          <a:p>
            <a:r>
              <a:rPr lang="en-CA" altLang="LID4096"/>
              <a:t>Automagic</a:t>
            </a:r>
            <a:endParaRPr lang="en-US" altLang="LID4096"/>
          </a:p>
        </p:txBody>
      </p:sp>
      <p:sp>
        <p:nvSpPr>
          <p:cNvPr id="84995" name="Rectangle 3">
            <a:extLst>
              <a:ext uri="{FF2B5EF4-FFF2-40B4-BE49-F238E27FC236}">
                <a16:creationId xmlns:a16="http://schemas.microsoft.com/office/drawing/2014/main" id="{257854E4-F677-EE38-4699-EA3B6D1529B9}"/>
              </a:ext>
            </a:extLst>
          </p:cNvPr>
          <p:cNvSpPr>
            <a:spLocks noGrp="1" noChangeArrowheads="1"/>
          </p:cNvSpPr>
          <p:nvPr>
            <p:ph type="body" idx="1"/>
          </p:nvPr>
        </p:nvSpPr>
        <p:spPr/>
        <p:txBody>
          <a:bodyPr/>
          <a:lstStyle/>
          <a:p>
            <a:r>
              <a:rPr lang="en-US" altLang="LID4096"/>
              <a:t>Reconnection on network failure</a:t>
            </a:r>
          </a:p>
          <a:p>
            <a:r>
              <a:rPr lang="en-US" altLang="LID4096"/>
              <a:t>Data tied to client lifetimes</a:t>
            </a:r>
          </a:p>
        </p:txBody>
      </p:sp>
      <p:sp>
        <p:nvSpPr>
          <p:cNvPr id="84996" name="Text Box 4">
            <a:extLst>
              <a:ext uri="{FF2B5EF4-FFF2-40B4-BE49-F238E27FC236}">
                <a16:creationId xmlns:a16="http://schemas.microsoft.com/office/drawing/2014/main" id="{4C000D6B-E7E1-A73C-98DB-80B079311F3F}"/>
              </a:ext>
            </a:extLst>
          </p:cNvPr>
          <p:cNvSpPr txBox="1">
            <a:spLocks noChangeArrowheads="1"/>
          </p:cNvSpPr>
          <p:nvPr/>
        </p:nvSpPr>
        <p:spPr bwMode="auto">
          <a:xfrm>
            <a:off x="371475" y="3860800"/>
            <a:ext cx="8401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CA" altLang="LID4096" sz="2400"/>
              <a:t>Example: SD.Open “tcp://myserver.com:TestDictionaryName</a:t>
            </a:r>
            <a:endParaRPr lang="en-US" altLang="LID4096" sz="2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E9455BE-C852-4EC6-D438-6E181D3B5674}"/>
              </a:ext>
            </a:extLst>
          </p:cNvPr>
          <p:cNvSpPr>
            <a:spLocks noGrp="1" noChangeArrowheads="1"/>
          </p:cNvSpPr>
          <p:nvPr>
            <p:ph type="title"/>
          </p:nvPr>
        </p:nvSpPr>
        <p:spPr/>
        <p:txBody>
          <a:bodyPr/>
          <a:lstStyle/>
          <a:p>
            <a:r>
              <a:rPr lang="en-US" altLang="LID4096"/>
              <a:t>Shared Dictionary Advantages</a:t>
            </a:r>
            <a:endParaRPr lang="en-CA" altLang="LID4096"/>
          </a:p>
        </p:txBody>
      </p:sp>
      <p:sp>
        <p:nvSpPr>
          <p:cNvPr id="7171" name="Rectangle 3">
            <a:extLst>
              <a:ext uri="{FF2B5EF4-FFF2-40B4-BE49-F238E27FC236}">
                <a16:creationId xmlns:a16="http://schemas.microsoft.com/office/drawing/2014/main" id="{7FBF4C8B-A808-B663-F2F9-2365B1945577}"/>
              </a:ext>
            </a:extLst>
          </p:cNvPr>
          <p:cNvSpPr>
            <a:spLocks noGrp="1" noChangeArrowheads="1"/>
          </p:cNvSpPr>
          <p:nvPr>
            <p:ph type="body" idx="1"/>
          </p:nvPr>
        </p:nvSpPr>
        <p:spPr/>
        <p:txBody>
          <a:bodyPr/>
          <a:lstStyle/>
          <a:p>
            <a:r>
              <a:rPr lang="en-US" altLang="LID4096"/>
              <a:t>Simple API</a:t>
            </a:r>
          </a:p>
          <a:p>
            <a:r>
              <a:rPr lang="en-US" altLang="LID4096"/>
              <a:t>Integrated support for multimedia</a:t>
            </a:r>
          </a:p>
          <a:p>
            <a:r>
              <a:rPr lang="en-US" altLang="LID4096"/>
              <a:t>Performance</a:t>
            </a:r>
          </a:p>
          <a:p>
            <a:r>
              <a:rPr lang="en-US" altLang="LID4096"/>
              <a:t>Persistence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36144E4-906A-908A-941D-2CCD8E3188B8}"/>
              </a:ext>
            </a:extLst>
          </p:cNvPr>
          <p:cNvSpPr>
            <a:spLocks noGrp="1" noChangeArrowheads="1"/>
          </p:cNvSpPr>
          <p:nvPr>
            <p:ph type="title"/>
          </p:nvPr>
        </p:nvSpPr>
        <p:spPr/>
        <p:txBody>
          <a:bodyPr/>
          <a:lstStyle/>
          <a:p>
            <a:r>
              <a:rPr lang="en-US" altLang="LID4096" sz="4000"/>
              <a:t>Absent from the Shared Dictionary</a:t>
            </a:r>
            <a:endParaRPr lang="en-CA" altLang="LID4096" sz="4000"/>
          </a:p>
        </p:txBody>
      </p:sp>
      <p:sp>
        <p:nvSpPr>
          <p:cNvPr id="9219" name="Rectangle 3">
            <a:extLst>
              <a:ext uri="{FF2B5EF4-FFF2-40B4-BE49-F238E27FC236}">
                <a16:creationId xmlns:a16="http://schemas.microsoft.com/office/drawing/2014/main" id="{37E5136D-0434-BC6C-12EF-2871B49F9866}"/>
              </a:ext>
            </a:extLst>
          </p:cNvPr>
          <p:cNvSpPr>
            <a:spLocks noGrp="1" noChangeArrowheads="1"/>
          </p:cNvSpPr>
          <p:nvPr>
            <p:ph type="body" idx="1"/>
          </p:nvPr>
        </p:nvSpPr>
        <p:spPr/>
        <p:txBody>
          <a:bodyPr/>
          <a:lstStyle/>
          <a:p>
            <a:r>
              <a:rPr lang="en-US" altLang="LID4096" sz="2800"/>
              <a:t>Authentication and authorization</a:t>
            </a:r>
          </a:p>
          <a:p>
            <a:r>
              <a:rPr lang="en-US" altLang="LID4096" sz="2800"/>
              <a:t>Encryption (possible, but not automatic)</a:t>
            </a:r>
          </a:p>
          <a:p>
            <a:r>
              <a:rPr lang="en-US" altLang="LID4096" sz="2800"/>
              <a:t>Sophisticated concurrency control algorithms</a:t>
            </a:r>
          </a:p>
          <a:p>
            <a:r>
              <a:rPr lang="en-US" altLang="LID4096" sz="2800"/>
              <a:t>Transactions</a:t>
            </a:r>
          </a:p>
          <a:p>
            <a:r>
              <a:rPr lang="en-US" altLang="LID4096" sz="2800"/>
              <a:t>Super-high scalability (e.g., federations)</a:t>
            </a:r>
          </a:p>
          <a:p>
            <a:endParaRPr lang="en-US" altLang="LID4096" sz="2800"/>
          </a:p>
          <a:p>
            <a:pPr>
              <a:buFont typeface="Wingdings" panose="05000000000000000000" pitchFamily="2" charset="2"/>
              <a:buNone/>
            </a:pPr>
            <a:r>
              <a:rPr lang="en-US" altLang="LID4096" sz="2800"/>
              <a:t>These aren’t needed for prototyping groupware!</a:t>
            </a:r>
            <a:endParaRPr lang="en-CA" altLang="LID4096"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725AEFF-D5A1-302A-C28C-8EC8D5E1F4B8}"/>
              </a:ext>
            </a:extLst>
          </p:cNvPr>
          <p:cNvSpPr>
            <a:spLocks noGrp="1" noChangeArrowheads="1"/>
          </p:cNvSpPr>
          <p:nvPr>
            <p:ph type="title"/>
          </p:nvPr>
        </p:nvSpPr>
        <p:spPr/>
        <p:txBody>
          <a:bodyPr/>
          <a:lstStyle/>
          <a:p>
            <a:r>
              <a:rPr lang="en-US" altLang="LID4096"/>
              <a:t>Shared Dictionary In Action</a:t>
            </a:r>
            <a:endParaRPr lang="en-CA" altLang="LID4096"/>
          </a:p>
        </p:txBody>
      </p:sp>
      <p:sp>
        <p:nvSpPr>
          <p:cNvPr id="8195" name="Rectangle 3">
            <a:extLst>
              <a:ext uri="{FF2B5EF4-FFF2-40B4-BE49-F238E27FC236}">
                <a16:creationId xmlns:a16="http://schemas.microsoft.com/office/drawing/2014/main" id="{590B9C6D-DF6A-6E1B-4CFB-319DAD3DD9ED}"/>
              </a:ext>
            </a:extLst>
          </p:cNvPr>
          <p:cNvSpPr>
            <a:spLocks noGrp="1" noChangeArrowheads="1"/>
          </p:cNvSpPr>
          <p:nvPr>
            <p:ph type="body" idx="1"/>
          </p:nvPr>
        </p:nvSpPr>
        <p:spPr/>
        <p:txBody>
          <a:bodyPr/>
          <a:lstStyle/>
          <a:p>
            <a:r>
              <a:rPr lang="en-CA" altLang="LID4096"/>
              <a:t>Examples</a:t>
            </a:r>
          </a:p>
          <a:p>
            <a:pPr lvl="1"/>
            <a:r>
              <a:rPr lang="en-CA" altLang="LID4096"/>
              <a:t>Notification Collage</a:t>
            </a:r>
          </a:p>
          <a:p>
            <a:pPr lvl="1"/>
            <a:r>
              <a:rPr lang="en-CA" altLang="LID4096"/>
              <a:t>Graffiti Video Conferencing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46FF93FF-1B8A-D1E4-98C1-2E4401293FB5}"/>
              </a:ext>
            </a:extLst>
          </p:cNvPr>
          <p:cNvSpPr>
            <a:spLocks noGrp="1" noChangeArrowheads="1"/>
          </p:cNvSpPr>
          <p:nvPr>
            <p:ph type="title"/>
          </p:nvPr>
        </p:nvSpPr>
        <p:spPr/>
        <p:txBody>
          <a:bodyPr/>
          <a:lstStyle/>
          <a:p>
            <a:r>
              <a:rPr lang="en-CA" altLang="LID4096"/>
              <a:t>Summary</a:t>
            </a:r>
          </a:p>
        </p:txBody>
      </p:sp>
      <p:sp>
        <p:nvSpPr>
          <p:cNvPr id="70659" name="Rectangle 3">
            <a:extLst>
              <a:ext uri="{FF2B5EF4-FFF2-40B4-BE49-F238E27FC236}">
                <a16:creationId xmlns:a16="http://schemas.microsoft.com/office/drawing/2014/main" id="{6570BD5E-8F9A-BC34-DE2A-D817CF153C1F}"/>
              </a:ext>
            </a:extLst>
          </p:cNvPr>
          <p:cNvSpPr>
            <a:spLocks noGrp="1" noChangeArrowheads="1"/>
          </p:cNvSpPr>
          <p:nvPr>
            <p:ph type="body" idx="1"/>
          </p:nvPr>
        </p:nvSpPr>
        <p:spPr/>
        <p:txBody>
          <a:bodyPr/>
          <a:lstStyle/>
          <a:p>
            <a:r>
              <a:rPr lang="en-CA" altLang="LID4096"/>
              <a:t>Collabrary: toolkit for prototyping multimedia groupware</a:t>
            </a:r>
          </a:p>
          <a:p>
            <a:pPr lvl="1"/>
            <a:r>
              <a:rPr lang="en-CA" altLang="LID4096"/>
              <a:t>Notifications + Persistence + Multimedia</a:t>
            </a:r>
          </a:p>
          <a:p>
            <a:r>
              <a:rPr lang="en-CA" altLang="LID4096"/>
              <a:t>Flexible, feature-rich design</a:t>
            </a:r>
          </a:p>
          <a:p>
            <a:r>
              <a:rPr lang="en-CA" altLang="LID4096"/>
              <a:t>Simple programmatic interface</a:t>
            </a:r>
          </a:p>
        </p:txBody>
      </p:sp>
    </p:spTree>
  </p:cSld>
  <p:clrMapOvr>
    <a:masterClrMapping/>
  </p:clrMapOvr>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Pixel</Template>
  <TotalTime>859</TotalTime>
  <Words>1754</Words>
  <Application>Microsoft Office PowerPoint</Application>
  <PresentationFormat>On-screen Show (4:3)</PresentationFormat>
  <Paragraphs>95</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Times New Roman</vt:lpstr>
      <vt:lpstr>Wingdings</vt:lpstr>
      <vt:lpstr>Arial Black</vt:lpstr>
      <vt:lpstr>Courier New</vt:lpstr>
      <vt:lpstr>Pixel</vt:lpstr>
      <vt:lpstr>Collabrary Toolkit for Multimedia Groupware</vt:lpstr>
      <vt:lpstr>What is the Collabrary?</vt:lpstr>
      <vt:lpstr>What is the Shared Dictionary?</vt:lpstr>
      <vt:lpstr>Programmatic API</vt:lpstr>
      <vt:lpstr>Programmatic API</vt:lpstr>
      <vt:lpstr>Automagic</vt:lpstr>
      <vt:lpstr>Automagic</vt:lpstr>
      <vt:lpstr>Shared Dictionary Advantages</vt:lpstr>
      <vt:lpstr>Absent from the Shared Dictionary</vt:lpstr>
      <vt:lpstr>Shared Dictionary In Action</vt:lpstr>
      <vt:lpstr>Summary</vt:lpstr>
    </vt:vector>
  </TitlesOfParts>
  <Manager>Saul Greenberg</Manager>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Collabrary Toolkit for Multimedia Groupware</dc:title>
  <dc:subject>CSCW'02 Workshop on Network Services for Groupware</dc:subject>
  <dc:creator>Michael Boyle</dc:creator>
  <cp:lastModifiedBy>Saul Greenberg</cp:lastModifiedBy>
  <cp:revision>19</cp:revision>
  <dcterms:created xsi:type="dcterms:W3CDTF">2002-11-12T20:19:02Z</dcterms:created>
  <dcterms:modified xsi:type="dcterms:W3CDTF">2026-10-11T21:17:08Z</dcterms:modified>
</cp:coreProperties>
</file>