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67" r:id="rId3"/>
    <p:sldId id="261" r:id="rId4"/>
    <p:sldId id="257" r:id="rId5"/>
    <p:sldId id="258" r:id="rId6"/>
    <p:sldId id="259" r:id="rId7"/>
    <p:sldId id="268" r:id="rId8"/>
    <p:sldId id="269" r:id="rId9"/>
    <p:sldId id="270" r:id="rId10"/>
    <p:sldId id="260" r:id="rId11"/>
    <p:sldId id="271" r:id="rId12"/>
    <p:sldId id="262" r:id="rId13"/>
    <p:sldId id="264" r:id="rId14"/>
    <p:sldId id="265" r:id="rId15"/>
    <p:sldId id="263" r:id="rId16"/>
    <p:sldId id="266" r:id="rId17"/>
    <p:sldId id="272" r:id="rId18"/>
    <p:sldId id="274" r:id="rId1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2E83"/>
    <a:srgbClr val="3D0482"/>
    <a:srgbClr val="5105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90" autoAdjust="0"/>
    <p:restoredTop sz="86975" autoAdjust="0"/>
  </p:normalViewPr>
  <p:slideViewPr>
    <p:cSldViewPr>
      <p:cViewPr varScale="1">
        <p:scale>
          <a:sx n="109" d="100"/>
          <a:sy n="109" d="100"/>
        </p:scale>
        <p:origin x="968" y="68"/>
      </p:cViewPr>
      <p:guideLst>
        <p:guide orient="horz" pos="2160"/>
        <p:guide pos="288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_rels/viewProps.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slide" Target="slides/slide2.xml"/><Relationship Id="rId1"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E58ABB24-9E56-354E-030E-DACA87BC30F4}"/>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LID4096"/>
          </a:p>
        </p:txBody>
      </p:sp>
      <p:sp>
        <p:nvSpPr>
          <p:cNvPr id="7171" name="Rectangle 3">
            <a:extLst>
              <a:ext uri="{FF2B5EF4-FFF2-40B4-BE49-F238E27FC236}">
                <a16:creationId xmlns:a16="http://schemas.microsoft.com/office/drawing/2014/main" id="{82A626CE-BA5B-0C98-324F-4968A9920605}"/>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LID4096"/>
          </a:p>
        </p:txBody>
      </p:sp>
      <p:sp>
        <p:nvSpPr>
          <p:cNvPr id="7172" name="Rectangle 4">
            <a:extLst>
              <a:ext uri="{FF2B5EF4-FFF2-40B4-BE49-F238E27FC236}">
                <a16:creationId xmlns:a16="http://schemas.microsoft.com/office/drawing/2014/main" id="{0230256C-CA95-747D-F73A-2CB89C9500A5}"/>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73" name="Rectangle 5">
            <a:extLst>
              <a:ext uri="{FF2B5EF4-FFF2-40B4-BE49-F238E27FC236}">
                <a16:creationId xmlns:a16="http://schemas.microsoft.com/office/drawing/2014/main" id="{6554B0B7-CDE3-B4BB-B8FA-0307BB3572AC}"/>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7174" name="Rectangle 6">
            <a:extLst>
              <a:ext uri="{FF2B5EF4-FFF2-40B4-BE49-F238E27FC236}">
                <a16:creationId xmlns:a16="http://schemas.microsoft.com/office/drawing/2014/main" id="{4E557448-E80C-E9C6-7F4F-65196063EFE3}"/>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LID4096"/>
          </a:p>
        </p:txBody>
      </p:sp>
      <p:sp>
        <p:nvSpPr>
          <p:cNvPr id="7175" name="Rectangle 7">
            <a:extLst>
              <a:ext uri="{FF2B5EF4-FFF2-40B4-BE49-F238E27FC236}">
                <a16:creationId xmlns:a16="http://schemas.microsoft.com/office/drawing/2014/main" id="{69DF27F3-7EB6-E887-C2EC-A52DCB35CD0D}"/>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622F31B-29AD-458D-916F-4660E7B40FDD}" type="slidenum">
              <a:rPr lang="en-US" altLang="LID4096"/>
              <a:pPr/>
              <a:t>‹#›</a:t>
            </a:fld>
            <a:endParaRPr lang="en-US" altLang="LID4096"/>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032DFF0-9945-1444-7C3B-8C99B799DB3D}"/>
              </a:ext>
            </a:extLst>
          </p:cNvPr>
          <p:cNvSpPr>
            <a:spLocks noGrp="1" noChangeArrowheads="1"/>
          </p:cNvSpPr>
          <p:nvPr>
            <p:ph type="sldNum" sz="quarter" idx="5"/>
          </p:nvPr>
        </p:nvSpPr>
        <p:spPr>
          <a:ln/>
        </p:spPr>
        <p:txBody>
          <a:bodyPr/>
          <a:lstStyle/>
          <a:p>
            <a:fld id="{5DFD12DD-11F0-464E-86A0-D12DBFC894C2}" type="slidenum">
              <a:rPr lang="en-US" altLang="LID4096"/>
              <a:pPr/>
              <a:t>1</a:t>
            </a:fld>
            <a:endParaRPr lang="en-US" altLang="LID4096"/>
          </a:p>
        </p:txBody>
      </p:sp>
      <p:sp>
        <p:nvSpPr>
          <p:cNvPr id="48130" name="Rectangle 2">
            <a:extLst>
              <a:ext uri="{FF2B5EF4-FFF2-40B4-BE49-F238E27FC236}">
                <a16:creationId xmlns:a16="http://schemas.microsoft.com/office/drawing/2014/main" id="{8CFF6B6D-8B75-1FFC-E545-A69FB6E50A96}"/>
              </a:ext>
            </a:extLst>
          </p:cNvPr>
          <p:cNvSpPr>
            <a:spLocks noChangeArrowheads="1" noTextEdit="1"/>
          </p:cNvSpPr>
          <p:nvPr>
            <p:ph type="sldImg"/>
          </p:nvPr>
        </p:nvSpPr>
        <p:spPr>
          <a:ln/>
        </p:spPr>
      </p:sp>
      <p:sp>
        <p:nvSpPr>
          <p:cNvPr id="48131" name="Rectangle 3">
            <a:extLst>
              <a:ext uri="{FF2B5EF4-FFF2-40B4-BE49-F238E27FC236}">
                <a16:creationId xmlns:a16="http://schemas.microsoft.com/office/drawing/2014/main" id="{A21B60C4-D99E-F1EC-9EDE-958D6F54685A}"/>
              </a:ext>
            </a:extLst>
          </p:cNvPr>
          <p:cNvSpPr>
            <a:spLocks noGrp="1" noChangeArrowheads="1"/>
          </p:cNvSpPr>
          <p:nvPr>
            <p:ph type="body" idx="1"/>
          </p:nvPr>
        </p:nvSpPr>
        <p:spPr/>
        <p:txBody>
          <a:bodyPr/>
          <a:lstStyle/>
          <a:p>
            <a:r>
              <a:rPr lang="en-US" altLang="LID4096"/>
              <a:t>Before I start, I want to say that this was my first CHI, and I’ve had a great time.  Everyone has been really nice to me.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0A4A79E-6B9D-4335-DA53-95F04F846C40}"/>
              </a:ext>
            </a:extLst>
          </p:cNvPr>
          <p:cNvSpPr>
            <a:spLocks noGrp="1" noChangeArrowheads="1"/>
          </p:cNvSpPr>
          <p:nvPr>
            <p:ph type="sldNum" sz="quarter" idx="5"/>
          </p:nvPr>
        </p:nvSpPr>
        <p:spPr>
          <a:ln/>
        </p:spPr>
        <p:txBody>
          <a:bodyPr/>
          <a:lstStyle/>
          <a:p>
            <a:fld id="{2A693EFA-9BCD-4AA6-8E6C-A67F010C71D9}" type="slidenum">
              <a:rPr lang="en-US" altLang="LID4096"/>
              <a:pPr/>
              <a:t>2</a:t>
            </a:fld>
            <a:endParaRPr lang="en-US" altLang="LID4096"/>
          </a:p>
        </p:txBody>
      </p:sp>
      <p:sp>
        <p:nvSpPr>
          <p:cNvPr id="34818" name="Rectangle 2">
            <a:extLst>
              <a:ext uri="{FF2B5EF4-FFF2-40B4-BE49-F238E27FC236}">
                <a16:creationId xmlns:a16="http://schemas.microsoft.com/office/drawing/2014/main" id="{BAF3A2C6-F307-0E12-CE93-6C572E96696B}"/>
              </a:ext>
            </a:extLst>
          </p:cNvPr>
          <p:cNvSpPr>
            <a:spLocks noChangeArrowheads="1" noTextEdit="1"/>
          </p:cNvSpPr>
          <p:nvPr>
            <p:ph type="sldImg"/>
          </p:nvPr>
        </p:nvSpPr>
        <p:spPr>
          <a:ln/>
        </p:spPr>
      </p:sp>
      <p:sp>
        <p:nvSpPr>
          <p:cNvPr id="34819" name="Rectangle 3">
            <a:extLst>
              <a:ext uri="{FF2B5EF4-FFF2-40B4-BE49-F238E27FC236}">
                <a16:creationId xmlns:a16="http://schemas.microsoft.com/office/drawing/2014/main" id="{D16B2A22-23E4-D6DA-BA8E-6BA26478789E}"/>
              </a:ext>
            </a:extLst>
          </p:cNvPr>
          <p:cNvSpPr>
            <a:spLocks noGrp="1" noChangeArrowheads="1"/>
          </p:cNvSpPr>
          <p:nvPr>
            <p:ph type="body" idx="1"/>
          </p:nvPr>
        </p:nvSpPr>
        <p:spPr/>
        <p:txBody>
          <a:bodyPr/>
          <a:lstStyle/>
          <a:p>
            <a:r>
              <a:rPr lang="en-US" altLang="LID4096"/>
              <a:t>So the message for my talk is, “A single system can integrate back, bookmarks, and history in today’s web browser”.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5A25B91-A337-F207-4A43-2E2826A26121}"/>
              </a:ext>
            </a:extLst>
          </p:cNvPr>
          <p:cNvSpPr>
            <a:spLocks noGrp="1" noChangeArrowheads="1"/>
          </p:cNvSpPr>
          <p:nvPr>
            <p:ph type="sldNum" sz="quarter" idx="5"/>
          </p:nvPr>
        </p:nvSpPr>
        <p:spPr>
          <a:ln/>
        </p:spPr>
        <p:txBody>
          <a:bodyPr/>
          <a:lstStyle/>
          <a:p>
            <a:fld id="{37E0D65E-4CB5-4F47-BA08-0484EDE2CA66}" type="slidenum">
              <a:rPr lang="en-US" altLang="LID4096"/>
              <a:pPr/>
              <a:t>3</a:t>
            </a:fld>
            <a:endParaRPr lang="en-US" altLang="LID4096"/>
          </a:p>
        </p:txBody>
      </p:sp>
      <p:sp>
        <p:nvSpPr>
          <p:cNvPr id="12290" name="Rectangle 2">
            <a:extLst>
              <a:ext uri="{FF2B5EF4-FFF2-40B4-BE49-F238E27FC236}">
                <a16:creationId xmlns:a16="http://schemas.microsoft.com/office/drawing/2014/main" id="{AAFECB7E-AF30-9ED2-F9D7-CAA7CA955CE2}"/>
              </a:ext>
            </a:extLst>
          </p:cNvPr>
          <p:cNvSpPr>
            <a:spLocks noChangeArrowheads="1" noTextEdit="1"/>
          </p:cNvSpPr>
          <p:nvPr>
            <p:ph type="sldImg"/>
          </p:nvPr>
        </p:nvSpPr>
        <p:spPr>
          <a:ln/>
        </p:spPr>
      </p:sp>
      <p:sp>
        <p:nvSpPr>
          <p:cNvPr id="12291" name="Rectangle 3">
            <a:extLst>
              <a:ext uri="{FF2B5EF4-FFF2-40B4-BE49-F238E27FC236}">
                <a16:creationId xmlns:a16="http://schemas.microsoft.com/office/drawing/2014/main" id="{D8FDCA2E-6639-623D-A4CB-BBBD36E9D072}"/>
              </a:ext>
            </a:extLst>
          </p:cNvPr>
          <p:cNvSpPr>
            <a:spLocks noGrp="1" noChangeArrowheads="1"/>
          </p:cNvSpPr>
          <p:nvPr>
            <p:ph type="body" idx="1"/>
          </p:nvPr>
        </p:nvSpPr>
        <p:spPr/>
        <p:txBody>
          <a:bodyPr/>
          <a:lstStyle/>
          <a:p>
            <a:r>
              <a:rPr lang="en-CA" altLang="LID4096"/>
              <a:t>Many studies have looked at how people use the web.  These studies find that continually ‘revisit’.  That is, they constantly return to pages they’ve seen before.  In 1997, Tauscher and Greenberg found that 58% of users’ navigations are revisits.  A more recent study, in 2000 by Cockburn and McKenzie found this number to be even higher, at 81%.  So, you can see that the majority of our navigations are revisits.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AF4E102-A610-60FE-C0A0-CBDE148CF469}"/>
              </a:ext>
            </a:extLst>
          </p:cNvPr>
          <p:cNvSpPr>
            <a:spLocks noGrp="1" noChangeArrowheads="1"/>
          </p:cNvSpPr>
          <p:nvPr>
            <p:ph type="sldNum" sz="quarter" idx="5"/>
          </p:nvPr>
        </p:nvSpPr>
        <p:spPr>
          <a:ln/>
        </p:spPr>
        <p:txBody>
          <a:bodyPr/>
          <a:lstStyle/>
          <a:p>
            <a:fld id="{289E09C5-837C-46B9-862F-6EA3A092FB13}" type="slidenum">
              <a:rPr lang="en-US" altLang="LID4096"/>
              <a:pPr/>
              <a:t>4</a:t>
            </a:fld>
            <a:endParaRPr lang="en-US" altLang="LID4096"/>
          </a:p>
        </p:txBody>
      </p:sp>
      <p:sp>
        <p:nvSpPr>
          <p:cNvPr id="8194" name="Rectangle 2">
            <a:extLst>
              <a:ext uri="{FF2B5EF4-FFF2-40B4-BE49-F238E27FC236}">
                <a16:creationId xmlns:a16="http://schemas.microsoft.com/office/drawing/2014/main" id="{B0202D9D-0B41-39AE-AA54-FDDB5C3EF0E8}"/>
              </a:ext>
            </a:extLst>
          </p:cNvPr>
          <p:cNvSpPr>
            <a:spLocks noChangeArrowheads="1" noTextEdit="1"/>
          </p:cNvSpPr>
          <p:nvPr>
            <p:ph type="sldImg"/>
          </p:nvPr>
        </p:nvSpPr>
        <p:spPr>
          <a:ln/>
        </p:spPr>
      </p:sp>
      <p:sp>
        <p:nvSpPr>
          <p:cNvPr id="8195" name="Rectangle 3">
            <a:extLst>
              <a:ext uri="{FF2B5EF4-FFF2-40B4-BE49-F238E27FC236}">
                <a16:creationId xmlns:a16="http://schemas.microsoft.com/office/drawing/2014/main" id="{D3AF99A5-6152-5D6C-C5C1-C44A16793791}"/>
              </a:ext>
            </a:extLst>
          </p:cNvPr>
          <p:cNvSpPr>
            <a:spLocks noGrp="1" noChangeArrowheads="1"/>
          </p:cNvSpPr>
          <p:nvPr>
            <p:ph type="body" idx="1"/>
          </p:nvPr>
        </p:nvSpPr>
        <p:spPr/>
        <p:txBody>
          <a:bodyPr/>
          <a:lstStyle/>
          <a:p>
            <a:r>
              <a:rPr lang="en-US" altLang="LID4096"/>
              <a:t>The makers of web browsers acknowledge this – web browsers have several features designed just for revisiting.  These include the back/forward buttons.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C278BBD-BFC7-4BAA-6A7F-26B91A2A1BD1}"/>
              </a:ext>
            </a:extLst>
          </p:cNvPr>
          <p:cNvSpPr>
            <a:spLocks noGrp="1" noChangeArrowheads="1"/>
          </p:cNvSpPr>
          <p:nvPr>
            <p:ph type="sldNum" sz="quarter" idx="5"/>
          </p:nvPr>
        </p:nvSpPr>
        <p:spPr>
          <a:ln/>
        </p:spPr>
        <p:txBody>
          <a:bodyPr/>
          <a:lstStyle/>
          <a:p>
            <a:fld id="{4B371202-D951-4E2F-920A-DF47967907F7}" type="slidenum">
              <a:rPr lang="en-US" altLang="LID4096"/>
              <a:pPr/>
              <a:t>5</a:t>
            </a:fld>
            <a:endParaRPr lang="en-US" altLang="LID4096"/>
          </a:p>
        </p:txBody>
      </p:sp>
      <p:sp>
        <p:nvSpPr>
          <p:cNvPr id="9218" name="Rectangle 2">
            <a:extLst>
              <a:ext uri="{FF2B5EF4-FFF2-40B4-BE49-F238E27FC236}">
                <a16:creationId xmlns:a16="http://schemas.microsoft.com/office/drawing/2014/main" id="{310F9443-2846-7DB7-1C85-3CE39495CAB3}"/>
              </a:ext>
            </a:extLst>
          </p:cNvPr>
          <p:cNvSpPr>
            <a:spLocks noChangeArrowheads="1" noTextEdit="1"/>
          </p:cNvSpPr>
          <p:nvPr>
            <p:ph type="sldImg"/>
          </p:nvPr>
        </p:nvSpPr>
        <p:spPr>
          <a:ln/>
        </p:spPr>
      </p:sp>
      <p:sp>
        <p:nvSpPr>
          <p:cNvPr id="9219" name="Rectangle 3">
            <a:extLst>
              <a:ext uri="{FF2B5EF4-FFF2-40B4-BE49-F238E27FC236}">
                <a16:creationId xmlns:a16="http://schemas.microsoft.com/office/drawing/2014/main" id="{CBEF2CE8-8C23-0A4E-6DE7-DC386A576A85}"/>
              </a:ext>
            </a:extLst>
          </p:cNvPr>
          <p:cNvSpPr>
            <a:spLocks noGrp="1" noChangeArrowheads="1"/>
          </p:cNvSpPr>
          <p:nvPr>
            <p:ph type="body" idx="1"/>
          </p:nvPr>
        </p:nvSpPr>
        <p:spPr/>
        <p:txBody>
          <a:bodyPr/>
          <a:lstStyle/>
          <a:p>
            <a:r>
              <a:rPr lang="en-US" altLang="LID4096"/>
              <a:t>Bookmarks (Favorites)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B74F8B5-C19A-2D0F-8612-CF105204D219}"/>
              </a:ext>
            </a:extLst>
          </p:cNvPr>
          <p:cNvSpPr>
            <a:spLocks noGrp="1" noChangeArrowheads="1"/>
          </p:cNvSpPr>
          <p:nvPr>
            <p:ph type="sldNum" sz="quarter" idx="5"/>
          </p:nvPr>
        </p:nvSpPr>
        <p:spPr>
          <a:ln/>
        </p:spPr>
        <p:txBody>
          <a:bodyPr/>
          <a:lstStyle/>
          <a:p>
            <a:fld id="{D5D51EA5-19CE-4768-819D-908261B91E38}" type="slidenum">
              <a:rPr lang="en-US" altLang="LID4096"/>
              <a:pPr/>
              <a:t>6</a:t>
            </a:fld>
            <a:endParaRPr lang="en-US" altLang="LID4096"/>
          </a:p>
        </p:txBody>
      </p:sp>
      <p:sp>
        <p:nvSpPr>
          <p:cNvPr id="10242" name="Rectangle 2">
            <a:extLst>
              <a:ext uri="{FF2B5EF4-FFF2-40B4-BE49-F238E27FC236}">
                <a16:creationId xmlns:a16="http://schemas.microsoft.com/office/drawing/2014/main" id="{47A2054C-95B0-CA5F-1E74-93F4DC81898F}"/>
              </a:ext>
            </a:extLst>
          </p:cNvPr>
          <p:cNvSpPr>
            <a:spLocks noChangeArrowheads="1" noTextEdit="1"/>
          </p:cNvSpPr>
          <p:nvPr>
            <p:ph type="sldImg"/>
          </p:nvPr>
        </p:nvSpPr>
        <p:spPr>
          <a:ln/>
        </p:spPr>
      </p:sp>
      <p:sp>
        <p:nvSpPr>
          <p:cNvPr id="10243" name="Rectangle 3">
            <a:extLst>
              <a:ext uri="{FF2B5EF4-FFF2-40B4-BE49-F238E27FC236}">
                <a16:creationId xmlns:a16="http://schemas.microsoft.com/office/drawing/2014/main" id="{793D36E9-F8DB-3658-B0D6-CA5AA1FC7A29}"/>
              </a:ext>
            </a:extLst>
          </p:cNvPr>
          <p:cNvSpPr>
            <a:spLocks noGrp="1" noChangeArrowheads="1"/>
          </p:cNvSpPr>
          <p:nvPr>
            <p:ph type="body" idx="1"/>
          </p:nvPr>
        </p:nvSpPr>
        <p:spPr/>
        <p:txBody>
          <a:bodyPr/>
          <a:lstStyle/>
          <a:p>
            <a:r>
              <a:rPr lang="en-US" altLang="LID4096"/>
              <a:t>And the History List – if you’re not familiar with this, it is a listing containing all pages that you’ve ever gone to</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A32B97A-EA9B-E50E-7561-83FECE1CC810}"/>
              </a:ext>
            </a:extLst>
          </p:cNvPr>
          <p:cNvSpPr>
            <a:spLocks noGrp="1" noChangeArrowheads="1"/>
          </p:cNvSpPr>
          <p:nvPr>
            <p:ph type="sldNum" sz="quarter" idx="5"/>
          </p:nvPr>
        </p:nvSpPr>
        <p:spPr>
          <a:ln/>
        </p:spPr>
        <p:txBody>
          <a:bodyPr/>
          <a:lstStyle/>
          <a:p>
            <a:fld id="{9DC8717A-BA55-44B2-8E33-98797C7106A6}" type="slidenum">
              <a:rPr lang="en-US" altLang="LID4096"/>
              <a:pPr/>
              <a:t>7</a:t>
            </a:fld>
            <a:endParaRPr lang="en-US" altLang="LID4096"/>
          </a:p>
        </p:txBody>
      </p:sp>
      <p:sp>
        <p:nvSpPr>
          <p:cNvPr id="35842" name="Rectangle 2">
            <a:extLst>
              <a:ext uri="{FF2B5EF4-FFF2-40B4-BE49-F238E27FC236}">
                <a16:creationId xmlns:a16="http://schemas.microsoft.com/office/drawing/2014/main" id="{FD31D4C9-4AFC-A71B-4687-F3FE67E419F2}"/>
              </a:ext>
            </a:extLst>
          </p:cNvPr>
          <p:cNvSpPr>
            <a:spLocks noChangeArrowheads="1" noTextEdit="1"/>
          </p:cNvSpPr>
          <p:nvPr>
            <p:ph type="sldImg"/>
          </p:nvPr>
        </p:nvSpPr>
        <p:spPr>
          <a:ln/>
        </p:spPr>
      </p:sp>
      <p:sp>
        <p:nvSpPr>
          <p:cNvPr id="35843" name="Rectangle 3">
            <a:extLst>
              <a:ext uri="{FF2B5EF4-FFF2-40B4-BE49-F238E27FC236}">
                <a16:creationId xmlns:a16="http://schemas.microsoft.com/office/drawing/2014/main" id="{BCD75AD8-0AE0-3011-E1F2-9DE1D71C84CA}"/>
              </a:ext>
            </a:extLst>
          </p:cNvPr>
          <p:cNvSpPr>
            <a:spLocks noGrp="1" noChangeArrowheads="1"/>
          </p:cNvSpPr>
          <p:nvPr>
            <p:ph type="body" idx="1"/>
          </p:nvPr>
        </p:nvSpPr>
        <p:spPr/>
        <p:txBody>
          <a:bodyPr/>
          <a:lstStyle/>
          <a:p>
            <a:r>
              <a:rPr lang="en-US" altLang="LID4096"/>
              <a:t>‘hidden’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8A9F2AF-00D5-DC1A-4371-E17EBD9252BC}"/>
              </a:ext>
            </a:extLst>
          </p:cNvPr>
          <p:cNvSpPr>
            <a:spLocks noGrp="1" noChangeArrowheads="1"/>
          </p:cNvSpPr>
          <p:nvPr>
            <p:ph type="sldNum" sz="quarter" idx="5"/>
          </p:nvPr>
        </p:nvSpPr>
        <p:spPr>
          <a:ln/>
        </p:spPr>
        <p:txBody>
          <a:bodyPr/>
          <a:lstStyle/>
          <a:p>
            <a:fld id="{BD1BC489-EA5B-411F-B156-6B9E4F8EDB9C}" type="slidenum">
              <a:rPr lang="en-US" altLang="LID4096"/>
              <a:pPr/>
              <a:t>8</a:t>
            </a:fld>
            <a:endParaRPr lang="en-US" altLang="LID4096"/>
          </a:p>
        </p:txBody>
      </p:sp>
      <p:sp>
        <p:nvSpPr>
          <p:cNvPr id="36866" name="Rectangle 2">
            <a:extLst>
              <a:ext uri="{FF2B5EF4-FFF2-40B4-BE49-F238E27FC236}">
                <a16:creationId xmlns:a16="http://schemas.microsoft.com/office/drawing/2014/main" id="{121C3238-9716-D8DA-0DC4-A1DD44EC6A23}"/>
              </a:ext>
            </a:extLst>
          </p:cNvPr>
          <p:cNvSpPr>
            <a:spLocks noChangeArrowheads="1" noTextEdit="1"/>
          </p:cNvSpPr>
          <p:nvPr>
            <p:ph type="sldImg"/>
          </p:nvPr>
        </p:nvSpPr>
        <p:spPr>
          <a:ln/>
        </p:spPr>
      </p:sp>
      <p:sp>
        <p:nvSpPr>
          <p:cNvPr id="36867" name="Rectangle 3">
            <a:extLst>
              <a:ext uri="{FF2B5EF4-FFF2-40B4-BE49-F238E27FC236}">
                <a16:creationId xmlns:a16="http://schemas.microsoft.com/office/drawing/2014/main" id="{2C721477-0FFE-4CEC-8C23-C50E41116F63}"/>
              </a:ext>
            </a:extLst>
          </p:cNvPr>
          <p:cNvSpPr>
            <a:spLocks noGrp="1" noChangeArrowheads="1"/>
          </p:cNvSpPr>
          <p:nvPr>
            <p:ph type="body" idx="1"/>
          </p:nvPr>
        </p:nvSpPr>
        <p:spPr/>
        <p:txBody>
          <a:bodyPr/>
          <a:lstStyle/>
          <a:p>
            <a:r>
              <a:rPr lang="en-US" altLang="LID4096"/>
              <a:t>Studies also have looked at, “Well, which of these features do people actually use?”</a:t>
            </a:r>
            <a:br>
              <a:rPr lang="en-US" altLang="LID4096"/>
            </a:br>
            <a:r>
              <a:rPr lang="en-US" altLang="LID4096"/>
              <a:t>A 1995 study by Catledge and Pitkow logged users actions to see what functions they used.  They found that, not surprisingly, the most prevalent action was clicking on hyperlinks.  Somewhat surprising, though, was how often the back button was used.  It accounted for 41% of all actions.  In contrast, the history and bookmark features were hardly used.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C16A655-196C-EDF7-4FE3-13DD38E1786A}"/>
              </a:ext>
            </a:extLst>
          </p:cNvPr>
          <p:cNvSpPr>
            <a:spLocks noGrp="1" noChangeArrowheads="1"/>
          </p:cNvSpPr>
          <p:nvPr>
            <p:ph type="sldNum" sz="quarter" idx="5"/>
          </p:nvPr>
        </p:nvSpPr>
        <p:spPr>
          <a:ln/>
        </p:spPr>
        <p:txBody>
          <a:bodyPr/>
          <a:lstStyle/>
          <a:p>
            <a:fld id="{0AA66148-06F8-4449-B011-7C149AD4186F}" type="slidenum">
              <a:rPr lang="en-US" altLang="LID4096"/>
              <a:pPr/>
              <a:t>9</a:t>
            </a:fld>
            <a:endParaRPr lang="en-US" altLang="LID4096"/>
          </a:p>
        </p:txBody>
      </p:sp>
      <p:sp>
        <p:nvSpPr>
          <p:cNvPr id="37890" name="Rectangle 2">
            <a:extLst>
              <a:ext uri="{FF2B5EF4-FFF2-40B4-BE49-F238E27FC236}">
                <a16:creationId xmlns:a16="http://schemas.microsoft.com/office/drawing/2014/main" id="{17FE0589-379A-B41C-329C-EAEAC3D3F481}"/>
              </a:ext>
            </a:extLst>
          </p:cNvPr>
          <p:cNvSpPr>
            <a:spLocks noChangeArrowheads="1" noTextEdit="1"/>
          </p:cNvSpPr>
          <p:nvPr>
            <p:ph type="sldImg"/>
          </p:nvPr>
        </p:nvSpPr>
        <p:spPr>
          <a:ln/>
        </p:spPr>
      </p:sp>
      <p:sp>
        <p:nvSpPr>
          <p:cNvPr id="37891" name="Rectangle 3">
            <a:extLst>
              <a:ext uri="{FF2B5EF4-FFF2-40B4-BE49-F238E27FC236}">
                <a16:creationId xmlns:a16="http://schemas.microsoft.com/office/drawing/2014/main" id="{2D11BC91-B917-A3EF-FC75-2A3F43B5A19A}"/>
              </a:ext>
            </a:extLst>
          </p:cNvPr>
          <p:cNvSpPr>
            <a:spLocks noGrp="1" noChangeArrowheads="1"/>
          </p:cNvSpPr>
          <p:nvPr>
            <p:ph type="body" idx="1"/>
          </p:nvPr>
        </p:nvSpPr>
        <p:spPr/>
        <p:txBody>
          <a:bodyPr/>
          <a:lstStyle/>
          <a:p>
            <a:r>
              <a:rPr lang="en-US" altLang="LID4096"/>
              <a:t>A later study, in 1997, performed by Tauscher and Greenberg found very similar results.  People used hyperlinks and the back button, while ignoring history and bookmarks.  You may notice a large category called, ‘other’ – this is conglomerate of many features that were not significantly used.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9817DF5-F573-A316-9E4C-F8C8D1D1FE35}"/>
              </a:ext>
            </a:extLst>
          </p:cNvPr>
          <p:cNvSpPr>
            <a:spLocks noGrp="1" noChangeArrowheads="1"/>
          </p:cNvSpPr>
          <p:nvPr>
            <p:ph type="sldNum" sz="quarter" idx="5"/>
          </p:nvPr>
        </p:nvSpPr>
        <p:spPr>
          <a:ln/>
        </p:spPr>
        <p:txBody>
          <a:bodyPr/>
          <a:lstStyle/>
          <a:p>
            <a:fld id="{9689B0B5-28CC-4293-A402-EE3FF96CA273}" type="slidenum">
              <a:rPr lang="en-US" altLang="LID4096"/>
              <a:pPr/>
              <a:t>10</a:t>
            </a:fld>
            <a:endParaRPr lang="en-US" altLang="LID4096"/>
          </a:p>
        </p:txBody>
      </p:sp>
      <p:sp>
        <p:nvSpPr>
          <p:cNvPr id="38914" name="Rectangle 2">
            <a:extLst>
              <a:ext uri="{FF2B5EF4-FFF2-40B4-BE49-F238E27FC236}">
                <a16:creationId xmlns:a16="http://schemas.microsoft.com/office/drawing/2014/main" id="{3F864FBC-B3D4-2460-3841-72EAD04042D2}"/>
              </a:ext>
            </a:extLst>
          </p:cNvPr>
          <p:cNvSpPr>
            <a:spLocks noChangeArrowheads="1" noTextEdit="1"/>
          </p:cNvSpPr>
          <p:nvPr>
            <p:ph type="sldImg"/>
          </p:nvPr>
        </p:nvSpPr>
        <p:spPr>
          <a:ln/>
        </p:spPr>
      </p:sp>
      <p:sp>
        <p:nvSpPr>
          <p:cNvPr id="38915" name="Rectangle 3">
            <a:extLst>
              <a:ext uri="{FF2B5EF4-FFF2-40B4-BE49-F238E27FC236}">
                <a16:creationId xmlns:a16="http://schemas.microsoft.com/office/drawing/2014/main" id="{62349ADF-C18B-D4D2-6B29-377F4C091020}"/>
              </a:ext>
            </a:extLst>
          </p:cNvPr>
          <p:cNvSpPr>
            <a:spLocks noGrp="1" noChangeArrowheads="1"/>
          </p:cNvSpPr>
          <p:nvPr>
            <p:ph type="body" idx="1"/>
          </p:nvPr>
        </p:nvSpPr>
        <p:spPr/>
        <p:txBody>
          <a:bodyPr/>
          <a:lstStyle/>
          <a:p>
            <a:r>
              <a:rPr lang="en-US" altLang="LID4096"/>
              <a:t>Hidden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2C7CC57-1582-027A-0441-8A64FCA5DD91}"/>
              </a:ext>
            </a:extLst>
          </p:cNvPr>
          <p:cNvSpPr>
            <a:spLocks noGrp="1" noChangeArrowheads="1"/>
          </p:cNvSpPr>
          <p:nvPr>
            <p:ph type="sldNum" sz="quarter" idx="5"/>
          </p:nvPr>
        </p:nvSpPr>
        <p:spPr>
          <a:ln/>
        </p:spPr>
        <p:txBody>
          <a:bodyPr/>
          <a:lstStyle/>
          <a:p>
            <a:fld id="{121814B5-3E50-4282-A042-E8DDDDB520E7}" type="slidenum">
              <a:rPr lang="en-US" altLang="LID4096"/>
              <a:pPr/>
              <a:t>11</a:t>
            </a:fld>
            <a:endParaRPr lang="en-US" altLang="LID4096"/>
          </a:p>
        </p:txBody>
      </p:sp>
      <p:sp>
        <p:nvSpPr>
          <p:cNvPr id="39938" name="Rectangle 2">
            <a:extLst>
              <a:ext uri="{FF2B5EF4-FFF2-40B4-BE49-F238E27FC236}">
                <a16:creationId xmlns:a16="http://schemas.microsoft.com/office/drawing/2014/main" id="{12218660-B29C-9AA9-9C09-C50AB97D2984}"/>
              </a:ext>
            </a:extLst>
          </p:cNvPr>
          <p:cNvSpPr>
            <a:spLocks noChangeArrowheads="1" noTextEdit="1"/>
          </p:cNvSpPr>
          <p:nvPr>
            <p:ph type="sldImg"/>
          </p:nvPr>
        </p:nvSpPr>
        <p:spPr>
          <a:ln/>
        </p:spPr>
      </p:sp>
      <p:sp>
        <p:nvSpPr>
          <p:cNvPr id="39939" name="Rectangle 3">
            <a:extLst>
              <a:ext uri="{FF2B5EF4-FFF2-40B4-BE49-F238E27FC236}">
                <a16:creationId xmlns:a16="http://schemas.microsoft.com/office/drawing/2014/main" id="{5BE52401-5E7A-C453-31DC-9677829CA290}"/>
              </a:ext>
            </a:extLst>
          </p:cNvPr>
          <p:cNvSpPr>
            <a:spLocks noGrp="1" noChangeArrowheads="1"/>
          </p:cNvSpPr>
          <p:nvPr>
            <p:ph type="body" idx="1"/>
          </p:nvPr>
        </p:nvSpPr>
        <p:spPr/>
        <p:txBody>
          <a:bodyPr/>
          <a:lstStyle/>
          <a:p>
            <a:r>
              <a:rPr lang="en-US" altLang="LID4096"/>
              <a:t>So the question is, “Why don’t people use bookmarks and history”- why do people rely on simpler forms of revisiting?</a:t>
            </a:r>
          </a:p>
          <a:p>
            <a:r>
              <a:rPr lang="en-US" altLang="LID4096"/>
              <a:t>We believe that this is related to several serious usability issues with the current systems.  While we are going to show screenshots from Netscape and Internet Explorer, these issues apply to all commercial browsers- as they do the same thing and have since the earliest versions such as NCSA Mosaic.</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8E484AB-2238-5EB3-2ECE-509640226359}"/>
              </a:ext>
            </a:extLst>
          </p:cNvPr>
          <p:cNvSpPr>
            <a:spLocks noGrp="1" noChangeArrowheads="1"/>
          </p:cNvSpPr>
          <p:nvPr>
            <p:ph type="sldNum" sz="quarter" idx="5"/>
          </p:nvPr>
        </p:nvSpPr>
        <p:spPr>
          <a:ln/>
        </p:spPr>
        <p:txBody>
          <a:bodyPr/>
          <a:lstStyle/>
          <a:p>
            <a:fld id="{76A719B1-F470-49A0-9345-163E83DDE866}" type="slidenum">
              <a:rPr lang="en-US" altLang="LID4096"/>
              <a:pPr/>
              <a:t>12</a:t>
            </a:fld>
            <a:endParaRPr lang="en-US" altLang="LID4096"/>
          </a:p>
        </p:txBody>
      </p:sp>
      <p:sp>
        <p:nvSpPr>
          <p:cNvPr id="40962" name="Rectangle 2">
            <a:extLst>
              <a:ext uri="{FF2B5EF4-FFF2-40B4-BE49-F238E27FC236}">
                <a16:creationId xmlns:a16="http://schemas.microsoft.com/office/drawing/2014/main" id="{F35AD4F9-914D-A452-0AA8-D6058B3559BC}"/>
              </a:ext>
            </a:extLst>
          </p:cNvPr>
          <p:cNvSpPr>
            <a:spLocks noChangeArrowheads="1" noTextEdit="1"/>
          </p:cNvSpPr>
          <p:nvPr>
            <p:ph type="sldImg"/>
          </p:nvPr>
        </p:nvSpPr>
        <p:spPr>
          <a:ln/>
        </p:spPr>
      </p:sp>
      <p:sp>
        <p:nvSpPr>
          <p:cNvPr id="40963" name="Rectangle 3">
            <a:extLst>
              <a:ext uri="{FF2B5EF4-FFF2-40B4-BE49-F238E27FC236}">
                <a16:creationId xmlns:a16="http://schemas.microsoft.com/office/drawing/2014/main" id="{ED0DABB3-D75B-3CA8-9864-34F1FC6D12F0}"/>
              </a:ext>
            </a:extLst>
          </p:cNvPr>
          <p:cNvSpPr>
            <a:spLocks noGrp="1" noChangeArrowheads="1"/>
          </p:cNvSpPr>
          <p:nvPr>
            <p:ph type="body" idx="1"/>
          </p:nvPr>
        </p:nvSpPr>
        <p:spPr/>
        <p:txBody>
          <a:bodyPr/>
          <a:lstStyle/>
          <a:p>
            <a:r>
              <a:rPr lang="en-US" altLang="LID4096"/>
              <a:t>First, we think there are too many models.  You have a listing for the back/forward buttons, another one for bookmarks and yet another one for history.  Each of these systems has a different underlying model, way of representing pages, and rules about what the user can and cannot do inside of it.   Somehow the user is expected to know not only how to use each one, but when they should.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993E6DA-DD85-A444-961C-2E807C9F1DEC}"/>
              </a:ext>
            </a:extLst>
          </p:cNvPr>
          <p:cNvSpPr>
            <a:spLocks noGrp="1" noChangeArrowheads="1"/>
          </p:cNvSpPr>
          <p:nvPr>
            <p:ph type="sldNum" sz="quarter" idx="5"/>
          </p:nvPr>
        </p:nvSpPr>
        <p:spPr>
          <a:ln/>
        </p:spPr>
        <p:txBody>
          <a:bodyPr/>
          <a:lstStyle/>
          <a:p>
            <a:fld id="{285392CA-EA59-43FC-942F-441CBA8D0679}" type="slidenum">
              <a:rPr lang="en-US" altLang="LID4096"/>
              <a:pPr/>
              <a:t>13</a:t>
            </a:fld>
            <a:endParaRPr lang="en-US" altLang="LID4096"/>
          </a:p>
        </p:txBody>
      </p:sp>
      <p:sp>
        <p:nvSpPr>
          <p:cNvPr id="41986" name="Rectangle 2">
            <a:extLst>
              <a:ext uri="{FF2B5EF4-FFF2-40B4-BE49-F238E27FC236}">
                <a16:creationId xmlns:a16="http://schemas.microsoft.com/office/drawing/2014/main" id="{7DD13DCD-2D35-14D7-9896-7EC9B174E24E}"/>
              </a:ext>
            </a:extLst>
          </p:cNvPr>
          <p:cNvSpPr>
            <a:spLocks noChangeArrowheads="1" noTextEdit="1"/>
          </p:cNvSpPr>
          <p:nvPr>
            <p:ph type="sldImg"/>
          </p:nvPr>
        </p:nvSpPr>
        <p:spPr>
          <a:ln/>
        </p:spPr>
      </p:sp>
      <p:sp>
        <p:nvSpPr>
          <p:cNvPr id="41987" name="Rectangle 3">
            <a:extLst>
              <a:ext uri="{FF2B5EF4-FFF2-40B4-BE49-F238E27FC236}">
                <a16:creationId xmlns:a16="http://schemas.microsoft.com/office/drawing/2014/main" id="{D32F9FE1-CCE3-F5C9-928D-C397BC968CDE}"/>
              </a:ext>
            </a:extLst>
          </p:cNvPr>
          <p:cNvSpPr>
            <a:spLocks noGrp="1" noChangeArrowheads="1"/>
          </p:cNvSpPr>
          <p:nvPr>
            <p:ph type="body" idx="1"/>
          </p:nvPr>
        </p:nvSpPr>
        <p:spPr/>
        <p:txBody>
          <a:bodyPr/>
          <a:lstStyle/>
          <a:p>
            <a:r>
              <a:rPr lang="en-US" altLang="LID4096"/>
              <a:t>Current systems represent pages by title and sometimes by URL.  Both of these have been found to be problematic.  Some web sites will use the same title for all pages, so you can’t tell which page one refers to in a listing such as this.  Some pages don’t have titles at all.  Other titles are overly vague or even misrepresentative of the content.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0EB8788-DD69-C60B-2CA9-E24E2DC4290C}"/>
              </a:ext>
            </a:extLst>
          </p:cNvPr>
          <p:cNvSpPr>
            <a:spLocks noGrp="1" noChangeArrowheads="1"/>
          </p:cNvSpPr>
          <p:nvPr>
            <p:ph type="sldNum" sz="quarter" idx="5"/>
          </p:nvPr>
        </p:nvSpPr>
        <p:spPr>
          <a:ln/>
        </p:spPr>
        <p:txBody>
          <a:bodyPr/>
          <a:lstStyle/>
          <a:p>
            <a:fld id="{BB596C02-3876-4191-A379-F7B32E113A21}" type="slidenum">
              <a:rPr lang="en-US" altLang="LID4096"/>
              <a:pPr/>
              <a:t>14</a:t>
            </a:fld>
            <a:endParaRPr lang="en-US" altLang="LID4096"/>
          </a:p>
        </p:txBody>
      </p:sp>
      <p:sp>
        <p:nvSpPr>
          <p:cNvPr id="43010" name="Rectangle 2">
            <a:extLst>
              <a:ext uri="{FF2B5EF4-FFF2-40B4-BE49-F238E27FC236}">
                <a16:creationId xmlns:a16="http://schemas.microsoft.com/office/drawing/2014/main" id="{5EB730D6-F927-AAB9-A725-B720B9338029}"/>
              </a:ext>
            </a:extLst>
          </p:cNvPr>
          <p:cNvSpPr>
            <a:spLocks noChangeArrowheads="1" noTextEdit="1"/>
          </p:cNvSpPr>
          <p:nvPr>
            <p:ph type="sldImg"/>
          </p:nvPr>
        </p:nvSpPr>
        <p:spPr>
          <a:ln/>
        </p:spPr>
      </p:sp>
      <p:sp>
        <p:nvSpPr>
          <p:cNvPr id="43011" name="Rectangle 3">
            <a:extLst>
              <a:ext uri="{FF2B5EF4-FFF2-40B4-BE49-F238E27FC236}">
                <a16:creationId xmlns:a16="http://schemas.microsoft.com/office/drawing/2014/main" id="{7631A29E-327E-2B60-6BD4-A56298D751C7}"/>
              </a:ext>
            </a:extLst>
          </p:cNvPr>
          <p:cNvSpPr>
            <a:spLocks noGrp="1" noChangeArrowheads="1"/>
          </p:cNvSpPr>
          <p:nvPr>
            <p:ph type="body" idx="1"/>
          </p:nvPr>
        </p:nvSpPr>
        <p:spPr/>
        <p:txBody>
          <a:bodyPr/>
          <a:lstStyle/>
          <a:p>
            <a:r>
              <a:rPr lang="en-US" altLang="LID4096"/>
              <a:t>Then there are bookmarks.  Firstly, bookmarks are not useful unless you remember to make it the first time you see the page.  There are always those pages you wish you had made a bookmark.  Studies have looked at how people use bookmarks.  Abrams, Baecker and Chignell found that while browsers have many features for renaming and reorganizing bookmarks, people don’t use them.  They prefer to make the bookmark and get on with their web task.  So what you end up with is a long list of badly titled, unorganized bookmarks.  So finding a page in this listing is a challenge to say the least.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58C4B4C-1220-B412-F226-D7134CDEC50D}"/>
              </a:ext>
            </a:extLst>
          </p:cNvPr>
          <p:cNvSpPr>
            <a:spLocks noGrp="1" noChangeArrowheads="1"/>
          </p:cNvSpPr>
          <p:nvPr>
            <p:ph type="sldNum" sz="quarter" idx="5"/>
          </p:nvPr>
        </p:nvSpPr>
        <p:spPr>
          <a:ln/>
        </p:spPr>
        <p:txBody>
          <a:bodyPr/>
          <a:lstStyle/>
          <a:p>
            <a:fld id="{9402A97A-A0D1-49FF-B9F8-3FDB63614C2C}" type="slidenum">
              <a:rPr lang="en-US" altLang="LID4096"/>
              <a:pPr/>
              <a:t>15</a:t>
            </a:fld>
            <a:endParaRPr lang="en-US" altLang="LID4096"/>
          </a:p>
        </p:txBody>
      </p:sp>
      <p:sp>
        <p:nvSpPr>
          <p:cNvPr id="44034" name="Rectangle 2">
            <a:extLst>
              <a:ext uri="{FF2B5EF4-FFF2-40B4-BE49-F238E27FC236}">
                <a16:creationId xmlns:a16="http://schemas.microsoft.com/office/drawing/2014/main" id="{3BF0E594-A704-C103-9BDB-C98C42E86B1F}"/>
              </a:ext>
            </a:extLst>
          </p:cNvPr>
          <p:cNvSpPr>
            <a:spLocks noChangeArrowheads="1" noTextEdit="1"/>
          </p:cNvSpPr>
          <p:nvPr>
            <p:ph type="sldImg"/>
          </p:nvPr>
        </p:nvSpPr>
        <p:spPr>
          <a:ln/>
        </p:spPr>
      </p:sp>
      <p:sp>
        <p:nvSpPr>
          <p:cNvPr id="44035" name="Rectangle 3">
            <a:extLst>
              <a:ext uri="{FF2B5EF4-FFF2-40B4-BE49-F238E27FC236}">
                <a16:creationId xmlns:a16="http://schemas.microsoft.com/office/drawing/2014/main" id="{6680A8EF-D7DB-8B3A-BA8B-B149D851F4CA}"/>
              </a:ext>
            </a:extLst>
          </p:cNvPr>
          <p:cNvSpPr>
            <a:spLocks noGrp="1" noChangeArrowheads="1"/>
          </p:cNvSpPr>
          <p:nvPr>
            <p:ph type="body" idx="1"/>
          </p:nvPr>
        </p:nvSpPr>
        <p:spPr/>
        <p:txBody>
          <a:bodyPr/>
          <a:lstStyle/>
          <a:p>
            <a:r>
              <a:rPr lang="en-US" altLang="LID4096"/>
              <a:t>The back button, while it is heavily used – there is actually a lot of confusion out there about how it actually works.  For example, lets suppose I am at a music page.  Now I find a link to a page about the beatles.  From here, I link to a page about one of their albums.  Now I want to go back, so I press the back button, and sure enough I return to the beatles page.  Now I click back again, and I am at the music page again.  Now, I find a new link to a page about Elvis.  The question is, if I want to return to those pages about the beatles and yellow submarine, how do I do it?  Most users believe that if you keep pressing the back button, you will eventually see them.  This is wrong.  These buttons work on a stack metaphor – when the new link is taken to Elvis, the other pages are removed from the stack.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E022CDD-248C-576F-4EC3-BD45DF979961}"/>
              </a:ext>
            </a:extLst>
          </p:cNvPr>
          <p:cNvSpPr>
            <a:spLocks noGrp="1" noChangeArrowheads="1"/>
          </p:cNvSpPr>
          <p:nvPr>
            <p:ph type="sldNum" sz="quarter" idx="5"/>
          </p:nvPr>
        </p:nvSpPr>
        <p:spPr>
          <a:ln/>
        </p:spPr>
        <p:txBody>
          <a:bodyPr/>
          <a:lstStyle/>
          <a:p>
            <a:fld id="{DDB71192-75D5-4D09-8702-D71151B8A869}" type="slidenum">
              <a:rPr lang="en-US" altLang="LID4096"/>
              <a:pPr/>
              <a:t>16</a:t>
            </a:fld>
            <a:endParaRPr lang="en-US" altLang="LID4096"/>
          </a:p>
        </p:txBody>
      </p:sp>
      <p:sp>
        <p:nvSpPr>
          <p:cNvPr id="45058" name="Rectangle 2">
            <a:extLst>
              <a:ext uri="{FF2B5EF4-FFF2-40B4-BE49-F238E27FC236}">
                <a16:creationId xmlns:a16="http://schemas.microsoft.com/office/drawing/2014/main" id="{C32DB3FC-0798-D453-0878-6E72ACF44976}"/>
              </a:ext>
            </a:extLst>
          </p:cNvPr>
          <p:cNvSpPr>
            <a:spLocks noChangeArrowheads="1" noTextEdit="1"/>
          </p:cNvSpPr>
          <p:nvPr>
            <p:ph type="sldImg"/>
          </p:nvPr>
        </p:nvSpPr>
        <p:spPr>
          <a:ln/>
        </p:spPr>
      </p:sp>
      <p:sp>
        <p:nvSpPr>
          <p:cNvPr id="45059" name="Rectangle 3">
            <a:extLst>
              <a:ext uri="{FF2B5EF4-FFF2-40B4-BE49-F238E27FC236}">
                <a16:creationId xmlns:a16="http://schemas.microsoft.com/office/drawing/2014/main" id="{1BA877BD-9CED-AE51-EDCC-4C48707D59AC}"/>
              </a:ext>
            </a:extLst>
          </p:cNvPr>
          <p:cNvSpPr>
            <a:spLocks noGrp="1" noChangeArrowheads="1"/>
          </p:cNvSpPr>
          <p:nvPr>
            <p:ph type="body" idx="1"/>
          </p:nvPr>
        </p:nvSpPr>
        <p:spPr/>
        <p:txBody>
          <a:bodyPr/>
          <a:lstStyle/>
          <a:p>
            <a:r>
              <a:rPr lang="en-US" altLang="LID4096"/>
              <a:t>So, I can press back to return to the music page, but the other pages are gone from the stack.  I have to re-find their links in order to return to them.</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D934414-63BF-6A85-9C41-FF4A4E7A0A20}"/>
              </a:ext>
            </a:extLst>
          </p:cNvPr>
          <p:cNvSpPr>
            <a:spLocks noGrp="1" noChangeArrowheads="1"/>
          </p:cNvSpPr>
          <p:nvPr>
            <p:ph type="sldNum" sz="quarter" idx="5"/>
          </p:nvPr>
        </p:nvSpPr>
        <p:spPr>
          <a:ln/>
        </p:spPr>
        <p:txBody>
          <a:bodyPr/>
          <a:lstStyle/>
          <a:p>
            <a:fld id="{0C34F7E2-189D-4992-8B12-7FDFFFE3DFD4}" type="slidenum">
              <a:rPr lang="en-US" altLang="LID4096"/>
              <a:pPr/>
              <a:t>17</a:t>
            </a:fld>
            <a:endParaRPr lang="en-US" altLang="LID4096"/>
          </a:p>
        </p:txBody>
      </p:sp>
      <p:sp>
        <p:nvSpPr>
          <p:cNvPr id="46082" name="Rectangle 2">
            <a:extLst>
              <a:ext uri="{FF2B5EF4-FFF2-40B4-BE49-F238E27FC236}">
                <a16:creationId xmlns:a16="http://schemas.microsoft.com/office/drawing/2014/main" id="{49D43229-5B11-3345-EAE9-8893332939FA}"/>
              </a:ext>
            </a:extLst>
          </p:cNvPr>
          <p:cNvSpPr>
            <a:spLocks noChangeArrowheads="1" noTextEdit="1"/>
          </p:cNvSpPr>
          <p:nvPr>
            <p:ph type="sldImg"/>
          </p:nvPr>
        </p:nvSpPr>
        <p:spPr>
          <a:ln/>
        </p:spPr>
      </p:sp>
      <p:sp>
        <p:nvSpPr>
          <p:cNvPr id="46083" name="Rectangle 3">
            <a:extLst>
              <a:ext uri="{FF2B5EF4-FFF2-40B4-BE49-F238E27FC236}">
                <a16:creationId xmlns:a16="http://schemas.microsoft.com/office/drawing/2014/main" id="{013DA3A6-2D6A-07E2-C8B4-1D73A1C26538}"/>
              </a:ext>
            </a:extLst>
          </p:cNvPr>
          <p:cNvSpPr>
            <a:spLocks noGrp="1" noChangeArrowheads="1"/>
          </p:cNvSpPr>
          <p:nvPr>
            <p:ph type="body" idx="1"/>
          </p:nvPr>
        </p:nvSpPr>
        <p:spPr/>
        <p:txBody>
          <a:bodyPr/>
          <a:lstStyle/>
          <a:p>
            <a:r>
              <a:rPr lang="en-US" altLang="LID4096"/>
              <a:t>We believe these issues can be addressed by integrating these systems to agree on a single model.  The model we propose is a simple ‘recency ordered list – which I will demonstrate soon.  For bookmarks, we use a system called ‘dog ears’ where we mark pages as being important.  For finding pages in an often lengthy list, we use dynamic queries, made famous by Ben Schneiderman.  Finally, for representing pages, we use ‘thumbnail images’.  I will now show a demo which illustrates these ideas.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A4FAEB1-7848-341D-673A-DDF4F2644A4E}"/>
              </a:ext>
            </a:extLst>
          </p:cNvPr>
          <p:cNvSpPr>
            <a:spLocks noGrp="1" noChangeArrowheads="1"/>
          </p:cNvSpPr>
          <p:nvPr>
            <p:ph type="sldNum" sz="quarter" idx="5"/>
          </p:nvPr>
        </p:nvSpPr>
        <p:spPr>
          <a:ln/>
        </p:spPr>
        <p:txBody>
          <a:bodyPr/>
          <a:lstStyle/>
          <a:p>
            <a:fld id="{161AB2A3-A0ED-486F-B9E4-1446CF517C36}" type="slidenum">
              <a:rPr lang="en-US" altLang="LID4096"/>
              <a:pPr/>
              <a:t>18</a:t>
            </a:fld>
            <a:endParaRPr lang="en-US" altLang="LID4096"/>
          </a:p>
        </p:txBody>
      </p:sp>
      <p:sp>
        <p:nvSpPr>
          <p:cNvPr id="47106" name="Rectangle 2">
            <a:extLst>
              <a:ext uri="{FF2B5EF4-FFF2-40B4-BE49-F238E27FC236}">
                <a16:creationId xmlns:a16="http://schemas.microsoft.com/office/drawing/2014/main" id="{18332029-6422-91CF-2663-3DAE7FB888F6}"/>
              </a:ext>
            </a:extLst>
          </p:cNvPr>
          <p:cNvSpPr>
            <a:spLocks noChangeArrowheads="1" noTextEdit="1"/>
          </p:cNvSpPr>
          <p:nvPr>
            <p:ph type="sldImg"/>
          </p:nvPr>
        </p:nvSpPr>
        <p:spPr>
          <a:ln/>
        </p:spPr>
      </p:sp>
      <p:sp>
        <p:nvSpPr>
          <p:cNvPr id="47107" name="Rectangle 3">
            <a:extLst>
              <a:ext uri="{FF2B5EF4-FFF2-40B4-BE49-F238E27FC236}">
                <a16:creationId xmlns:a16="http://schemas.microsoft.com/office/drawing/2014/main" id="{EEFC30A0-F049-EDEB-AA9B-1AD5660EED9F}"/>
              </a:ext>
            </a:extLst>
          </p:cNvPr>
          <p:cNvSpPr>
            <a:spLocks noGrp="1" noChangeArrowheads="1"/>
          </p:cNvSpPr>
          <p:nvPr>
            <p:ph type="body" idx="1"/>
          </p:nvPr>
        </p:nvSpPr>
        <p:spPr/>
        <p:txBody>
          <a:bodyPr/>
          <a:lstStyle/>
          <a:p>
            <a:r>
              <a:rPr lang="en-US" altLang="LID4096"/>
              <a:t>So to recap, the message of this talk is that “a singe system can integrate back, bookmarks and history in today’s web browser”.  The system you have seen works with standard internet explorer, and can be downloaded from our web page.  We encourage you to try it out – it captures the thumbnails for you – you don’t need anything special.  </a:t>
            </a:r>
          </a:p>
          <a:p>
            <a:endParaRPr lang="en-US" altLang="LID4096"/>
          </a:p>
          <a:p>
            <a:r>
              <a:rPr lang="en-US" altLang="LID4096"/>
              <a:t>Thank you.</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320BC-F26D-8C25-DA45-DB6BE5CFB221}"/>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F28C6538-2E91-2CD4-BE4E-D4839C218716}"/>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C3E432D3-4273-B948-50FE-0632E86F0F17}"/>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F3D8FBFE-1419-D3E8-FD9C-62D5D4F9ADE6}"/>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40E01FCC-CEEB-D3F7-DA56-EB8E7FEF8496}"/>
              </a:ext>
            </a:extLst>
          </p:cNvPr>
          <p:cNvSpPr>
            <a:spLocks noGrp="1"/>
          </p:cNvSpPr>
          <p:nvPr>
            <p:ph type="sldNum" sz="quarter" idx="12"/>
          </p:nvPr>
        </p:nvSpPr>
        <p:spPr/>
        <p:txBody>
          <a:bodyPr/>
          <a:lstStyle>
            <a:lvl1pPr>
              <a:defRPr/>
            </a:lvl1pPr>
          </a:lstStyle>
          <a:p>
            <a:fld id="{F050FEE5-3CFC-44F1-BCF8-2B5AB7ADF252}" type="slidenum">
              <a:rPr lang="en-US" altLang="LID4096"/>
              <a:pPr/>
              <a:t>‹#›</a:t>
            </a:fld>
            <a:endParaRPr lang="en-US" altLang="LID4096"/>
          </a:p>
        </p:txBody>
      </p:sp>
    </p:spTree>
    <p:extLst>
      <p:ext uri="{BB962C8B-B14F-4D97-AF65-F5344CB8AC3E}">
        <p14:creationId xmlns:p14="http://schemas.microsoft.com/office/powerpoint/2010/main" val="1364011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5EE8D-1523-B6FF-4D16-0B4E601CFAB4}"/>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3AAD9C0A-30A8-5E72-E24D-10EEA8FA95D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FCB87CEE-342C-AB8B-0ACF-D7F61EE2A6DB}"/>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8DA5BD2B-C27B-090B-17B6-4858E26DE80D}"/>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F41A9EEC-BDDD-500E-43AA-C14FFF6E3942}"/>
              </a:ext>
            </a:extLst>
          </p:cNvPr>
          <p:cNvSpPr>
            <a:spLocks noGrp="1"/>
          </p:cNvSpPr>
          <p:nvPr>
            <p:ph type="sldNum" sz="quarter" idx="12"/>
          </p:nvPr>
        </p:nvSpPr>
        <p:spPr/>
        <p:txBody>
          <a:bodyPr/>
          <a:lstStyle>
            <a:lvl1pPr>
              <a:defRPr/>
            </a:lvl1pPr>
          </a:lstStyle>
          <a:p>
            <a:fld id="{1ACB95D2-926B-4EDD-A5A3-D787A995AD48}" type="slidenum">
              <a:rPr lang="en-US" altLang="LID4096"/>
              <a:pPr/>
              <a:t>‹#›</a:t>
            </a:fld>
            <a:endParaRPr lang="en-US" altLang="LID4096"/>
          </a:p>
        </p:txBody>
      </p:sp>
    </p:spTree>
    <p:extLst>
      <p:ext uri="{BB962C8B-B14F-4D97-AF65-F5344CB8AC3E}">
        <p14:creationId xmlns:p14="http://schemas.microsoft.com/office/powerpoint/2010/main" val="4039979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D0C49-9C61-B748-2B02-558BC3F22C09}"/>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A48B0EAF-68AB-3F1C-101A-DF913A09C49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D925E0BB-1907-4330-832F-CC8AA51878A3}"/>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AADB9E20-DC00-B052-3C25-6DB47D20BCC7}"/>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0CE0F5DF-E078-EB85-252A-B3657B78E32C}"/>
              </a:ext>
            </a:extLst>
          </p:cNvPr>
          <p:cNvSpPr>
            <a:spLocks noGrp="1"/>
          </p:cNvSpPr>
          <p:nvPr>
            <p:ph type="sldNum" sz="quarter" idx="12"/>
          </p:nvPr>
        </p:nvSpPr>
        <p:spPr/>
        <p:txBody>
          <a:bodyPr/>
          <a:lstStyle>
            <a:lvl1pPr>
              <a:defRPr/>
            </a:lvl1pPr>
          </a:lstStyle>
          <a:p>
            <a:fld id="{85B4AFEC-3144-45FC-AE63-8E687FD1E25C}" type="slidenum">
              <a:rPr lang="en-US" altLang="LID4096"/>
              <a:pPr/>
              <a:t>‹#›</a:t>
            </a:fld>
            <a:endParaRPr lang="en-US" altLang="LID4096"/>
          </a:p>
        </p:txBody>
      </p:sp>
    </p:spTree>
    <p:extLst>
      <p:ext uri="{BB962C8B-B14F-4D97-AF65-F5344CB8AC3E}">
        <p14:creationId xmlns:p14="http://schemas.microsoft.com/office/powerpoint/2010/main" val="3461744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9C07A-6784-3FC7-94D3-473AD365932C}"/>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4AF8F5E5-730B-03E8-2B27-08CA4D7BED41}"/>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48790565-C710-0AFB-D1A6-004D8E2C2E70}"/>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827F9C4C-7046-B6A5-AC72-5093B469F798}"/>
              </a:ext>
            </a:extLst>
          </p:cNvPr>
          <p:cNvSpPr>
            <a:spLocks noGrp="1"/>
          </p:cNvSpPr>
          <p:nvPr>
            <p:ph type="dt" sz="half" idx="10"/>
          </p:nvPr>
        </p:nvSpPr>
        <p:spPr/>
        <p:txBody>
          <a:bodyPr/>
          <a:lstStyle>
            <a:lvl1pPr>
              <a:defRPr/>
            </a:lvl1pPr>
          </a:lstStyle>
          <a:p>
            <a:endParaRPr lang="en-US" altLang="LID4096"/>
          </a:p>
        </p:txBody>
      </p:sp>
      <p:sp>
        <p:nvSpPr>
          <p:cNvPr id="6" name="Footer Placeholder 5">
            <a:extLst>
              <a:ext uri="{FF2B5EF4-FFF2-40B4-BE49-F238E27FC236}">
                <a16:creationId xmlns:a16="http://schemas.microsoft.com/office/drawing/2014/main" id="{94FE1902-1A55-63A8-6307-0B0AE64D94D2}"/>
              </a:ext>
            </a:extLst>
          </p:cNvPr>
          <p:cNvSpPr>
            <a:spLocks noGrp="1"/>
          </p:cNvSpPr>
          <p:nvPr>
            <p:ph type="ftr" sz="quarter" idx="11"/>
          </p:nvPr>
        </p:nvSpPr>
        <p:spPr/>
        <p:txBody>
          <a:bodyPr/>
          <a:lstStyle>
            <a:lvl1pPr>
              <a:defRPr/>
            </a:lvl1pPr>
          </a:lstStyle>
          <a:p>
            <a:endParaRPr lang="en-US" altLang="LID4096"/>
          </a:p>
        </p:txBody>
      </p:sp>
      <p:sp>
        <p:nvSpPr>
          <p:cNvPr id="7" name="Slide Number Placeholder 6">
            <a:extLst>
              <a:ext uri="{FF2B5EF4-FFF2-40B4-BE49-F238E27FC236}">
                <a16:creationId xmlns:a16="http://schemas.microsoft.com/office/drawing/2014/main" id="{A2B2DC8D-42DE-B8E5-D356-B448168B848E}"/>
              </a:ext>
            </a:extLst>
          </p:cNvPr>
          <p:cNvSpPr>
            <a:spLocks noGrp="1"/>
          </p:cNvSpPr>
          <p:nvPr>
            <p:ph type="sldNum" sz="quarter" idx="12"/>
          </p:nvPr>
        </p:nvSpPr>
        <p:spPr/>
        <p:txBody>
          <a:bodyPr/>
          <a:lstStyle>
            <a:lvl1pPr>
              <a:defRPr/>
            </a:lvl1pPr>
          </a:lstStyle>
          <a:p>
            <a:fld id="{974BB1D2-789F-4FE4-88D0-6B681249E88F}" type="slidenum">
              <a:rPr lang="en-US" altLang="LID4096"/>
              <a:pPr/>
              <a:t>‹#›</a:t>
            </a:fld>
            <a:endParaRPr lang="en-US" altLang="LID4096"/>
          </a:p>
        </p:txBody>
      </p:sp>
    </p:spTree>
    <p:extLst>
      <p:ext uri="{BB962C8B-B14F-4D97-AF65-F5344CB8AC3E}">
        <p14:creationId xmlns:p14="http://schemas.microsoft.com/office/powerpoint/2010/main" val="505357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7BCC5-B53D-417C-475B-D4B7A0D83E12}"/>
              </a:ext>
            </a:extLst>
          </p:cNvPr>
          <p:cNvSpPr>
            <a:spLocks noGrp="1"/>
          </p:cNvSpPr>
          <p:nvPr>
            <p:ph type="title"/>
          </p:nvPr>
        </p:nvSpPr>
        <p:spPr>
          <a:xfrm>
            <a:off x="630238" y="365125"/>
            <a:ext cx="78867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1516F9D1-FFCB-57C4-608D-AEB6C0AE1E14}"/>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6C4384F-ED14-A038-7920-754BD48BDE40}"/>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CF2CB8A1-5155-2BF9-FEE3-81CFFC548BF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8D62AE-B326-AB16-B0C8-350EDDCE15FA}"/>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21E43409-B23A-AB0E-E0CB-481AAA932057}"/>
              </a:ext>
            </a:extLst>
          </p:cNvPr>
          <p:cNvSpPr>
            <a:spLocks noGrp="1"/>
          </p:cNvSpPr>
          <p:nvPr>
            <p:ph type="dt" sz="half" idx="10"/>
          </p:nvPr>
        </p:nvSpPr>
        <p:spPr/>
        <p:txBody>
          <a:bodyPr/>
          <a:lstStyle>
            <a:lvl1pPr>
              <a:defRPr/>
            </a:lvl1pPr>
          </a:lstStyle>
          <a:p>
            <a:endParaRPr lang="en-US" altLang="LID4096"/>
          </a:p>
        </p:txBody>
      </p:sp>
      <p:sp>
        <p:nvSpPr>
          <p:cNvPr id="8" name="Footer Placeholder 7">
            <a:extLst>
              <a:ext uri="{FF2B5EF4-FFF2-40B4-BE49-F238E27FC236}">
                <a16:creationId xmlns:a16="http://schemas.microsoft.com/office/drawing/2014/main" id="{45B5F92C-F9A0-7EDB-CF3E-CEF475A11D0A}"/>
              </a:ext>
            </a:extLst>
          </p:cNvPr>
          <p:cNvSpPr>
            <a:spLocks noGrp="1"/>
          </p:cNvSpPr>
          <p:nvPr>
            <p:ph type="ftr" sz="quarter" idx="11"/>
          </p:nvPr>
        </p:nvSpPr>
        <p:spPr/>
        <p:txBody>
          <a:bodyPr/>
          <a:lstStyle>
            <a:lvl1pPr>
              <a:defRPr/>
            </a:lvl1pPr>
          </a:lstStyle>
          <a:p>
            <a:endParaRPr lang="en-US" altLang="LID4096"/>
          </a:p>
        </p:txBody>
      </p:sp>
      <p:sp>
        <p:nvSpPr>
          <p:cNvPr id="9" name="Slide Number Placeholder 8">
            <a:extLst>
              <a:ext uri="{FF2B5EF4-FFF2-40B4-BE49-F238E27FC236}">
                <a16:creationId xmlns:a16="http://schemas.microsoft.com/office/drawing/2014/main" id="{ABF17413-F261-4C78-40E7-1A00E3254BA2}"/>
              </a:ext>
            </a:extLst>
          </p:cNvPr>
          <p:cNvSpPr>
            <a:spLocks noGrp="1"/>
          </p:cNvSpPr>
          <p:nvPr>
            <p:ph type="sldNum" sz="quarter" idx="12"/>
          </p:nvPr>
        </p:nvSpPr>
        <p:spPr/>
        <p:txBody>
          <a:bodyPr/>
          <a:lstStyle>
            <a:lvl1pPr>
              <a:defRPr/>
            </a:lvl1pPr>
          </a:lstStyle>
          <a:p>
            <a:fld id="{95543CBF-BCC5-4C30-878F-8F7F3A566C98}" type="slidenum">
              <a:rPr lang="en-US" altLang="LID4096"/>
              <a:pPr/>
              <a:t>‹#›</a:t>
            </a:fld>
            <a:endParaRPr lang="en-US" altLang="LID4096"/>
          </a:p>
        </p:txBody>
      </p:sp>
    </p:spTree>
    <p:extLst>
      <p:ext uri="{BB962C8B-B14F-4D97-AF65-F5344CB8AC3E}">
        <p14:creationId xmlns:p14="http://schemas.microsoft.com/office/powerpoint/2010/main" val="2756851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D5EC9-002C-B453-C68C-49674600A53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A0E15D65-C2DA-3BDB-4F3B-290BA084EE41}"/>
              </a:ext>
            </a:extLst>
          </p:cNvPr>
          <p:cNvSpPr>
            <a:spLocks noGrp="1"/>
          </p:cNvSpPr>
          <p:nvPr>
            <p:ph type="dt" sz="half" idx="10"/>
          </p:nvPr>
        </p:nvSpPr>
        <p:spPr/>
        <p:txBody>
          <a:bodyPr/>
          <a:lstStyle>
            <a:lvl1pPr>
              <a:defRPr/>
            </a:lvl1pPr>
          </a:lstStyle>
          <a:p>
            <a:endParaRPr lang="en-US" altLang="LID4096"/>
          </a:p>
        </p:txBody>
      </p:sp>
      <p:sp>
        <p:nvSpPr>
          <p:cNvPr id="4" name="Footer Placeholder 3">
            <a:extLst>
              <a:ext uri="{FF2B5EF4-FFF2-40B4-BE49-F238E27FC236}">
                <a16:creationId xmlns:a16="http://schemas.microsoft.com/office/drawing/2014/main" id="{EA5107A1-6B9D-311F-D3D0-12CF5A61F26F}"/>
              </a:ext>
            </a:extLst>
          </p:cNvPr>
          <p:cNvSpPr>
            <a:spLocks noGrp="1"/>
          </p:cNvSpPr>
          <p:nvPr>
            <p:ph type="ftr" sz="quarter" idx="11"/>
          </p:nvPr>
        </p:nvSpPr>
        <p:spPr/>
        <p:txBody>
          <a:bodyPr/>
          <a:lstStyle>
            <a:lvl1pPr>
              <a:defRPr/>
            </a:lvl1pPr>
          </a:lstStyle>
          <a:p>
            <a:endParaRPr lang="en-US" altLang="LID4096"/>
          </a:p>
        </p:txBody>
      </p:sp>
      <p:sp>
        <p:nvSpPr>
          <p:cNvPr id="5" name="Slide Number Placeholder 4">
            <a:extLst>
              <a:ext uri="{FF2B5EF4-FFF2-40B4-BE49-F238E27FC236}">
                <a16:creationId xmlns:a16="http://schemas.microsoft.com/office/drawing/2014/main" id="{55BEA00D-A7AF-8B56-62E3-3473CF212201}"/>
              </a:ext>
            </a:extLst>
          </p:cNvPr>
          <p:cNvSpPr>
            <a:spLocks noGrp="1"/>
          </p:cNvSpPr>
          <p:nvPr>
            <p:ph type="sldNum" sz="quarter" idx="12"/>
          </p:nvPr>
        </p:nvSpPr>
        <p:spPr/>
        <p:txBody>
          <a:bodyPr/>
          <a:lstStyle>
            <a:lvl1pPr>
              <a:defRPr/>
            </a:lvl1pPr>
          </a:lstStyle>
          <a:p>
            <a:fld id="{ED1DA71F-3AF7-45E5-B3F7-0442D6E86B8C}" type="slidenum">
              <a:rPr lang="en-US" altLang="LID4096"/>
              <a:pPr/>
              <a:t>‹#›</a:t>
            </a:fld>
            <a:endParaRPr lang="en-US" altLang="LID4096"/>
          </a:p>
        </p:txBody>
      </p:sp>
    </p:spTree>
    <p:extLst>
      <p:ext uri="{BB962C8B-B14F-4D97-AF65-F5344CB8AC3E}">
        <p14:creationId xmlns:p14="http://schemas.microsoft.com/office/powerpoint/2010/main" val="2727187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A3FAD2-69E0-0586-81B1-EBD0735825AE}"/>
              </a:ext>
            </a:extLst>
          </p:cNvPr>
          <p:cNvSpPr>
            <a:spLocks noGrp="1"/>
          </p:cNvSpPr>
          <p:nvPr>
            <p:ph type="dt" sz="half" idx="10"/>
          </p:nvPr>
        </p:nvSpPr>
        <p:spPr/>
        <p:txBody>
          <a:bodyPr/>
          <a:lstStyle>
            <a:lvl1pPr>
              <a:defRPr/>
            </a:lvl1pPr>
          </a:lstStyle>
          <a:p>
            <a:endParaRPr lang="en-US" altLang="LID4096"/>
          </a:p>
        </p:txBody>
      </p:sp>
      <p:sp>
        <p:nvSpPr>
          <p:cNvPr id="3" name="Footer Placeholder 2">
            <a:extLst>
              <a:ext uri="{FF2B5EF4-FFF2-40B4-BE49-F238E27FC236}">
                <a16:creationId xmlns:a16="http://schemas.microsoft.com/office/drawing/2014/main" id="{5685B70E-AD70-BB45-4A1C-47A1B0BB75E8}"/>
              </a:ext>
            </a:extLst>
          </p:cNvPr>
          <p:cNvSpPr>
            <a:spLocks noGrp="1"/>
          </p:cNvSpPr>
          <p:nvPr>
            <p:ph type="ftr" sz="quarter" idx="11"/>
          </p:nvPr>
        </p:nvSpPr>
        <p:spPr/>
        <p:txBody>
          <a:bodyPr/>
          <a:lstStyle>
            <a:lvl1pPr>
              <a:defRPr/>
            </a:lvl1pPr>
          </a:lstStyle>
          <a:p>
            <a:endParaRPr lang="en-US" altLang="LID4096"/>
          </a:p>
        </p:txBody>
      </p:sp>
      <p:sp>
        <p:nvSpPr>
          <p:cNvPr id="4" name="Slide Number Placeholder 3">
            <a:extLst>
              <a:ext uri="{FF2B5EF4-FFF2-40B4-BE49-F238E27FC236}">
                <a16:creationId xmlns:a16="http://schemas.microsoft.com/office/drawing/2014/main" id="{4BE43735-7DF8-17DC-F151-367BD80D6FBC}"/>
              </a:ext>
            </a:extLst>
          </p:cNvPr>
          <p:cNvSpPr>
            <a:spLocks noGrp="1"/>
          </p:cNvSpPr>
          <p:nvPr>
            <p:ph type="sldNum" sz="quarter" idx="12"/>
          </p:nvPr>
        </p:nvSpPr>
        <p:spPr/>
        <p:txBody>
          <a:bodyPr/>
          <a:lstStyle>
            <a:lvl1pPr>
              <a:defRPr/>
            </a:lvl1pPr>
          </a:lstStyle>
          <a:p>
            <a:fld id="{AD213751-41F0-41E5-BD7F-06076AEA4765}" type="slidenum">
              <a:rPr lang="en-US" altLang="LID4096"/>
              <a:pPr/>
              <a:t>‹#›</a:t>
            </a:fld>
            <a:endParaRPr lang="en-US" altLang="LID4096"/>
          </a:p>
        </p:txBody>
      </p:sp>
    </p:spTree>
    <p:extLst>
      <p:ext uri="{BB962C8B-B14F-4D97-AF65-F5344CB8AC3E}">
        <p14:creationId xmlns:p14="http://schemas.microsoft.com/office/powerpoint/2010/main" val="2332430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F0EC0-681B-51E9-4E42-8F9DF1CE675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72B7B65-C13C-D217-D26D-0D325807ADB0}"/>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56B70F22-3B79-2B96-135C-CA77F945765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4537BE-9E14-CC7C-39B0-DD4C22C2D8C0}"/>
              </a:ext>
            </a:extLst>
          </p:cNvPr>
          <p:cNvSpPr>
            <a:spLocks noGrp="1"/>
          </p:cNvSpPr>
          <p:nvPr>
            <p:ph type="dt" sz="half" idx="10"/>
          </p:nvPr>
        </p:nvSpPr>
        <p:spPr/>
        <p:txBody>
          <a:bodyPr/>
          <a:lstStyle>
            <a:lvl1pPr>
              <a:defRPr/>
            </a:lvl1pPr>
          </a:lstStyle>
          <a:p>
            <a:endParaRPr lang="en-US" altLang="LID4096"/>
          </a:p>
        </p:txBody>
      </p:sp>
      <p:sp>
        <p:nvSpPr>
          <p:cNvPr id="6" name="Footer Placeholder 5">
            <a:extLst>
              <a:ext uri="{FF2B5EF4-FFF2-40B4-BE49-F238E27FC236}">
                <a16:creationId xmlns:a16="http://schemas.microsoft.com/office/drawing/2014/main" id="{BE29C8AD-69D4-CB11-DF25-B23F02486FD7}"/>
              </a:ext>
            </a:extLst>
          </p:cNvPr>
          <p:cNvSpPr>
            <a:spLocks noGrp="1"/>
          </p:cNvSpPr>
          <p:nvPr>
            <p:ph type="ftr" sz="quarter" idx="11"/>
          </p:nvPr>
        </p:nvSpPr>
        <p:spPr/>
        <p:txBody>
          <a:bodyPr/>
          <a:lstStyle>
            <a:lvl1pPr>
              <a:defRPr/>
            </a:lvl1pPr>
          </a:lstStyle>
          <a:p>
            <a:endParaRPr lang="en-US" altLang="LID4096"/>
          </a:p>
        </p:txBody>
      </p:sp>
      <p:sp>
        <p:nvSpPr>
          <p:cNvPr id="7" name="Slide Number Placeholder 6">
            <a:extLst>
              <a:ext uri="{FF2B5EF4-FFF2-40B4-BE49-F238E27FC236}">
                <a16:creationId xmlns:a16="http://schemas.microsoft.com/office/drawing/2014/main" id="{47CA9437-9311-B978-A2D2-4DF7F6E1DF5A}"/>
              </a:ext>
            </a:extLst>
          </p:cNvPr>
          <p:cNvSpPr>
            <a:spLocks noGrp="1"/>
          </p:cNvSpPr>
          <p:nvPr>
            <p:ph type="sldNum" sz="quarter" idx="12"/>
          </p:nvPr>
        </p:nvSpPr>
        <p:spPr/>
        <p:txBody>
          <a:bodyPr/>
          <a:lstStyle>
            <a:lvl1pPr>
              <a:defRPr/>
            </a:lvl1pPr>
          </a:lstStyle>
          <a:p>
            <a:fld id="{7C711837-147F-4759-B157-175B4DFDC8F1}" type="slidenum">
              <a:rPr lang="en-US" altLang="LID4096"/>
              <a:pPr/>
              <a:t>‹#›</a:t>
            </a:fld>
            <a:endParaRPr lang="en-US" altLang="LID4096"/>
          </a:p>
        </p:txBody>
      </p:sp>
    </p:spTree>
    <p:extLst>
      <p:ext uri="{BB962C8B-B14F-4D97-AF65-F5344CB8AC3E}">
        <p14:creationId xmlns:p14="http://schemas.microsoft.com/office/powerpoint/2010/main" val="3796393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07371-454F-3482-011B-3EE38B51E8A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0D47CCCC-600E-9099-926C-E1EE6E534F4E}"/>
              </a:ext>
            </a:extLst>
          </p:cNvPr>
          <p:cNvSpPr>
            <a:spLocks noGrp="1" noChangeAspect="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FC6E0C25-0486-F0E9-902D-F51641B0E8D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7046D9-FC2F-5BA1-0959-B8537776AC97}"/>
              </a:ext>
            </a:extLst>
          </p:cNvPr>
          <p:cNvSpPr>
            <a:spLocks noGrp="1"/>
          </p:cNvSpPr>
          <p:nvPr>
            <p:ph type="dt" sz="half" idx="10"/>
          </p:nvPr>
        </p:nvSpPr>
        <p:spPr/>
        <p:txBody>
          <a:bodyPr/>
          <a:lstStyle>
            <a:lvl1pPr>
              <a:defRPr/>
            </a:lvl1pPr>
          </a:lstStyle>
          <a:p>
            <a:endParaRPr lang="en-US" altLang="LID4096"/>
          </a:p>
        </p:txBody>
      </p:sp>
      <p:sp>
        <p:nvSpPr>
          <p:cNvPr id="6" name="Footer Placeholder 5">
            <a:extLst>
              <a:ext uri="{FF2B5EF4-FFF2-40B4-BE49-F238E27FC236}">
                <a16:creationId xmlns:a16="http://schemas.microsoft.com/office/drawing/2014/main" id="{E6D4E2DF-A431-4452-C7ED-A5A7E504D43E}"/>
              </a:ext>
            </a:extLst>
          </p:cNvPr>
          <p:cNvSpPr>
            <a:spLocks noGrp="1"/>
          </p:cNvSpPr>
          <p:nvPr>
            <p:ph type="ftr" sz="quarter" idx="11"/>
          </p:nvPr>
        </p:nvSpPr>
        <p:spPr/>
        <p:txBody>
          <a:bodyPr/>
          <a:lstStyle>
            <a:lvl1pPr>
              <a:defRPr/>
            </a:lvl1pPr>
          </a:lstStyle>
          <a:p>
            <a:endParaRPr lang="en-US" altLang="LID4096"/>
          </a:p>
        </p:txBody>
      </p:sp>
      <p:sp>
        <p:nvSpPr>
          <p:cNvPr id="7" name="Slide Number Placeholder 6">
            <a:extLst>
              <a:ext uri="{FF2B5EF4-FFF2-40B4-BE49-F238E27FC236}">
                <a16:creationId xmlns:a16="http://schemas.microsoft.com/office/drawing/2014/main" id="{50A2B60F-E362-DD62-241E-FAD18BFA16D8}"/>
              </a:ext>
            </a:extLst>
          </p:cNvPr>
          <p:cNvSpPr>
            <a:spLocks noGrp="1"/>
          </p:cNvSpPr>
          <p:nvPr>
            <p:ph type="sldNum" sz="quarter" idx="12"/>
          </p:nvPr>
        </p:nvSpPr>
        <p:spPr/>
        <p:txBody>
          <a:bodyPr/>
          <a:lstStyle>
            <a:lvl1pPr>
              <a:defRPr/>
            </a:lvl1pPr>
          </a:lstStyle>
          <a:p>
            <a:fld id="{D5CF0B81-6315-4DA3-B8C2-FFC80761B5CB}" type="slidenum">
              <a:rPr lang="en-US" altLang="LID4096"/>
              <a:pPr/>
              <a:t>‹#›</a:t>
            </a:fld>
            <a:endParaRPr lang="en-US" altLang="LID4096"/>
          </a:p>
        </p:txBody>
      </p:sp>
    </p:spTree>
    <p:extLst>
      <p:ext uri="{BB962C8B-B14F-4D97-AF65-F5344CB8AC3E}">
        <p14:creationId xmlns:p14="http://schemas.microsoft.com/office/powerpoint/2010/main" val="494651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F9BE7-7FF6-EA70-BB52-202F638E8B67}"/>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111CAFEF-CC6D-E8C5-907B-D01C1D90B5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0A7CA8C3-0D9F-4BF8-002E-1217F6DB7AAF}"/>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71F8B9B2-8FBE-5AB9-D416-D495B8640A5B}"/>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134AB7AE-D9AA-7114-625A-6FBE003AACC6}"/>
              </a:ext>
            </a:extLst>
          </p:cNvPr>
          <p:cNvSpPr>
            <a:spLocks noGrp="1"/>
          </p:cNvSpPr>
          <p:nvPr>
            <p:ph type="sldNum" sz="quarter" idx="12"/>
          </p:nvPr>
        </p:nvSpPr>
        <p:spPr/>
        <p:txBody>
          <a:bodyPr/>
          <a:lstStyle>
            <a:lvl1pPr>
              <a:defRPr/>
            </a:lvl1pPr>
          </a:lstStyle>
          <a:p>
            <a:fld id="{BD10B03F-10EB-43CA-88F6-324261D8AE3D}" type="slidenum">
              <a:rPr lang="en-US" altLang="LID4096"/>
              <a:pPr/>
              <a:t>‹#›</a:t>
            </a:fld>
            <a:endParaRPr lang="en-US" altLang="LID4096"/>
          </a:p>
        </p:txBody>
      </p:sp>
    </p:spTree>
    <p:extLst>
      <p:ext uri="{BB962C8B-B14F-4D97-AF65-F5344CB8AC3E}">
        <p14:creationId xmlns:p14="http://schemas.microsoft.com/office/powerpoint/2010/main" val="260728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563378-A1FA-290E-970A-E9B0B262B5BC}"/>
              </a:ext>
            </a:extLst>
          </p:cNvPr>
          <p:cNvSpPr>
            <a:spLocks noGrp="1"/>
          </p:cNvSpPr>
          <p:nvPr>
            <p:ph type="title" orient="vert"/>
          </p:nvPr>
        </p:nvSpPr>
        <p:spPr>
          <a:xfrm>
            <a:off x="6515100" y="609600"/>
            <a:ext cx="1943100" cy="5486400"/>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91570D4E-686C-D1D5-EAFF-F13A8773995F}"/>
              </a:ext>
            </a:extLst>
          </p:cNvPr>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4AE46801-0877-FEEB-90EE-E57C68C8CEE1}"/>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3CDD935D-0A28-9681-05EA-CACF13BD9119}"/>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98EE0908-3A8E-3B0B-92EB-DFF5721B0E05}"/>
              </a:ext>
            </a:extLst>
          </p:cNvPr>
          <p:cNvSpPr>
            <a:spLocks noGrp="1"/>
          </p:cNvSpPr>
          <p:nvPr>
            <p:ph type="sldNum" sz="quarter" idx="12"/>
          </p:nvPr>
        </p:nvSpPr>
        <p:spPr/>
        <p:txBody>
          <a:bodyPr/>
          <a:lstStyle>
            <a:lvl1pPr>
              <a:defRPr/>
            </a:lvl1pPr>
          </a:lstStyle>
          <a:p>
            <a:fld id="{C8442022-A528-47AC-9EE8-FE302789CAEF}" type="slidenum">
              <a:rPr lang="en-US" altLang="LID4096"/>
              <a:pPr/>
              <a:t>‹#›</a:t>
            </a:fld>
            <a:endParaRPr lang="en-US" altLang="LID4096"/>
          </a:p>
        </p:txBody>
      </p:sp>
    </p:spTree>
    <p:extLst>
      <p:ext uri="{BB962C8B-B14F-4D97-AF65-F5344CB8AC3E}">
        <p14:creationId xmlns:p14="http://schemas.microsoft.com/office/powerpoint/2010/main" val="25134626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C227D-6C59-259E-9703-24518AF74193}"/>
              </a:ext>
            </a:extLst>
          </p:cNvPr>
          <p:cNvSpPr>
            <a:spLocks noGrp="1"/>
          </p:cNvSpPr>
          <p:nvPr>
            <p:ph type="title"/>
          </p:nvPr>
        </p:nvSpPr>
        <p:spPr>
          <a:xfrm>
            <a:off x="685800" y="609600"/>
            <a:ext cx="7772400" cy="1143000"/>
          </a:xfrm>
        </p:spPr>
        <p:txBody>
          <a:bodyPr/>
          <a:lstStyle/>
          <a:p>
            <a:r>
              <a:rPr lang="en-US"/>
              <a:t>Click to edit Master title style</a:t>
            </a:r>
            <a:endParaRPr lang="LID4096"/>
          </a:p>
        </p:txBody>
      </p:sp>
      <p:sp>
        <p:nvSpPr>
          <p:cNvPr id="3" name="Chart Placeholder 2">
            <a:extLst>
              <a:ext uri="{FF2B5EF4-FFF2-40B4-BE49-F238E27FC236}">
                <a16:creationId xmlns:a16="http://schemas.microsoft.com/office/drawing/2014/main" id="{DF13D264-9770-82FC-8548-0BEF8B182A6A}"/>
              </a:ext>
            </a:extLst>
          </p:cNvPr>
          <p:cNvSpPr>
            <a:spLocks noGrp="1"/>
          </p:cNvSpPr>
          <p:nvPr>
            <p:ph type="chart" idx="1"/>
          </p:nvPr>
        </p:nvSpPr>
        <p:spPr>
          <a:xfrm>
            <a:off x="685800" y="1981200"/>
            <a:ext cx="7772400" cy="4114800"/>
          </a:xfrm>
        </p:spPr>
        <p:txBody>
          <a:bodyPr/>
          <a:lstStyle/>
          <a:p>
            <a:endParaRPr lang="LID4096"/>
          </a:p>
        </p:txBody>
      </p:sp>
      <p:sp>
        <p:nvSpPr>
          <p:cNvPr id="4" name="Date Placeholder 3">
            <a:extLst>
              <a:ext uri="{FF2B5EF4-FFF2-40B4-BE49-F238E27FC236}">
                <a16:creationId xmlns:a16="http://schemas.microsoft.com/office/drawing/2014/main" id="{CBAD6D3A-C050-E081-5EA5-2586433EBC84}"/>
              </a:ext>
            </a:extLst>
          </p:cNvPr>
          <p:cNvSpPr>
            <a:spLocks noGrp="1"/>
          </p:cNvSpPr>
          <p:nvPr>
            <p:ph type="dt" sz="half" idx="10"/>
          </p:nvPr>
        </p:nvSpPr>
        <p:spPr>
          <a:xfrm>
            <a:off x="685800" y="6248400"/>
            <a:ext cx="1905000" cy="457200"/>
          </a:xfrm>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DE215127-2F67-1E3C-2B05-403522C13EE2}"/>
              </a:ext>
            </a:extLst>
          </p:cNvPr>
          <p:cNvSpPr>
            <a:spLocks noGrp="1"/>
          </p:cNvSpPr>
          <p:nvPr>
            <p:ph type="ftr" sz="quarter" idx="11"/>
          </p:nvPr>
        </p:nvSpPr>
        <p:spPr>
          <a:xfrm>
            <a:off x="3124200" y="6248400"/>
            <a:ext cx="2895600" cy="457200"/>
          </a:xfrm>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B266AEB7-7E98-03BF-F7DB-7FA9A819D932}"/>
              </a:ext>
            </a:extLst>
          </p:cNvPr>
          <p:cNvSpPr>
            <a:spLocks noGrp="1"/>
          </p:cNvSpPr>
          <p:nvPr>
            <p:ph type="sldNum" sz="quarter" idx="12"/>
          </p:nvPr>
        </p:nvSpPr>
        <p:spPr>
          <a:xfrm>
            <a:off x="6553200" y="6248400"/>
            <a:ext cx="1905000" cy="457200"/>
          </a:xfrm>
        </p:spPr>
        <p:txBody>
          <a:bodyPr/>
          <a:lstStyle>
            <a:lvl1pPr>
              <a:defRPr/>
            </a:lvl1pPr>
          </a:lstStyle>
          <a:p>
            <a:fld id="{2F4E1D50-07E7-44C6-B185-C8CC7BE0B2A3}" type="slidenum">
              <a:rPr lang="en-US" altLang="LID4096"/>
              <a:pPr/>
              <a:t>‹#›</a:t>
            </a:fld>
            <a:endParaRPr lang="en-US" altLang="LID4096"/>
          </a:p>
        </p:txBody>
      </p:sp>
    </p:spTree>
    <p:extLst>
      <p:ext uri="{BB962C8B-B14F-4D97-AF65-F5344CB8AC3E}">
        <p14:creationId xmlns:p14="http://schemas.microsoft.com/office/powerpoint/2010/main" val="12438696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05072-686F-A9EA-2ADD-2F71665CFEA9}"/>
              </a:ext>
            </a:extLst>
          </p:cNvPr>
          <p:cNvSpPr>
            <a:spLocks noGrp="1"/>
          </p:cNvSpPr>
          <p:nvPr>
            <p:ph type="title"/>
          </p:nvPr>
        </p:nvSpPr>
        <p:spPr>
          <a:xfrm>
            <a:off x="685800" y="609600"/>
            <a:ext cx="7772400" cy="1143000"/>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680DCD66-AC54-D16D-66AB-2AE8DE0BED9B}"/>
              </a:ext>
            </a:extLst>
          </p:cNvPr>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Online Image Placeholder 3">
            <a:extLst>
              <a:ext uri="{FF2B5EF4-FFF2-40B4-BE49-F238E27FC236}">
                <a16:creationId xmlns:a16="http://schemas.microsoft.com/office/drawing/2014/main" id="{8A7DB1EF-4F1F-A1CD-0A74-50BCC9F7CB68}"/>
              </a:ext>
            </a:extLst>
          </p:cNvPr>
          <p:cNvSpPr>
            <a:spLocks noGrp="1"/>
          </p:cNvSpPr>
          <p:nvPr>
            <p:ph type="clipArt" sz="half" idx="2"/>
          </p:nvPr>
        </p:nvSpPr>
        <p:spPr>
          <a:xfrm>
            <a:off x="4648200" y="1981200"/>
            <a:ext cx="3810000" cy="4114800"/>
          </a:xfrm>
        </p:spPr>
        <p:txBody>
          <a:bodyPr/>
          <a:lstStyle/>
          <a:p>
            <a:endParaRPr lang="LID4096"/>
          </a:p>
        </p:txBody>
      </p:sp>
      <p:sp>
        <p:nvSpPr>
          <p:cNvPr id="5" name="Date Placeholder 4">
            <a:extLst>
              <a:ext uri="{FF2B5EF4-FFF2-40B4-BE49-F238E27FC236}">
                <a16:creationId xmlns:a16="http://schemas.microsoft.com/office/drawing/2014/main" id="{5F62C42B-199C-966B-3559-89AB800F637D}"/>
              </a:ext>
            </a:extLst>
          </p:cNvPr>
          <p:cNvSpPr>
            <a:spLocks noGrp="1"/>
          </p:cNvSpPr>
          <p:nvPr>
            <p:ph type="dt" sz="half" idx="10"/>
          </p:nvPr>
        </p:nvSpPr>
        <p:spPr>
          <a:xfrm>
            <a:off x="685800" y="6248400"/>
            <a:ext cx="1905000" cy="457200"/>
          </a:xfrm>
        </p:spPr>
        <p:txBody>
          <a:bodyPr/>
          <a:lstStyle>
            <a:lvl1pPr>
              <a:defRPr/>
            </a:lvl1pPr>
          </a:lstStyle>
          <a:p>
            <a:endParaRPr lang="en-US" altLang="LID4096"/>
          </a:p>
        </p:txBody>
      </p:sp>
      <p:sp>
        <p:nvSpPr>
          <p:cNvPr id="6" name="Footer Placeholder 5">
            <a:extLst>
              <a:ext uri="{FF2B5EF4-FFF2-40B4-BE49-F238E27FC236}">
                <a16:creationId xmlns:a16="http://schemas.microsoft.com/office/drawing/2014/main" id="{A9D491E5-DCB0-4F80-1BB4-E601B4C86E74}"/>
              </a:ext>
            </a:extLst>
          </p:cNvPr>
          <p:cNvSpPr>
            <a:spLocks noGrp="1"/>
          </p:cNvSpPr>
          <p:nvPr>
            <p:ph type="ftr" sz="quarter" idx="11"/>
          </p:nvPr>
        </p:nvSpPr>
        <p:spPr>
          <a:xfrm>
            <a:off x="3124200" y="6248400"/>
            <a:ext cx="2895600" cy="457200"/>
          </a:xfrm>
        </p:spPr>
        <p:txBody>
          <a:bodyPr/>
          <a:lstStyle>
            <a:lvl1pPr>
              <a:defRPr/>
            </a:lvl1pPr>
          </a:lstStyle>
          <a:p>
            <a:endParaRPr lang="en-US" altLang="LID4096"/>
          </a:p>
        </p:txBody>
      </p:sp>
      <p:sp>
        <p:nvSpPr>
          <p:cNvPr id="7" name="Slide Number Placeholder 6">
            <a:extLst>
              <a:ext uri="{FF2B5EF4-FFF2-40B4-BE49-F238E27FC236}">
                <a16:creationId xmlns:a16="http://schemas.microsoft.com/office/drawing/2014/main" id="{6837915B-594F-37ED-1E51-EB1279861E4B}"/>
              </a:ext>
            </a:extLst>
          </p:cNvPr>
          <p:cNvSpPr>
            <a:spLocks noGrp="1"/>
          </p:cNvSpPr>
          <p:nvPr>
            <p:ph type="sldNum" sz="quarter" idx="12"/>
          </p:nvPr>
        </p:nvSpPr>
        <p:spPr>
          <a:xfrm>
            <a:off x="6553200" y="6248400"/>
            <a:ext cx="1905000" cy="457200"/>
          </a:xfrm>
        </p:spPr>
        <p:txBody>
          <a:bodyPr/>
          <a:lstStyle>
            <a:lvl1pPr>
              <a:defRPr/>
            </a:lvl1pPr>
          </a:lstStyle>
          <a:p>
            <a:fld id="{35123C6E-3BF0-4622-B305-DD482BCFFA87}" type="slidenum">
              <a:rPr lang="en-US" altLang="LID4096"/>
              <a:pPr/>
              <a:t>‹#›</a:t>
            </a:fld>
            <a:endParaRPr lang="en-US" altLang="LID4096"/>
          </a:p>
        </p:txBody>
      </p:sp>
    </p:spTree>
    <p:extLst>
      <p:ext uri="{BB962C8B-B14F-4D97-AF65-F5344CB8AC3E}">
        <p14:creationId xmlns:p14="http://schemas.microsoft.com/office/powerpoint/2010/main" val="1221905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32E83"/>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6C6CB91-2B08-0B24-35A3-CE07EA35A11A}"/>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LID4096"/>
              <a:t>Click to edit Master title style</a:t>
            </a:r>
          </a:p>
        </p:txBody>
      </p:sp>
      <p:sp>
        <p:nvSpPr>
          <p:cNvPr id="1027" name="Rectangle 3">
            <a:extLst>
              <a:ext uri="{FF2B5EF4-FFF2-40B4-BE49-F238E27FC236}">
                <a16:creationId xmlns:a16="http://schemas.microsoft.com/office/drawing/2014/main" id="{2F08C5DF-DB4A-4D0F-F953-4722796BE6D6}"/>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1028" name="Rectangle 4">
            <a:extLst>
              <a:ext uri="{FF2B5EF4-FFF2-40B4-BE49-F238E27FC236}">
                <a16:creationId xmlns:a16="http://schemas.microsoft.com/office/drawing/2014/main" id="{897BB1D0-C2F3-1473-F177-59E07F79B156}"/>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LID4096"/>
          </a:p>
        </p:txBody>
      </p:sp>
      <p:sp>
        <p:nvSpPr>
          <p:cNvPr id="1029" name="Rectangle 5">
            <a:extLst>
              <a:ext uri="{FF2B5EF4-FFF2-40B4-BE49-F238E27FC236}">
                <a16:creationId xmlns:a16="http://schemas.microsoft.com/office/drawing/2014/main" id="{8ACD8A3D-C777-DC8E-67A3-56A32FC40044}"/>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LID4096"/>
          </a:p>
        </p:txBody>
      </p:sp>
      <p:sp>
        <p:nvSpPr>
          <p:cNvPr id="1030" name="Rectangle 6">
            <a:extLst>
              <a:ext uri="{FF2B5EF4-FFF2-40B4-BE49-F238E27FC236}">
                <a16:creationId xmlns:a16="http://schemas.microsoft.com/office/drawing/2014/main" id="{898DEF99-D65E-564A-2CAB-B0C18A8381F4}"/>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71B752E1-CB2C-45BF-A578-3BF003F654DE}" type="slidenum">
              <a:rPr lang="en-US" altLang="LID4096"/>
              <a:pPr/>
              <a:t>‹#›</a:t>
            </a:fld>
            <a:endParaRPr lang="en-US" altLang="LID4096"/>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rebuchet MS" panose="020B0603020202020204" pitchFamily="34" charset="0"/>
        </a:defRPr>
      </a:lvl2pPr>
      <a:lvl3pPr algn="ctr" rtl="0" fontAlgn="base">
        <a:spcBef>
          <a:spcPct val="0"/>
        </a:spcBef>
        <a:spcAft>
          <a:spcPct val="0"/>
        </a:spcAft>
        <a:defRPr sz="4400">
          <a:solidFill>
            <a:schemeClr val="tx2"/>
          </a:solidFill>
          <a:latin typeface="Trebuchet MS" panose="020B0603020202020204" pitchFamily="34" charset="0"/>
        </a:defRPr>
      </a:lvl3pPr>
      <a:lvl4pPr algn="ctr" rtl="0" fontAlgn="base">
        <a:spcBef>
          <a:spcPct val="0"/>
        </a:spcBef>
        <a:spcAft>
          <a:spcPct val="0"/>
        </a:spcAft>
        <a:defRPr sz="4400">
          <a:solidFill>
            <a:schemeClr val="tx2"/>
          </a:solidFill>
          <a:latin typeface="Trebuchet MS" panose="020B0603020202020204" pitchFamily="34" charset="0"/>
        </a:defRPr>
      </a:lvl4pPr>
      <a:lvl5pPr algn="ctr" rtl="0" fontAlgn="base">
        <a:spcBef>
          <a:spcPct val="0"/>
        </a:spcBef>
        <a:spcAft>
          <a:spcPct val="0"/>
        </a:spcAft>
        <a:defRPr sz="4400">
          <a:solidFill>
            <a:schemeClr val="tx2"/>
          </a:solidFill>
          <a:latin typeface="Trebuchet MS" panose="020B0603020202020204" pitchFamily="34" charset="0"/>
        </a:defRPr>
      </a:lvl5pPr>
      <a:lvl6pPr marL="457200" algn="ctr" rtl="0" fontAlgn="base">
        <a:spcBef>
          <a:spcPct val="0"/>
        </a:spcBef>
        <a:spcAft>
          <a:spcPct val="0"/>
        </a:spcAft>
        <a:defRPr sz="4400">
          <a:solidFill>
            <a:schemeClr val="tx2"/>
          </a:solidFill>
          <a:latin typeface="Trebuchet MS" panose="020B0603020202020204" pitchFamily="34" charset="0"/>
        </a:defRPr>
      </a:lvl6pPr>
      <a:lvl7pPr marL="914400" algn="ctr" rtl="0" fontAlgn="base">
        <a:spcBef>
          <a:spcPct val="0"/>
        </a:spcBef>
        <a:spcAft>
          <a:spcPct val="0"/>
        </a:spcAft>
        <a:defRPr sz="4400">
          <a:solidFill>
            <a:schemeClr val="tx2"/>
          </a:solidFill>
          <a:latin typeface="Trebuchet MS" panose="020B0603020202020204" pitchFamily="34" charset="0"/>
        </a:defRPr>
      </a:lvl7pPr>
      <a:lvl8pPr marL="1371600" algn="ctr" rtl="0" fontAlgn="base">
        <a:spcBef>
          <a:spcPct val="0"/>
        </a:spcBef>
        <a:spcAft>
          <a:spcPct val="0"/>
        </a:spcAft>
        <a:defRPr sz="4400">
          <a:solidFill>
            <a:schemeClr val="tx2"/>
          </a:solidFill>
          <a:latin typeface="Trebuchet MS" panose="020B0603020202020204" pitchFamily="34" charset="0"/>
        </a:defRPr>
      </a:lvl8pPr>
      <a:lvl9pPr marL="1828800" algn="ctr" rtl="0" fontAlgn="base">
        <a:spcBef>
          <a:spcPct val="0"/>
        </a:spcBef>
        <a:spcAft>
          <a:spcPct val="0"/>
        </a:spcAft>
        <a:defRPr sz="4400">
          <a:solidFill>
            <a:schemeClr val="tx2"/>
          </a:solidFill>
          <a:latin typeface="Trebuchet MS" panose="020B0603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oleObject" Target="../embeddings/oleObject2.bin"/><Relationship Id="rId10"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oleObject" Target="../embeddings/oleObject4.bin"/></Relationships>
</file>

<file path=ppt/slides/_rels/slide3.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9.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1.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oleObject" Target="../embeddings/oleObject8.bin"/><Relationship Id="rId7" Type="http://schemas.openxmlformats.org/officeDocument/2006/relationships/oleObject" Target="../embeddings/oleObject3.bin"/><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oleObject" Target="../embeddings/oleObject2.bin"/><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http://www.cpsc.ucalgary.ca/grouplab/papers/1999/99-IssuesRevisitationTools.Ozchi/Html/Image29.gif" TargetMode="Externa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18.wmf"/><Relationship Id="rId5" Type="http://schemas.openxmlformats.org/officeDocument/2006/relationships/image" Target="../media/image17.wmf"/><Relationship Id="rId4" Type="http://schemas.openxmlformats.org/officeDocument/2006/relationships/image" Target="../media/image16.wmf"/></Relationships>
</file>

<file path=ppt/slides/_rels/slide16.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5.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6783F636-DCF1-CAD5-E8F3-A804A8E9EAA4}"/>
              </a:ext>
            </a:extLst>
          </p:cNvPr>
          <p:cNvSpPr>
            <a:spLocks noGrp="1" noChangeArrowheads="1"/>
          </p:cNvSpPr>
          <p:nvPr>
            <p:ph type="ctrTitle"/>
          </p:nvPr>
        </p:nvSpPr>
        <p:spPr>
          <a:xfrm>
            <a:off x="685800" y="2286000"/>
            <a:ext cx="7772400" cy="1143000"/>
          </a:xfrm>
        </p:spPr>
        <p:txBody>
          <a:bodyPr anchor="ctr"/>
          <a:lstStyle/>
          <a:p>
            <a:r>
              <a:rPr lang="en-US" altLang="LID4096" sz="4400"/>
              <a:t>Integrating Back, Bookmarks and History</a:t>
            </a:r>
          </a:p>
        </p:txBody>
      </p:sp>
      <p:sp>
        <p:nvSpPr>
          <p:cNvPr id="2051" name="Rectangle 3">
            <a:extLst>
              <a:ext uri="{FF2B5EF4-FFF2-40B4-BE49-F238E27FC236}">
                <a16:creationId xmlns:a16="http://schemas.microsoft.com/office/drawing/2014/main" id="{16F17313-263C-DAE3-C019-113C029EEC45}"/>
              </a:ext>
            </a:extLst>
          </p:cNvPr>
          <p:cNvSpPr>
            <a:spLocks noGrp="1" noChangeArrowheads="1"/>
          </p:cNvSpPr>
          <p:nvPr>
            <p:ph type="subTitle" idx="1"/>
          </p:nvPr>
        </p:nvSpPr>
        <p:spPr>
          <a:xfrm>
            <a:off x="1371600" y="3886200"/>
            <a:ext cx="6400800" cy="1752600"/>
          </a:xfrm>
        </p:spPr>
        <p:txBody>
          <a:bodyPr/>
          <a:lstStyle/>
          <a:p>
            <a:r>
              <a:rPr lang="en-US" altLang="LID4096" sz="3200"/>
              <a:t>Shaun Kaasten</a:t>
            </a:r>
            <a:br>
              <a:rPr lang="en-US" altLang="LID4096" sz="3200"/>
            </a:br>
            <a:r>
              <a:rPr lang="en-US" altLang="LID4096" sz="3200"/>
              <a:t>Saul Greenberg</a:t>
            </a:r>
            <a:br>
              <a:rPr lang="en-US" altLang="LID4096" sz="3200"/>
            </a:br>
            <a:r>
              <a:rPr lang="en-US" altLang="LID4096" sz="3200"/>
              <a:t>University of Calgary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026">
            <a:extLst>
              <a:ext uri="{FF2B5EF4-FFF2-40B4-BE49-F238E27FC236}">
                <a16:creationId xmlns:a16="http://schemas.microsoft.com/office/drawing/2014/main" id="{092961D3-0703-0722-9A57-5E0B8C7757DA}"/>
              </a:ext>
            </a:extLst>
          </p:cNvPr>
          <p:cNvSpPr>
            <a:spLocks noGrp="1" noChangeArrowheads="1"/>
          </p:cNvSpPr>
          <p:nvPr>
            <p:ph type="title"/>
          </p:nvPr>
        </p:nvSpPr>
        <p:spPr/>
        <p:txBody>
          <a:bodyPr/>
          <a:lstStyle/>
          <a:p>
            <a:r>
              <a:rPr lang="en-US" altLang="LID4096"/>
              <a:t>The Message</a:t>
            </a:r>
          </a:p>
        </p:txBody>
      </p:sp>
      <p:sp>
        <p:nvSpPr>
          <p:cNvPr id="23555" name="Rectangle 1027">
            <a:extLst>
              <a:ext uri="{FF2B5EF4-FFF2-40B4-BE49-F238E27FC236}">
                <a16:creationId xmlns:a16="http://schemas.microsoft.com/office/drawing/2014/main" id="{3D0CA1FB-C865-D21B-6DE4-1FECF1465E82}"/>
              </a:ext>
            </a:extLst>
          </p:cNvPr>
          <p:cNvSpPr>
            <a:spLocks noGrp="1" noChangeArrowheads="1"/>
          </p:cNvSpPr>
          <p:nvPr>
            <p:ph type="body" idx="1"/>
          </p:nvPr>
        </p:nvSpPr>
        <p:spPr>
          <a:xfrm>
            <a:off x="762000" y="1600200"/>
            <a:ext cx="7772400" cy="1752600"/>
          </a:xfrm>
        </p:spPr>
        <p:txBody>
          <a:bodyPr/>
          <a:lstStyle/>
          <a:p>
            <a:pPr>
              <a:buFontTx/>
              <a:buNone/>
            </a:pPr>
            <a:r>
              <a:rPr lang="en-US" altLang="LID4096"/>
              <a:t>A single system can integrate back, bookmarks, and history</a:t>
            </a:r>
          </a:p>
        </p:txBody>
      </p:sp>
      <p:graphicFrame>
        <p:nvGraphicFramePr>
          <p:cNvPr id="23593" name="Object 1065">
            <a:extLst>
              <a:ext uri="{FF2B5EF4-FFF2-40B4-BE49-F238E27FC236}">
                <a16:creationId xmlns:a16="http://schemas.microsoft.com/office/drawing/2014/main" id="{C421ECA5-533A-4C62-D288-014325B1F4EF}"/>
              </a:ext>
            </a:extLst>
          </p:cNvPr>
          <p:cNvGraphicFramePr>
            <a:graphicFrameLocks noChangeAspect="1"/>
          </p:cNvGraphicFramePr>
          <p:nvPr/>
        </p:nvGraphicFramePr>
        <p:xfrm>
          <a:off x="381000" y="2895600"/>
          <a:ext cx="1219200" cy="457200"/>
        </p:xfrm>
        <a:graphic>
          <a:graphicData uri="http://schemas.openxmlformats.org/presentationml/2006/ole">
            <mc:AlternateContent xmlns:mc="http://schemas.openxmlformats.org/markup-compatibility/2006">
              <mc:Choice xmlns:v="urn:schemas-microsoft-com:vml" Requires="v">
                <p:oleObj name="Bitmap Image" r:id="rId3" imgW="2180952" imgH="942857" progId="Paint.Picture">
                  <p:embed/>
                </p:oleObj>
              </mc:Choice>
              <mc:Fallback>
                <p:oleObj name="Bitmap Image" r:id="rId3" imgW="2180952" imgH="942857" progId="Paint.Picture">
                  <p:embed/>
                  <p:pic>
                    <p:nvPicPr>
                      <p:cNvPr id="0" name="Object 1065"/>
                      <p:cNvPicPr>
                        <a:picLocks noChangeAspect="1" noChangeArrowheads="1"/>
                      </p:cNvPicPr>
                      <p:nvPr/>
                    </p:nvPicPr>
                    <p:blipFill>
                      <a:blip r:embed="rId4">
                        <a:extLst>
                          <a:ext uri="{28A0092B-C50C-407E-A947-70E740481C1C}">
                            <a14:useLocalDpi xmlns:a14="http://schemas.microsoft.com/office/drawing/2010/main" val="0"/>
                          </a:ext>
                        </a:extLst>
                      </a:blip>
                      <a:srcRect t="19693" r="65958" b="50769"/>
                      <a:stretch>
                        <a:fillRect/>
                      </a:stretch>
                    </p:blipFill>
                    <p:spPr bwMode="auto">
                      <a:xfrm>
                        <a:off x="381000" y="2895600"/>
                        <a:ext cx="121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94" name="Object 1066">
            <a:extLst>
              <a:ext uri="{FF2B5EF4-FFF2-40B4-BE49-F238E27FC236}">
                <a16:creationId xmlns:a16="http://schemas.microsoft.com/office/drawing/2014/main" id="{FA787867-601A-76A0-0399-724A2AF6F9C6}"/>
              </a:ext>
            </a:extLst>
          </p:cNvPr>
          <p:cNvGraphicFramePr>
            <a:graphicFrameLocks noChangeAspect="1"/>
          </p:cNvGraphicFramePr>
          <p:nvPr/>
        </p:nvGraphicFramePr>
        <p:xfrm>
          <a:off x="304800" y="3733800"/>
          <a:ext cx="4114800" cy="914400"/>
        </p:xfrm>
        <a:graphic>
          <a:graphicData uri="http://schemas.openxmlformats.org/presentationml/2006/ole">
            <mc:AlternateContent xmlns:mc="http://schemas.openxmlformats.org/markup-compatibility/2006">
              <mc:Choice xmlns:v="urn:schemas-microsoft-com:vml" Requires="v">
                <p:oleObj name="Bitmap Image" r:id="rId5" imgW="1848108" imgH="1657581" progId="Paint.Picture">
                  <p:embed/>
                </p:oleObj>
              </mc:Choice>
              <mc:Fallback>
                <p:oleObj name="Bitmap Image" r:id="rId5" imgW="1848108" imgH="1657581" progId="Paint.Picture">
                  <p:embed/>
                  <p:pic>
                    <p:nvPicPr>
                      <p:cNvPr id="0" name="Object 1066"/>
                      <p:cNvPicPr>
                        <a:picLocks noChangeAspect="1" noChangeArrowheads="1"/>
                      </p:cNvPicPr>
                      <p:nvPr/>
                    </p:nvPicPr>
                    <p:blipFill>
                      <a:blip r:embed="rId6">
                        <a:extLst>
                          <a:ext uri="{28A0092B-C50C-407E-A947-70E740481C1C}">
                            <a14:useLocalDpi xmlns:a14="http://schemas.microsoft.com/office/drawing/2010/main" val="0"/>
                          </a:ext>
                        </a:extLst>
                      </a:blip>
                      <a:srcRect b="75215"/>
                      <a:stretch>
                        <a:fillRect/>
                      </a:stretch>
                    </p:blipFill>
                    <p:spPr bwMode="auto">
                      <a:xfrm>
                        <a:off x="304800" y="3733800"/>
                        <a:ext cx="41148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95" name="Object 1067">
            <a:extLst>
              <a:ext uri="{FF2B5EF4-FFF2-40B4-BE49-F238E27FC236}">
                <a16:creationId xmlns:a16="http://schemas.microsoft.com/office/drawing/2014/main" id="{75B988A0-43C9-EA97-3F75-D280497AC348}"/>
              </a:ext>
            </a:extLst>
          </p:cNvPr>
          <p:cNvGraphicFramePr>
            <a:graphicFrameLocks noChangeAspect="1"/>
          </p:cNvGraphicFramePr>
          <p:nvPr/>
        </p:nvGraphicFramePr>
        <p:xfrm>
          <a:off x="304800" y="5029200"/>
          <a:ext cx="4094163" cy="762000"/>
        </p:xfrm>
        <a:graphic>
          <a:graphicData uri="http://schemas.openxmlformats.org/presentationml/2006/ole">
            <mc:AlternateContent xmlns:mc="http://schemas.openxmlformats.org/markup-compatibility/2006">
              <mc:Choice xmlns:v="urn:schemas-microsoft-com:vml" Requires="v">
                <p:oleObj name="Bitmap Image" r:id="rId7" imgW="2390476" imgH="2847619" progId="Paint.Picture">
                  <p:embed/>
                </p:oleObj>
              </mc:Choice>
              <mc:Fallback>
                <p:oleObj name="Bitmap Image" r:id="rId7" imgW="2390476" imgH="2847619" progId="Paint.Picture">
                  <p:embed/>
                  <p:pic>
                    <p:nvPicPr>
                      <p:cNvPr id="0" name="Object 1067"/>
                      <p:cNvPicPr>
                        <a:picLocks noChangeAspect="1" noChangeArrowheads="1"/>
                      </p:cNvPicPr>
                      <p:nvPr/>
                    </p:nvPicPr>
                    <p:blipFill>
                      <a:blip r:embed="rId8">
                        <a:extLst>
                          <a:ext uri="{28A0092B-C50C-407E-A947-70E740481C1C}">
                            <a14:useLocalDpi xmlns:a14="http://schemas.microsoft.com/office/drawing/2010/main" val="0"/>
                          </a:ext>
                        </a:extLst>
                      </a:blip>
                      <a:srcRect b="84375"/>
                      <a:stretch>
                        <a:fillRect/>
                      </a:stretch>
                    </p:blipFill>
                    <p:spPr bwMode="auto">
                      <a:xfrm>
                        <a:off x="304800" y="5029200"/>
                        <a:ext cx="409416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610" name="Object 1082">
            <a:extLst>
              <a:ext uri="{FF2B5EF4-FFF2-40B4-BE49-F238E27FC236}">
                <a16:creationId xmlns:a16="http://schemas.microsoft.com/office/drawing/2014/main" id="{3943490B-6ED3-4CAB-A237-1CEE26D70C6C}"/>
              </a:ext>
            </a:extLst>
          </p:cNvPr>
          <p:cNvGraphicFramePr>
            <a:graphicFrameLocks noChangeAspect="1"/>
          </p:cNvGraphicFramePr>
          <p:nvPr/>
        </p:nvGraphicFramePr>
        <p:xfrm>
          <a:off x="5943600" y="2667000"/>
          <a:ext cx="2209800" cy="3733800"/>
        </p:xfrm>
        <a:graphic>
          <a:graphicData uri="http://schemas.openxmlformats.org/presentationml/2006/ole">
            <mc:AlternateContent xmlns:mc="http://schemas.openxmlformats.org/markup-compatibility/2006">
              <mc:Choice xmlns:v="urn:schemas-microsoft-com:vml" Requires="v">
                <p:oleObj name="Bitmap Image" r:id="rId9" imgW="6268325" imgH="6163535" progId="Paint.Picture">
                  <p:embed/>
                </p:oleObj>
              </mc:Choice>
              <mc:Fallback>
                <p:oleObj name="Bitmap Image" r:id="rId9" imgW="6268325" imgH="6163535" progId="Paint.Picture">
                  <p:embed/>
                  <p:pic>
                    <p:nvPicPr>
                      <p:cNvPr id="0" name="Object 1082"/>
                      <p:cNvPicPr>
                        <a:picLocks noChangeAspect="1" noChangeArrowheads="1"/>
                      </p:cNvPicPr>
                      <p:nvPr/>
                    </p:nvPicPr>
                    <p:blipFill>
                      <a:blip r:embed="rId10">
                        <a:extLst>
                          <a:ext uri="{28A0092B-C50C-407E-A947-70E740481C1C}">
                            <a14:useLocalDpi xmlns:a14="http://schemas.microsoft.com/office/drawing/2010/main" val="0"/>
                          </a:ext>
                        </a:extLst>
                      </a:blip>
                      <a:srcRect t="15677" r="69774" b="35080"/>
                      <a:stretch>
                        <a:fillRect/>
                      </a:stretch>
                    </p:blipFill>
                    <p:spPr bwMode="auto">
                      <a:xfrm>
                        <a:off x="5943600" y="2667000"/>
                        <a:ext cx="22098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611" name="AutoShape 1083">
            <a:extLst>
              <a:ext uri="{FF2B5EF4-FFF2-40B4-BE49-F238E27FC236}">
                <a16:creationId xmlns:a16="http://schemas.microsoft.com/office/drawing/2014/main" id="{96317153-24CE-9810-120E-F223DE52863B}"/>
              </a:ext>
            </a:extLst>
          </p:cNvPr>
          <p:cNvSpPr>
            <a:spLocks noChangeArrowheads="1"/>
          </p:cNvSpPr>
          <p:nvPr/>
        </p:nvSpPr>
        <p:spPr bwMode="auto">
          <a:xfrm>
            <a:off x="3657600" y="3505200"/>
            <a:ext cx="2209800" cy="1219200"/>
          </a:xfrm>
          <a:prstGeom prst="rightArrow">
            <a:avLst>
              <a:gd name="adj1" fmla="val 50000"/>
              <a:gd name="adj2" fmla="val 4531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5722A9C0-D654-DA0D-7A5E-AF2859C5876D}"/>
              </a:ext>
            </a:extLst>
          </p:cNvPr>
          <p:cNvSpPr>
            <a:spLocks noGrp="1" noChangeArrowheads="1"/>
          </p:cNvSpPr>
          <p:nvPr>
            <p:ph type="title"/>
          </p:nvPr>
        </p:nvSpPr>
        <p:spPr/>
        <p:txBody>
          <a:bodyPr/>
          <a:lstStyle/>
          <a:p>
            <a:r>
              <a:rPr lang="en-US" altLang="LID4096"/>
              <a:t>Revisiting</a:t>
            </a:r>
          </a:p>
        </p:txBody>
      </p:sp>
      <p:sp>
        <p:nvSpPr>
          <p:cNvPr id="11267" name="Rectangle 3">
            <a:extLst>
              <a:ext uri="{FF2B5EF4-FFF2-40B4-BE49-F238E27FC236}">
                <a16:creationId xmlns:a16="http://schemas.microsoft.com/office/drawing/2014/main" id="{70ED93CA-F4E5-511C-D50F-346F515E9D60}"/>
              </a:ext>
            </a:extLst>
          </p:cNvPr>
          <p:cNvSpPr>
            <a:spLocks noGrp="1" noChangeArrowheads="1"/>
          </p:cNvSpPr>
          <p:nvPr>
            <p:ph type="body" idx="1"/>
          </p:nvPr>
        </p:nvSpPr>
        <p:spPr/>
        <p:txBody>
          <a:bodyPr/>
          <a:lstStyle/>
          <a:p>
            <a:r>
              <a:rPr lang="en-US" altLang="LID4096"/>
              <a:t>People constantly revisit web pages</a:t>
            </a:r>
          </a:p>
          <a:p>
            <a:endParaRPr lang="en-US" altLang="LID4096" sz="800"/>
          </a:p>
          <a:p>
            <a:r>
              <a:rPr lang="en-US" altLang="LID4096"/>
              <a:t>Percentage of navigations:</a:t>
            </a:r>
          </a:p>
          <a:p>
            <a:pPr lvl="2"/>
            <a:r>
              <a:rPr lang="en-US" altLang="LID4096"/>
              <a:t>58%  (Tauscher, Greenberg, 1997) </a:t>
            </a:r>
          </a:p>
          <a:p>
            <a:pPr lvl="2"/>
            <a:r>
              <a:rPr lang="en-US" altLang="LID4096"/>
              <a:t>81%  (Cockburn, McKenzie, 2000)</a:t>
            </a:r>
          </a:p>
        </p:txBody>
      </p:sp>
      <p:pic>
        <p:nvPicPr>
          <p:cNvPr id="11268" name="Picture 4">
            <a:extLst>
              <a:ext uri="{FF2B5EF4-FFF2-40B4-BE49-F238E27FC236}">
                <a16:creationId xmlns:a16="http://schemas.microsoft.com/office/drawing/2014/main" id="{5CF7404C-38CD-9703-A46E-48D1E19383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4191000"/>
            <a:ext cx="2371725" cy="2438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a:extLst>
              <a:ext uri="{FF2B5EF4-FFF2-40B4-BE49-F238E27FC236}">
                <a16:creationId xmlns:a16="http://schemas.microsoft.com/office/drawing/2014/main" id="{F259A349-C09C-B9B3-3911-C5CD76AF3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33" b="533"/>
          <a:stretch>
            <a:fillRect/>
          </a:stretch>
        </p:blipFill>
        <p:spPr bwMode="auto">
          <a:xfrm>
            <a:off x="990600" y="228600"/>
            <a:ext cx="7010400" cy="623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80" name="Freeform 8">
            <a:extLst>
              <a:ext uri="{FF2B5EF4-FFF2-40B4-BE49-F238E27FC236}">
                <a16:creationId xmlns:a16="http://schemas.microsoft.com/office/drawing/2014/main" id="{17138210-14D0-5828-BCAC-A7FA3F1EC33A}"/>
              </a:ext>
            </a:extLst>
          </p:cNvPr>
          <p:cNvSpPr>
            <a:spLocks/>
          </p:cNvSpPr>
          <p:nvPr/>
        </p:nvSpPr>
        <p:spPr bwMode="auto">
          <a:xfrm>
            <a:off x="990600" y="609600"/>
            <a:ext cx="1828800" cy="914400"/>
          </a:xfrm>
          <a:custGeom>
            <a:avLst/>
            <a:gdLst>
              <a:gd name="T0" fmla="*/ 426 w 888"/>
              <a:gd name="T1" fmla="*/ 46 h 643"/>
              <a:gd name="T2" fmla="*/ 238 w 888"/>
              <a:gd name="T3" fmla="*/ 160 h 643"/>
              <a:gd name="T4" fmla="*/ 91 w 888"/>
              <a:gd name="T5" fmla="*/ 281 h 643"/>
              <a:gd name="T6" fmla="*/ 64 w 888"/>
              <a:gd name="T7" fmla="*/ 328 h 643"/>
              <a:gd name="T8" fmla="*/ 37 w 888"/>
              <a:gd name="T9" fmla="*/ 368 h 643"/>
              <a:gd name="T10" fmla="*/ 138 w 888"/>
              <a:gd name="T11" fmla="*/ 602 h 643"/>
              <a:gd name="T12" fmla="*/ 205 w 888"/>
              <a:gd name="T13" fmla="*/ 629 h 643"/>
              <a:gd name="T14" fmla="*/ 258 w 888"/>
              <a:gd name="T15" fmla="*/ 643 h 643"/>
              <a:gd name="T16" fmla="*/ 640 w 888"/>
              <a:gd name="T17" fmla="*/ 602 h 643"/>
              <a:gd name="T18" fmla="*/ 808 w 888"/>
              <a:gd name="T19" fmla="*/ 542 h 643"/>
              <a:gd name="T20" fmla="*/ 875 w 888"/>
              <a:gd name="T21" fmla="*/ 442 h 643"/>
              <a:gd name="T22" fmla="*/ 888 w 888"/>
              <a:gd name="T23" fmla="*/ 401 h 643"/>
              <a:gd name="T24" fmla="*/ 881 w 888"/>
              <a:gd name="T25" fmla="*/ 247 h 643"/>
              <a:gd name="T26" fmla="*/ 868 w 888"/>
              <a:gd name="T27" fmla="*/ 200 h 643"/>
              <a:gd name="T28" fmla="*/ 493 w 888"/>
              <a:gd name="T29" fmla="*/ 60 h 643"/>
              <a:gd name="T30" fmla="*/ 332 w 888"/>
              <a:gd name="T31" fmla="*/ 20 h 643"/>
              <a:gd name="T32" fmla="*/ 292 w 888"/>
              <a:gd name="T33" fmla="*/ 6 h 643"/>
              <a:gd name="T34" fmla="*/ 272 w 888"/>
              <a:gd name="T35" fmla="*/ 0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8" h="643">
                <a:moveTo>
                  <a:pt x="426" y="46"/>
                </a:moveTo>
                <a:cubicBezTo>
                  <a:pt x="378" y="94"/>
                  <a:pt x="303" y="140"/>
                  <a:pt x="238" y="160"/>
                </a:cubicBezTo>
                <a:cubicBezTo>
                  <a:pt x="194" y="207"/>
                  <a:pt x="131" y="228"/>
                  <a:pt x="91" y="281"/>
                </a:cubicBezTo>
                <a:cubicBezTo>
                  <a:pt x="73" y="304"/>
                  <a:pt x="81" y="300"/>
                  <a:pt x="64" y="328"/>
                </a:cubicBezTo>
                <a:cubicBezTo>
                  <a:pt x="56" y="342"/>
                  <a:pt x="37" y="368"/>
                  <a:pt x="37" y="368"/>
                </a:cubicBezTo>
                <a:cubicBezTo>
                  <a:pt x="0" y="493"/>
                  <a:pt x="5" y="579"/>
                  <a:pt x="138" y="602"/>
                </a:cubicBezTo>
                <a:cubicBezTo>
                  <a:pt x="160" y="611"/>
                  <a:pt x="182" y="623"/>
                  <a:pt x="205" y="629"/>
                </a:cubicBezTo>
                <a:cubicBezTo>
                  <a:pt x="223" y="634"/>
                  <a:pt x="258" y="643"/>
                  <a:pt x="258" y="643"/>
                </a:cubicBezTo>
                <a:cubicBezTo>
                  <a:pt x="392" y="637"/>
                  <a:pt x="511" y="621"/>
                  <a:pt x="640" y="602"/>
                </a:cubicBezTo>
                <a:cubicBezTo>
                  <a:pt x="699" y="584"/>
                  <a:pt x="755" y="576"/>
                  <a:pt x="808" y="542"/>
                </a:cubicBezTo>
                <a:cubicBezTo>
                  <a:pt x="829" y="514"/>
                  <a:pt x="861" y="477"/>
                  <a:pt x="875" y="442"/>
                </a:cubicBezTo>
                <a:cubicBezTo>
                  <a:pt x="880" y="429"/>
                  <a:pt x="888" y="401"/>
                  <a:pt x="888" y="401"/>
                </a:cubicBezTo>
                <a:cubicBezTo>
                  <a:pt x="886" y="350"/>
                  <a:pt x="885" y="298"/>
                  <a:pt x="881" y="247"/>
                </a:cubicBezTo>
                <a:cubicBezTo>
                  <a:pt x="881" y="243"/>
                  <a:pt x="872" y="205"/>
                  <a:pt x="868" y="200"/>
                </a:cubicBezTo>
                <a:cubicBezTo>
                  <a:pt x="777" y="80"/>
                  <a:pt x="630" y="72"/>
                  <a:pt x="493" y="60"/>
                </a:cubicBezTo>
                <a:cubicBezTo>
                  <a:pt x="441" y="42"/>
                  <a:pt x="385" y="34"/>
                  <a:pt x="332" y="20"/>
                </a:cubicBezTo>
                <a:cubicBezTo>
                  <a:pt x="318" y="16"/>
                  <a:pt x="306" y="10"/>
                  <a:pt x="292" y="6"/>
                </a:cubicBezTo>
                <a:cubicBezTo>
                  <a:pt x="285" y="4"/>
                  <a:pt x="272" y="0"/>
                  <a:pt x="272" y="0"/>
                </a:cubicBezTo>
              </a:path>
            </a:pathLst>
          </a:custGeom>
          <a:noFill/>
          <a:ln w="63500">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4DCF0669-BA46-3A7E-EDB9-F4A4353D6F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9" b="1282"/>
          <a:stretch>
            <a:fillRect/>
          </a:stretch>
        </p:blipFill>
        <p:spPr bwMode="auto">
          <a:xfrm>
            <a:off x="1447800" y="304800"/>
            <a:ext cx="6934200"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07" name="Freeform 11">
            <a:extLst>
              <a:ext uri="{FF2B5EF4-FFF2-40B4-BE49-F238E27FC236}">
                <a16:creationId xmlns:a16="http://schemas.microsoft.com/office/drawing/2014/main" id="{119C4CF9-FBDB-F7D0-BDF3-C41C9395488E}"/>
              </a:ext>
            </a:extLst>
          </p:cNvPr>
          <p:cNvSpPr>
            <a:spLocks/>
          </p:cNvSpPr>
          <p:nvPr/>
        </p:nvSpPr>
        <p:spPr bwMode="auto">
          <a:xfrm>
            <a:off x="1339850" y="1654175"/>
            <a:ext cx="2641600" cy="4800600"/>
          </a:xfrm>
          <a:custGeom>
            <a:avLst/>
            <a:gdLst>
              <a:gd name="T0" fmla="*/ 489 w 1664"/>
              <a:gd name="T1" fmla="*/ 56 h 3024"/>
              <a:gd name="T2" fmla="*/ 254 w 1664"/>
              <a:gd name="T3" fmla="*/ 50 h 3024"/>
              <a:gd name="T4" fmla="*/ 134 w 1664"/>
              <a:gd name="T5" fmla="*/ 77 h 3024"/>
              <a:gd name="T6" fmla="*/ 60 w 1664"/>
              <a:gd name="T7" fmla="*/ 150 h 3024"/>
              <a:gd name="T8" fmla="*/ 13 w 1664"/>
              <a:gd name="T9" fmla="*/ 391 h 3024"/>
              <a:gd name="T10" fmla="*/ 0 w 1664"/>
              <a:gd name="T11" fmla="*/ 686 h 3024"/>
              <a:gd name="T12" fmla="*/ 7 w 1664"/>
              <a:gd name="T13" fmla="*/ 1999 h 3024"/>
              <a:gd name="T14" fmla="*/ 141 w 1664"/>
              <a:gd name="T15" fmla="*/ 2581 h 3024"/>
              <a:gd name="T16" fmla="*/ 187 w 1664"/>
              <a:gd name="T17" fmla="*/ 2675 h 3024"/>
              <a:gd name="T18" fmla="*/ 261 w 1664"/>
              <a:gd name="T19" fmla="*/ 2776 h 3024"/>
              <a:gd name="T20" fmla="*/ 589 w 1664"/>
              <a:gd name="T21" fmla="*/ 2896 h 3024"/>
              <a:gd name="T22" fmla="*/ 757 w 1664"/>
              <a:gd name="T23" fmla="*/ 2930 h 3024"/>
              <a:gd name="T24" fmla="*/ 944 w 1664"/>
              <a:gd name="T25" fmla="*/ 2950 h 3024"/>
              <a:gd name="T26" fmla="*/ 1427 w 1664"/>
              <a:gd name="T27" fmla="*/ 2930 h 3024"/>
              <a:gd name="T28" fmla="*/ 1473 w 1664"/>
              <a:gd name="T29" fmla="*/ 2903 h 3024"/>
              <a:gd name="T30" fmla="*/ 1507 w 1664"/>
              <a:gd name="T31" fmla="*/ 2856 h 3024"/>
              <a:gd name="T32" fmla="*/ 1547 w 1664"/>
              <a:gd name="T33" fmla="*/ 2802 h 3024"/>
              <a:gd name="T34" fmla="*/ 1581 w 1664"/>
              <a:gd name="T35" fmla="*/ 2722 h 3024"/>
              <a:gd name="T36" fmla="*/ 1634 w 1664"/>
              <a:gd name="T37" fmla="*/ 2314 h 3024"/>
              <a:gd name="T38" fmla="*/ 1654 w 1664"/>
              <a:gd name="T39" fmla="*/ 2079 h 3024"/>
              <a:gd name="T40" fmla="*/ 1614 w 1664"/>
              <a:gd name="T41" fmla="*/ 813 h 3024"/>
              <a:gd name="T42" fmla="*/ 1547 w 1664"/>
              <a:gd name="T43" fmla="*/ 478 h 3024"/>
              <a:gd name="T44" fmla="*/ 1433 w 1664"/>
              <a:gd name="T45" fmla="*/ 271 h 3024"/>
              <a:gd name="T46" fmla="*/ 1339 w 1664"/>
              <a:gd name="T47" fmla="*/ 157 h 3024"/>
              <a:gd name="T48" fmla="*/ 1145 w 1664"/>
              <a:gd name="T49" fmla="*/ 50 h 3024"/>
              <a:gd name="T50" fmla="*/ 777 w 1664"/>
              <a:gd name="T51" fmla="*/ 16 h 3024"/>
              <a:gd name="T52" fmla="*/ 455 w 1664"/>
              <a:gd name="T53" fmla="*/ 23 h 3024"/>
              <a:gd name="T54" fmla="*/ 408 w 1664"/>
              <a:gd name="T55" fmla="*/ 36 h 3024"/>
              <a:gd name="T56" fmla="*/ 382 w 1664"/>
              <a:gd name="T57" fmla="*/ 43 h 3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64" h="3024">
                <a:moveTo>
                  <a:pt x="489" y="56"/>
                </a:moveTo>
                <a:cubicBezTo>
                  <a:pt x="385" y="44"/>
                  <a:pt x="399" y="44"/>
                  <a:pt x="254" y="50"/>
                </a:cubicBezTo>
                <a:cubicBezTo>
                  <a:pt x="213" y="57"/>
                  <a:pt x="175" y="70"/>
                  <a:pt x="134" y="77"/>
                </a:cubicBezTo>
                <a:cubicBezTo>
                  <a:pt x="109" y="101"/>
                  <a:pt x="85" y="126"/>
                  <a:pt x="60" y="150"/>
                </a:cubicBezTo>
                <a:cubicBezTo>
                  <a:pt x="24" y="226"/>
                  <a:pt x="17" y="308"/>
                  <a:pt x="13" y="391"/>
                </a:cubicBezTo>
                <a:cubicBezTo>
                  <a:pt x="8" y="489"/>
                  <a:pt x="0" y="686"/>
                  <a:pt x="0" y="686"/>
                </a:cubicBezTo>
                <a:cubicBezTo>
                  <a:pt x="2" y="1124"/>
                  <a:pt x="1" y="1561"/>
                  <a:pt x="7" y="1999"/>
                </a:cubicBezTo>
                <a:cubicBezTo>
                  <a:pt x="9" y="2185"/>
                  <a:pt x="51" y="2414"/>
                  <a:pt x="141" y="2581"/>
                </a:cubicBezTo>
                <a:cubicBezTo>
                  <a:pt x="149" y="2619"/>
                  <a:pt x="166" y="2642"/>
                  <a:pt x="187" y="2675"/>
                </a:cubicBezTo>
                <a:cubicBezTo>
                  <a:pt x="209" y="2709"/>
                  <a:pt x="228" y="2751"/>
                  <a:pt x="261" y="2776"/>
                </a:cubicBezTo>
                <a:cubicBezTo>
                  <a:pt x="354" y="2846"/>
                  <a:pt x="477" y="2874"/>
                  <a:pt x="589" y="2896"/>
                </a:cubicBezTo>
                <a:cubicBezTo>
                  <a:pt x="646" y="2907"/>
                  <a:pt x="699" y="2924"/>
                  <a:pt x="757" y="2930"/>
                </a:cubicBezTo>
                <a:cubicBezTo>
                  <a:pt x="820" y="2936"/>
                  <a:pt x="882" y="2942"/>
                  <a:pt x="944" y="2950"/>
                </a:cubicBezTo>
                <a:cubicBezTo>
                  <a:pt x="1070" y="2948"/>
                  <a:pt x="1293" y="3024"/>
                  <a:pt x="1427" y="2930"/>
                </a:cubicBezTo>
                <a:cubicBezTo>
                  <a:pt x="1465" y="2904"/>
                  <a:pt x="1439" y="2915"/>
                  <a:pt x="1473" y="2903"/>
                </a:cubicBezTo>
                <a:cubicBezTo>
                  <a:pt x="1481" y="2879"/>
                  <a:pt x="1492" y="2875"/>
                  <a:pt x="1507" y="2856"/>
                </a:cubicBezTo>
                <a:cubicBezTo>
                  <a:pt x="1564" y="2782"/>
                  <a:pt x="1512" y="2839"/>
                  <a:pt x="1547" y="2802"/>
                </a:cubicBezTo>
                <a:cubicBezTo>
                  <a:pt x="1557" y="2774"/>
                  <a:pt x="1567" y="2748"/>
                  <a:pt x="1581" y="2722"/>
                </a:cubicBezTo>
                <a:cubicBezTo>
                  <a:pt x="1598" y="2586"/>
                  <a:pt x="1619" y="2451"/>
                  <a:pt x="1634" y="2314"/>
                </a:cubicBezTo>
                <a:cubicBezTo>
                  <a:pt x="1643" y="2236"/>
                  <a:pt x="1654" y="2079"/>
                  <a:pt x="1654" y="2079"/>
                </a:cubicBezTo>
                <a:cubicBezTo>
                  <a:pt x="1664" y="1654"/>
                  <a:pt x="1654" y="1235"/>
                  <a:pt x="1614" y="813"/>
                </a:cubicBezTo>
                <a:cubicBezTo>
                  <a:pt x="1604" y="706"/>
                  <a:pt x="1594" y="576"/>
                  <a:pt x="1547" y="478"/>
                </a:cubicBezTo>
                <a:cubicBezTo>
                  <a:pt x="1530" y="396"/>
                  <a:pt x="1483" y="335"/>
                  <a:pt x="1433" y="271"/>
                </a:cubicBezTo>
                <a:cubicBezTo>
                  <a:pt x="1403" y="233"/>
                  <a:pt x="1381" y="183"/>
                  <a:pt x="1339" y="157"/>
                </a:cubicBezTo>
                <a:cubicBezTo>
                  <a:pt x="1297" y="93"/>
                  <a:pt x="1218" y="61"/>
                  <a:pt x="1145" y="50"/>
                </a:cubicBezTo>
                <a:cubicBezTo>
                  <a:pt x="1013" y="4"/>
                  <a:pt x="960" y="21"/>
                  <a:pt x="777" y="16"/>
                </a:cubicBezTo>
                <a:cubicBezTo>
                  <a:pt x="670" y="0"/>
                  <a:pt x="562" y="12"/>
                  <a:pt x="455" y="23"/>
                </a:cubicBezTo>
                <a:cubicBezTo>
                  <a:pt x="439" y="27"/>
                  <a:pt x="424" y="32"/>
                  <a:pt x="408" y="36"/>
                </a:cubicBezTo>
                <a:cubicBezTo>
                  <a:pt x="399" y="38"/>
                  <a:pt x="382" y="43"/>
                  <a:pt x="382" y="43"/>
                </a:cubicBezTo>
              </a:path>
            </a:pathLst>
          </a:custGeom>
          <a:noFill/>
          <a:ln w="63500">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6BC5B603-BFBF-8805-623D-F2EEF119A5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444" b="1097"/>
          <a:stretch>
            <a:fillRect/>
          </a:stretch>
        </p:blipFill>
        <p:spPr bwMode="auto">
          <a:xfrm>
            <a:off x="1295400" y="228600"/>
            <a:ext cx="7086600" cy="626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7" name="Freeform 7">
            <a:extLst>
              <a:ext uri="{FF2B5EF4-FFF2-40B4-BE49-F238E27FC236}">
                <a16:creationId xmlns:a16="http://schemas.microsoft.com/office/drawing/2014/main" id="{41CCB087-5C87-77BE-50A2-F9EECA68C1CA}"/>
              </a:ext>
            </a:extLst>
          </p:cNvPr>
          <p:cNvSpPr>
            <a:spLocks/>
          </p:cNvSpPr>
          <p:nvPr/>
        </p:nvSpPr>
        <p:spPr bwMode="auto">
          <a:xfrm>
            <a:off x="1073150" y="1563688"/>
            <a:ext cx="2736850" cy="4379912"/>
          </a:xfrm>
          <a:custGeom>
            <a:avLst/>
            <a:gdLst>
              <a:gd name="T0" fmla="*/ 563 w 1990"/>
              <a:gd name="T1" fmla="*/ 46 h 2973"/>
              <a:gd name="T2" fmla="*/ 389 w 1990"/>
              <a:gd name="T3" fmla="*/ 60 h 2973"/>
              <a:gd name="T4" fmla="*/ 195 w 1990"/>
              <a:gd name="T5" fmla="*/ 147 h 2973"/>
              <a:gd name="T6" fmla="*/ 134 w 1990"/>
              <a:gd name="T7" fmla="*/ 194 h 2973"/>
              <a:gd name="T8" fmla="*/ 34 w 1990"/>
              <a:gd name="T9" fmla="*/ 448 h 2973"/>
              <a:gd name="T10" fmla="*/ 21 w 1990"/>
              <a:gd name="T11" fmla="*/ 582 h 2973"/>
              <a:gd name="T12" fmla="*/ 14 w 1990"/>
              <a:gd name="T13" fmla="*/ 656 h 2973"/>
              <a:gd name="T14" fmla="*/ 0 w 1990"/>
              <a:gd name="T15" fmla="*/ 1038 h 2973"/>
              <a:gd name="T16" fmla="*/ 7 w 1990"/>
              <a:gd name="T17" fmla="*/ 1359 h 2973"/>
              <a:gd name="T18" fmla="*/ 21 w 1990"/>
              <a:gd name="T19" fmla="*/ 1466 h 2973"/>
              <a:gd name="T20" fmla="*/ 61 w 1990"/>
              <a:gd name="T21" fmla="*/ 1795 h 2973"/>
              <a:gd name="T22" fmla="*/ 155 w 1990"/>
              <a:gd name="T23" fmla="*/ 2143 h 2973"/>
              <a:gd name="T24" fmla="*/ 242 w 1990"/>
              <a:gd name="T25" fmla="*/ 2391 h 2973"/>
              <a:gd name="T26" fmla="*/ 335 w 1990"/>
              <a:gd name="T27" fmla="*/ 2538 h 2973"/>
              <a:gd name="T28" fmla="*/ 436 w 1990"/>
              <a:gd name="T29" fmla="*/ 2726 h 2973"/>
              <a:gd name="T30" fmla="*/ 463 w 1990"/>
              <a:gd name="T31" fmla="*/ 2766 h 2973"/>
              <a:gd name="T32" fmla="*/ 576 w 1990"/>
              <a:gd name="T33" fmla="*/ 2846 h 2973"/>
              <a:gd name="T34" fmla="*/ 751 w 1990"/>
              <a:gd name="T35" fmla="*/ 2926 h 2973"/>
              <a:gd name="T36" fmla="*/ 992 w 1990"/>
              <a:gd name="T37" fmla="*/ 2973 h 2973"/>
              <a:gd name="T38" fmla="*/ 1280 w 1990"/>
              <a:gd name="T39" fmla="*/ 2967 h 2973"/>
              <a:gd name="T40" fmla="*/ 1454 w 1990"/>
              <a:gd name="T41" fmla="*/ 2900 h 2973"/>
              <a:gd name="T42" fmla="*/ 1822 w 1990"/>
              <a:gd name="T43" fmla="*/ 2538 h 2973"/>
              <a:gd name="T44" fmla="*/ 1923 w 1990"/>
              <a:gd name="T45" fmla="*/ 2156 h 2973"/>
              <a:gd name="T46" fmla="*/ 1970 w 1990"/>
              <a:gd name="T47" fmla="*/ 1835 h 2973"/>
              <a:gd name="T48" fmla="*/ 1976 w 1990"/>
              <a:gd name="T49" fmla="*/ 931 h 2973"/>
              <a:gd name="T50" fmla="*/ 1956 w 1990"/>
              <a:gd name="T51" fmla="*/ 843 h 2973"/>
              <a:gd name="T52" fmla="*/ 1876 w 1990"/>
              <a:gd name="T53" fmla="*/ 542 h 2973"/>
              <a:gd name="T54" fmla="*/ 1809 w 1990"/>
              <a:gd name="T55" fmla="*/ 388 h 2973"/>
              <a:gd name="T56" fmla="*/ 1534 w 1990"/>
              <a:gd name="T57" fmla="*/ 154 h 2973"/>
              <a:gd name="T58" fmla="*/ 1313 w 1990"/>
              <a:gd name="T59" fmla="*/ 93 h 2973"/>
              <a:gd name="T60" fmla="*/ 1012 w 1990"/>
              <a:gd name="T61" fmla="*/ 80 h 2973"/>
              <a:gd name="T62" fmla="*/ 704 w 1990"/>
              <a:gd name="T63" fmla="*/ 33 h 2973"/>
              <a:gd name="T64" fmla="*/ 389 w 1990"/>
              <a:gd name="T65" fmla="*/ 0 h 2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90" h="2973">
                <a:moveTo>
                  <a:pt x="563" y="46"/>
                </a:moveTo>
                <a:cubicBezTo>
                  <a:pt x="505" y="49"/>
                  <a:pt x="446" y="47"/>
                  <a:pt x="389" y="60"/>
                </a:cubicBezTo>
                <a:cubicBezTo>
                  <a:pt x="318" y="76"/>
                  <a:pt x="262" y="124"/>
                  <a:pt x="195" y="147"/>
                </a:cubicBezTo>
                <a:cubicBezTo>
                  <a:pt x="173" y="167"/>
                  <a:pt x="154" y="167"/>
                  <a:pt x="134" y="194"/>
                </a:cubicBezTo>
                <a:cubicBezTo>
                  <a:pt x="77" y="270"/>
                  <a:pt x="53" y="357"/>
                  <a:pt x="34" y="448"/>
                </a:cubicBezTo>
                <a:cubicBezTo>
                  <a:pt x="30" y="493"/>
                  <a:pt x="25" y="537"/>
                  <a:pt x="21" y="582"/>
                </a:cubicBezTo>
                <a:cubicBezTo>
                  <a:pt x="19" y="607"/>
                  <a:pt x="14" y="656"/>
                  <a:pt x="14" y="656"/>
                </a:cubicBezTo>
                <a:cubicBezTo>
                  <a:pt x="10" y="745"/>
                  <a:pt x="0" y="963"/>
                  <a:pt x="0" y="1038"/>
                </a:cubicBezTo>
                <a:cubicBezTo>
                  <a:pt x="0" y="1145"/>
                  <a:pt x="2" y="1252"/>
                  <a:pt x="7" y="1359"/>
                </a:cubicBezTo>
                <a:cubicBezTo>
                  <a:pt x="9" y="1395"/>
                  <a:pt x="21" y="1466"/>
                  <a:pt x="21" y="1466"/>
                </a:cubicBezTo>
                <a:cubicBezTo>
                  <a:pt x="28" y="1576"/>
                  <a:pt x="42" y="1686"/>
                  <a:pt x="61" y="1795"/>
                </a:cubicBezTo>
                <a:cubicBezTo>
                  <a:pt x="71" y="1916"/>
                  <a:pt x="109" y="2030"/>
                  <a:pt x="155" y="2143"/>
                </a:cubicBezTo>
                <a:cubicBezTo>
                  <a:pt x="170" y="2226"/>
                  <a:pt x="210" y="2313"/>
                  <a:pt x="242" y="2391"/>
                </a:cubicBezTo>
                <a:cubicBezTo>
                  <a:pt x="264" y="2443"/>
                  <a:pt x="316" y="2485"/>
                  <a:pt x="335" y="2538"/>
                </a:cubicBezTo>
                <a:cubicBezTo>
                  <a:pt x="357" y="2601"/>
                  <a:pt x="396" y="2673"/>
                  <a:pt x="436" y="2726"/>
                </a:cubicBezTo>
                <a:cubicBezTo>
                  <a:pt x="446" y="2739"/>
                  <a:pt x="449" y="2758"/>
                  <a:pt x="463" y="2766"/>
                </a:cubicBezTo>
                <a:cubicBezTo>
                  <a:pt x="503" y="2790"/>
                  <a:pt x="538" y="2819"/>
                  <a:pt x="576" y="2846"/>
                </a:cubicBezTo>
                <a:cubicBezTo>
                  <a:pt x="636" y="2888"/>
                  <a:pt x="677" y="2915"/>
                  <a:pt x="751" y="2926"/>
                </a:cubicBezTo>
                <a:cubicBezTo>
                  <a:pt x="830" y="2954"/>
                  <a:pt x="908" y="2967"/>
                  <a:pt x="992" y="2973"/>
                </a:cubicBezTo>
                <a:cubicBezTo>
                  <a:pt x="1088" y="2971"/>
                  <a:pt x="1184" y="2973"/>
                  <a:pt x="1280" y="2967"/>
                </a:cubicBezTo>
                <a:cubicBezTo>
                  <a:pt x="1341" y="2963"/>
                  <a:pt x="1404" y="2930"/>
                  <a:pt x="1454" y="2900"/>
                </a:cubicBezTo>
                <a:cubicBezTo>
                  <a:pt x="1610" y="2807"/>
                  <a:pt x="1748" y="2713"/>
                  <a:pt x="1822" y="2538"/>
                </a:cubicBezTo>
                <a:cubicBezTo>
                  <a:pt x="1879" y="2403"/>
                  <a:pt x="1887" y="2294"/>
                  <a:pt x="1923" y="2156"/>
                </a:cubicBezTo>
                <a:cubicBezTo>
                  <a:pt x="1935" y="2048"/>
                  <a:pt x="1956" y="1942"/>
                  <a:pt x="1970" y="1835"/>
                </a:cubicBezTo>
                <a:cubicBezTo>
                  <a:pt x="1990" y="1525"/>
                  <a:pt x="1982" y="1274"/>
                  <a:pt x="1976" y="931"/>
                </a:cubicBezTo>
                <a:cubicBezTo>
                  <a:pt x="1975" y="901"/>
                  <a:pt x="1956" y="843"/>
                  <a:pt x="1956" y="843"/>
                </a:cubicBezTo>
                <a:cubicBezTo>
                  <a:pt x="1947" y="733"/>
                  <a:pt x="1925" y="639"/>
                  <a:pt x="1876" y="542"/>
                </a:cubicBezTo>
                <a:cubicBezTo>
                  <a:pt x="1851" y="492"/>
                  <a:pt x="1837" y="437"/>
                  <a:pt x="1809" y="388"/>
                </a:cubicBezTo>
                <a:cubicBezTo>
                  <a:pt x="1749" y="282"/>
                  <a:pt x="1644" y="201"/>
                  <a:pt x="1534" y="154"/>
                </a:cubicBezTo>
                <a:cubicBezTo>
                  <a:pt x="1467" y="125"/>
                  <a:pt x="1387" y="97"/>
                  <a:pt x="1313" y="93"/>
                </a:cubicBezTo>
                <a:cubicBezTo>
                  <a:pt x="1213" y="87"/>
                  <a:pt x="1012" y="80"/>
                  <a:pt x="1012" y="80"/>
                </a:cubicBezTo>
                <a:cubicBezTo>
                  <a:pt x="907" y="70"/>
                  <a:pt x="808" y="43"/>
                  <a:pt x="704" y="33"/>
                </a:cubicBezTo>
                <a:cubicBezTo>
                  <a:pt x="595" y="11"/>
                  <a:pt x="501" y="0"/>
                  <a:pt x="389" y="0"/>
                </a:cubicBezTo>
              </a:path>
            </a:pathLst>
          </a:custGeom>
          <a:noFill/>
          <a:ln w="63500">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81" name="Rectangle 5">
            <a:extLst>
              <a:ext uri="{FF2B5EF4-FFF2-40B4-BE49-F238E27FC236}">
                <a16:creationId xmlns:a16="http://schemas.microsoft.com/office/drawing/2014/main" id="{59553367-DF51-6115-893D-F93D85A4A523}"/>
              </a:ext>
            </a:extLst>
          </p:cNvPr>
          <p:cNvSpPr>
            <a:spLocks noGrp="1" noChangeArrowheads="1"/>
          </p:cNvSpPr>
          <p:nvPr>
            <p:ph type="title"/>
          </p:nvPr>
        </p:nvSpPr>
        <p:spPr/>
        <p:txBody>
          <a:bodyPr/>
          <a:lstStyle/>
          <a:p>
            <a:r>
              <a:rPr lang="en-US" altLang="LID4096"/>
              <a:t>How Users Navigate</a:t>
            </a:r>
            <a:endParaRPr lang="en-CA" altLang="LID4096"/>
          </a:p>
        </p:txBody>
      </p:sp>
      <p:graphicFrame>
        <p:nvGraphicFramePr>
          <p:cNvPr id="24582" name="Object 6">
            <a:extLst>
              <a:ext uri="{FF2B5EF4-FFF2-40B4-BE49-F238E27FC236}">
                <a16:creationId xmlns:a16="http://schemas.microsoft.com/office/drawing/2014/main" id="{9020DAC8-D544-6048-2620-6261829C195E}"/>
              </a:ext>
            </a:extLst>
          </p:cNvPr>
          <p:cNvGraphicFramePr>
            <a:graphicFrameLocks noChangeAspect="1"/>
          </p:cNvGraphicFramePr>
          <p:nvPr>
            <p:ph type="chart" idx="1"/>
          </p:nvPr>
        </p:nvGraphicFramePr>
        <p:xfrm>
          <a:off x="688975" y="1676400"/>
          <a:ext cx="8447088" cy="4981575"/>
        </p:xfrm>
        <a:graphic>
          <a:graphicData uri="http://schemas.openxmlformats.org/presentationml/2006/ole">
            <mc:AlternateContent xmlns:mc="http://schemas.openxmlformats.org/markup-compatibility/2006">
              <mc:Choice xmlns:v="urn:schemas-microsoft-com:vml" Requires="v">
                <p:oleObj name="Chart" r:id="rId3" imgW="6477361" imgH="3820007" progId="MSGraph.Chart.8">
                  <p:embed followColorScheme="full"/>
                </p:oleObj>
              </mc:Choice>
              <mc:Fallback>
                <p:oleObj name="Chart" r:id="rId3" imgW="6477361" imgH="3820007" progId="MSGraph.Chart.8">
                  <p:embed followColorScheme="full"/>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975" y="1676400"/>
                        <a:ext cx="8447088" cy="4981575"/>
                      </a:xfrm>
                      <a:prstGeom prst="rect">
                        <a:avLst/>
                      </a:prstGeom>
                    </p:spPr>
                  </p:pic>
                </p:oleObj>
              </mc:Fallback>
            </mc:AlternateContent>
          </a:graphicData>
        </a:graphic>
      </p:graphicFrame>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5ED7B0A-5DF3-47FC-0E1E-C6ADD14F4C9C}"/>
              </a:ext>
            </a:extLst>
          </p:cNvPr>
          <p:cNvSpPr>
            <a:spLocks noGrp="1" noChangeArrowheads="1"/>
          </p:cNvSpPr>
          <p:nvPr>
            <p:ph type="title"/>
          </p:nvPr>
        </p:nvSpPr>
        <p:spPr/>
        <p:txBody>
          <a:bodyPr/>
          <a:lstStyle/>
          <a:p>
            <a:r>
              <a:rPr lang="en-US" altLang="LID4096"/>
              <a:t>1995 Web browser Study</a:t>
            </a:r>
            <a:endParaRPr lang="en-CA" altLang="LID4096"/>
          </a:p>
        </p:txBody>
      </p:sp>
      <p:graphicFrame>
        <p:nvGraphicFramePr>
          <p:cNvPr id="26628" name="Object 4">
            <a:extLst>
              <a:ext uri="{FF2B5EF4-FFF2-40B4-BE49-F238E27FC236}">
                <a16:creationId xmlns:a16="http://schemas.microsoft.com/office/drawing/2014/main" id="{852B9202-6826-54AC-68FE-F5C0729FFF5F}"/>
              </a:ext>
            </a:extLst>
          </p:cNvPr>
          <p:cNvGraphicFramePr>
            <a:graphicFrameLocks/>
          </p:cNvGraphicFramePr>
          <p:nvPr/>
        </p:nvGraphicFramePr>
        <p:xfrm>
          <a:off x="304800" y="1219200"/>
          <a:ext cx="7588250" cy="6302375"/>
        </p:xfrm>
        <a:graphic>
          <a:graphicData uri="http://schemas.openxmlformats.org/presentationml/2006/ole">
            <mc:AlternateContent xmlns:mc="http://schemas.openxmlformats.org/markup-compatibility/2006">
              <mc:Choice xmlns:v="urn:schemas-microsoft-com:vml" Requires="v">
                <p:oleObj name="Chart" r:id="rId3" imgW="5353507" imgH="4448556" progId="MSGraph.Chart.8">
                  <p:embed followColorScheme="full"/>
                </p:oleObj>
              </mc:Choice>
              <mc:Fallback>
                <p:oleObj name="Chart" r:id="rId3" imgW="5353507" imgH="4448556" progId="MSGraph.Chart.8">
                  <p:embed followColorScheme="full"/>
                  <p:pic>
                    <p:nvPicPr>
                      <p:cNvPr id="0" name="Object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219200"/>
                        <a:ext cx="7588250" cy="630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629" name="Rectangle 5">
            <a:extLst>
              <a:ext uri="{FF2B5EF4-FFF2-40B4-BE49-F238E27FC236}">
                <a16:creationId xmlns:a16="http://schemas.microsoft.com/office/drawing/2014/main" id="{995E88D3-C88C-75A9-9643-E68EE2284CCC}"/>
              </a:ext>
            </a:extLst>
          </p:cNvPr>
          <p:cNvSpPr>
            <a:spLocks noChangeArrowheads="1"/>
          </p:cNvSpPr>
          <p:nvPr/>
        </p:nvSpPr>
        <p:spPr bwMode="auto">
          <a:xfrm>
            <a:off x="4953000" y="1524000"/>
            <a:ext cx="27432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spcBef>
                <a:spcPct val="50000"/>
              </a:spcBef>
            </a:pPr>
            <a:r>
              <a:rPr lang="en-CA" altLang="LID4096" sz="2800">
                <a:latin typeface="Trebuchet MS" panose="020B0603020202020204" pitchFamily="34" charset="0"/>
              </a:rPr>
              <a:t>Catledge, Pitkow</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026">
            <a:extLst>
              <a:ext uri="{FF2B5EF4-FFF2-40B4-BE49-F238E27FC236}">
                <a16:creationId xmlns:a16="http://schemas.microsoft.com/office/drawing/2014/main" id="{014536EE-73B7-7FB6-A10D-9C5079A7097F}"/>
              </a:ext>
            </a:extLst>
          </p:cNvPr>
          <p:cNvSpPr>
            <a:spLocks noGrp="1" noChangeArrowheads="1"/>
          </p:cNvSpPr>
          <p:nvPr>
            <p:ph type="title"/>
          </p:nvPr>
        </p:nvSpPr>
        <p:spPr/>
        <p:txBody>
          <a:bodyPr/>
          <a:lstStyle/>
          <a:p>
            <a:r>
              <a:rPr lang="en-US" altLang="LID4096"/>
              <a:t>1997 Web Browser Study</a:t>
            </a:r>
            <a:endParaRPr lang="en-CA" altLang="LID4096"/>
          </a:p>
        </p:txBody>
      </p:sp>
      <p:graphicFrame>
        <p:nvGraphicFramePr>
          <p:cNvPr id="27651" name="Object 1027">
            <a:extLst>
              <a:ext uri="{FF2B5EF4-FFF2-40B4-BE49-F238E27FC236}">
                <a16:creationId xmlns:a16="http://schemas.microsoft.com/office/drawing/2014/main" id="{8C7EF2BE-FDCD-01AE-7383-CA2A528732C6}"/>
              </a:ext>
            </a:extLst>
          </p:cNvPr>
          <p:cNvGraphicFramePr>
            <a:graphicFrameLocks/>
          </p:cNvGraphicFramePr>
          <p:nvPr/>
        </p:nvGraphicFramePr>
        <p:xfrm>
          <a:off x="1143000" y="1447800"/>
          <a:ext cx="7696200" cy="5181600"/>
        </p:xfrm>
        <a:graphic>
          <a:graphicData uri="http://schemas.openxmlformats.org/presentationml/2006/ole">
            <mc:AlternateContent xmlns:mc="http://schemas.openxmlformats.org/markup-compatibility/2006">
              <mc:Choice xmlns:v="urn:schemas-microsoft-com:vml" Requires="v">
                <p:oleObj name="Chart" r:id="rId3" imgW="8553641" imgH="5591670" progId="MSGraph.Chart.8">
                  <p:embed followColorScheme="full"/>
                </p:oleObj>
              </mc:Choice>
              <mc:Fallback>
                <p:oleObj name="Chart" r:id="rId3" imgW="8553641" imgH="5591670" progId="MSGraph.Chart.8">
                  <p:embed followColorScheme="full"/>
                  <p:pic>
                    <p:nvPicPr>
                      <p:cNvPr id="0" name="Object 102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447800"/>
                        <a:ext cx="7696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52" name="Rectangle 1028">
            <a:extLst>
              <a:ext uri="{FF2B5EF4-FFF2-40B4-BE49-F238E27FC236}">
                <a16:creationId xmlns:a16="http://schemas.microsoft.com/office/drawing/2014/main" id="{4F753F15-6750-38D1-9E24-8BFCE48B7715}"/>
              </a:ext>
            </a:extLst>
          </p:cNvPr>
          <p:cNvSpPr>
            <a:spLocks noChangeArrowheads="1"/>
          </p:cNvSpPr>
          <p:nvPr/>
        </p:nvSpPr>
        <p:spPr bwMode="auto">
          <a:xfrm>
            <a:off x="4572000" y="1447800"/>
            <a:ext cx="4572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spcBef>
                <a:spcPct val="50000"/>
              </a:spcBef>
            </a:pPr>
            <a:r>
              <a:rPr lang="en-CA" altLang="LID4096" sz="2800">
                <a:latin typeface="Trebuchet MS" panose="020B0603020202020204" pitchFamily="34" charset="0"/>
              </a:rPr>
              <a:t>Tauscher, Greenberg</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58" name="Rectangle 14">
            <a:extLst>
              <a:ext uri="{FF2B5EF4-FFF2-40B4-BE49-F238E27FC236}">
                <a16:creationId xmlns:a16="http://schemas.microsoft.com/office/drawing/2014/main" id="{567BC129-1BEC-8698-9182-E512AD697C67}"/>
              </a:ext>
            </a:extLst>
          </p:cNvPr>
          <p:cNvSpPr>
            <a:spLocks noGrp="1" noChangeArrowheads="1"/>
          </p:cNvSpPr>
          <p:nvPr>
            <p:ph type="title"/>
          </p:nvPr>
        </p:nvSpPr>
        <p:spPr/>
        <p:txBody>
          <a:bodyPr/>
          <a:lstStyle/>
          <a:p>
            <a:r>
              <a:rPr lang="en-US" altLang="LID4096"/>
              <a:t>Usability Issues</a:t>
            </a:r>
          </a:p>
        </p:txBody>
      </p:sp>
      <p:sp>
        <p:nvSpPr>
          <p:cNvPr id="6159" name="Rectangle 15">
            <a:extLst>
              <a:ext uri="{FF2B5EF4-FFF2-40B4-BE49-F238E27FC236}">
                <a16:creationId xmlns:a16="http://schemas.microsoft.com/office/drawing/2014/main" id="{6B1ADB6F-5E69-263A-BB2A-320EA5D1BD7F}"/>
              </a:ext>
            </a:extLst>
          </p:cNvPr>
          <p:cNvSpPr>
            <a:spLocks noGrp="1" noChangeArrowheads="1"/>
          </p:cNvSpPr>
          <p:nvPr>
            <p:ph type="body" idx="1"/>
          </p:nvPr>
        </p:nvSpPr>
        <p:spPr/>
        <p:txBody>
          <a:bodyPr/>
          <a:lstStyle/>
          <a:p>
            <a:r>
              <a:rPr lang="en-US" altLang="LID4096" sz="2800"/>
              <a:t>Many functions based on different models</a:t>
            </a:r>
            <a:br>
              <a:rPr lang="en-US" altLang="LID4096" sz="2800"/>
            </a:br>
            <a:endParaRPr lang="en-US" altLang="LID4096" sz="2800"/>
          </a:p>
          <a:p>
            <a:r>
              <a:rPr lang="en-US" altLang="LID4096" sz="2800"/>
              <a:t>Misconceptions about back/forward</a:t>
            </a:r>
            <a:br>
              <a:rPr lang="en-US" altLang="LID4096" sz="2800"/>
            </a:br>
            <a:endParaRPr lang="en-US" altLang="LID4096" sz="2800"/>
          </a:p>
          <a:p>
            <a:r>
              <a:rPr lang="en-US" altLang="LID4096" sz="2800"/>
              <a:t>Titles, URLs often unrecognizable</a:t>
            </a:r>
            <a:br>
              <a:rPr lang="en-US" altLang="LID4096" sz="2800"/>
            </a:br>
            <a:endParaRPr lang="en-US" altLang="LID4096" sz="2800"/>
          </a:p>
          <a:p>
            <a:r>
              <a:rPr lang="en-US" altLang="LID4096" sz="2800"/>
              <a:t>Bookmark collections grow out of control</a:t>
            </a:r>
            <a:br>
              <a:rPr lang="en-US" altLang="LID4096" sz="2800"/>
            </a:br>
            <a:endParaRPr lang="en-US" altLang="LID4096" sz="2800"/>
          </a:p>
        </p:txBody>
      </p:sp>
      <p:sp>
        <p:nvSpPr>
          <p:cNvPr id="6157" name="Rectangle 13">
            <a:extLst>
              <a:ext uri="{FF2B5EF4-FFF2-40B4-BE49-F238E27FC236}">
                <a16:creationId xmlns:a16="http://schemas.microsoft.com/office/drawing/2014/main" id="{CBA9D263-064F-20A1-39B2-CA66946C8735}"/>
              </a:ext>
            </a:extLst>
          </p:cNvPr>
          <p:cNvSpPr>
            <a:spLocks noChangeArrowheads="1"/>
          </p:cNvSpPr>
          <p:nvPr/>
        </p:nvSpPr>
        <p:spPr bwMode="auto">
          <a:xfrm>
            <a:off x="2057400" y="18859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LID4096"/>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B248BC27-27AE-9010-D3D3-EB10A70B7A5C}"/>
              </a:ext>
            </a:extLst>
          </p:cNvPr>
          <p:cNvSpPr>
            <a:spLocks noGrp="1" noChangeArrowheads="1"/>
          </p:cNvSpPr>
          <p:nvPr>
            <p:ph type="title"/>
          </p:nvPr>
        </p:nvSpPr>
        <p:spPr/>
        <p:txBody>
          <a:bodyPr/>
          <a:lstStyle/>
          <a:p>
            <a:r>
              <a:rPr lang="en-US" altLang="LID4096"/>
              <a:t>Why Don’t People Use Bookmarks and History?</a:t>
            </a:r>
            <a:endParaRPr lang="en-CA" altLang="LID4096"/>
          </a:p>
        </p:txBody>
      </p:sp>
      <p:sp>
        <p:nvSpPr>
          <p:cNvPr id="28675" name="Rectangle 3">
            <a:extLst>
              <a:ext uri="{FF2B5EF4-FFF2-40B4-BE49-F238E27FC236}">
                <a16:creationId xmlns:a16="http://schemas.microsoft.com/office/drawing/2014/main" id="{1B781916-93BF-4CFA-13CA-04E105E7AC14}"/>
              </a:ext>
            </a:extLst>
          </p:cNvPr>
          <p:cNvSpPr>
            <a:spLocks noGrp="1" noChangeArrowheads="1"/>
          </p:cNvSpPr>
          <p:nvPr>
            <p:ph type="body" idx="1"/>
          </p:nvPr>
        </p:nvSpPr>
        <p:spPr/>
        <p:txBody>
          <a:bodyPr/>
          <a:lstStyle/>
          <a:p>
            <a:r>
              <a:rPr lang="en-US" altLang="LID4096"/>
              <a:t>Instead, relying on simpler methods of revisiting</a:t>
            </a:r>
          </a:p>
          <a:p>
            <a:endParaRPr lang="en-US" altLang="LID4096"/>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D555C549-D4E8-68A6-AF79-2FBEBAE5404C}"/>
              </a:ext>
            </a:extLst>
          </p:cNvPr>
          <p:cNvSpPr>
            <a:spLocks noGrp="1" noChangeArrowheads="1"/>
          </p:cNvSpPr>
          <p:nvPr>
            <p:ph type="title"/>
          </p:nvPr>
        </p:nvSpPr>
        <p:spPr/>
        <p:txBody>
          <a:bodyPr/>
          <a:lstStyle/>
          <a:p>
            <a:r>
              <a:rPr lang="en-US" altLang="LID4096">
                <a:cs typeface="Times New Roman" panose="02020603050405020304" pitchFamily="18" charset="0"/>
              </a:rPr>
              <a:t>Too Many Different</a:t>
            </a:r>
            <a:r>
              <a:rPr lang="en-US" altLang="LID4096"/>
              <a:t> Models</a:t>
            </a:r>
          </a:p>
        </p:txBody>
      </p:sp>
      <p:graphicFrame>
        <p:nvGraphicFramePr>
          <p:cNvPr id="16389" name="Object 5">
            <a:extLst>
              <a:ext uri="{FF2B5EF4-FFF2-40B4-BE49-F238E27FC236}">
                <a16:creationId xmlns:a16="http://schemas.microsoft.com/office/drawing/2014/main" id="{BA109443-67E0-4135-5989-1641D191FF5B}"/>
              </a:ext>
            </a:extLst>
          </p:cNvPr>
          <p:cNvGraphicFramePr>
            <a:graphicFrameLocks noChangeAspect="1"/>
          </p:cNvGraphicFramePr>
          <p:nvPr/>
        </p:nvGraphicFramePr>
        <p:xfrm>
          <a:off x="990600" y="1676400"/>
          <a:ext cx="3581400" cy="1547813"/>
        </p:xfrm>
        <a:graphic>
          <a:graphicData uri="http://schemas.openxmlformats.org/presentationml/2006/ole">
            <mc:AlternateContent xmlns:mc="http://schemas.openxmlformats.org/markup-compatibility/2006">
              <mc:Choice xmlns:v="urn:schemas-microsoft-com:vml" Requires="v">
                <p:oleObj name="Bitmap Image" r:id="rId3" imgW="2180952" imgH="942857" progId="Paint.Picture">
                  <p:embed/>
                </p:oleObj>
              </mc:Choice>
              <mc:Fallback>
                <p:oleObj name="Bitmap Image" r:id="rId3" imgW="2180952" imgH="942857" progId="Paint.Picture">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676400"/>
                        <a:ext cx="3581400" cy="154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390" name="Object 6">
            <a:extLst>
              <a:ext uri="{FF2B5EF4-FFF2-40B4-BE49-F238E27FC236}">
                <a16:creationId xmlns:a16="http://schemas.microsoft.com/office/drawing/2014/main" id="{539A1034-6C90-F42E-B22D-89CF2EA501B5}"/>
              </a:ext>
            </a:extLst>
          </p:cNvPr>
          <p:cNvGraphicFramePr>
            <a:graphicFrameLocks noChangeAspect="1"/>
          </p:cNvGraphicFramePr>
          <p:nvPr/>
        </p:nvGraphicFramePr>
        <p:xfrm>
          <a:off x="1295400" y="3429000"/>
          <a:ext cx="3048000" cy="2733675"/>
        </p:xfrm>
        <a:graphic>
          <a:graphicData uri="http://schemas.openxmlformats.org/presentationml/2006/ole">
            <mc:AlternateContent xmlns:mc="http://schemas.openxmlformats.org/markup-compatibility/2006">
              <mc:Choice xmlns:v="urn:schemas-microsoft-com:vml" Requires="v">
                <p:oleObj name="Bitmap Image" r:id="rId5" imgW="1848108" imgH="1657581" progId="Paint.Picture">
                  <p:embed/>
                </p:oleObj>
              </mc:Choice>
              <mc:Fallback>
                <p:oleObj name="Bitmap Image" r:id="rId5" imgW="1848108" imgH="1657581" progId="Paint.Picture">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3429000"/>
                        <a:ext cx="3048000" cy="273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391" name="Object 7">
            <a:extLst>
              <a:ext uri="{FF2B5EF4-FFF2-40B4-BE49-F238E27FC236}">
                <a16:creationId xmlns:a16="http://schemas.microsoft.com/office/drawing/2014/main" id="{8756056A-CF02-5D1E-9209-4386EA80C2B1}"/>
              </a:ext>
            </a:extLst>
          </p:cNvPr>
          <p:cNvGraphicFramePr>
            <a:graphicFrameLocks noChangeAspect="1"/>
          </p:cNvGraphicFramePr>
          <p:nvPr/>
        </p:nvGraphicFramePr>
        <p:xfrm>
          <a:off x="4953000" y="1828800"/>
          <a:ext cx="3646488" cy="4343400"/>
        </p:xfrm>
        <a:graphic>
          <a:graphicData uri="http://schemas.openxmlformats.org/presentationml/2006/ole">
            <mc:AlternateContent xmlns:mc="http://schemas.openxmlformats.org/markup-compatibility/2006">
              <mc:Choice xmlns:v="urn:schemas-microsoft-com:vml" Requires="v">
                <p:oleObj name="Bitmap Image" r:id="rId7" imgW="2390476" imgH="2847619" progId="Paint.Picture">
                  <p:embed/>
                </p:oleObj>
              </mc:Choice>
              <mc:Fallback>
                <p:oleObj name="Bitmap Image" r:id="rId7" imgW="2390476" imgH="2847619" progId="Paint.Picture">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53000" y="1828800"/>
                        <a:ext cx="3646488"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6AAB5B70-D6EE-DD8D-BC86-E7FFA2598351}"/>
              </a:ext>
            </a:extLst>
          </p:cNvPr>
          <p:cNvSpPr>
            <a:spLocks noGrp="1" noChangeArrowheads="1"/>
          </p:cNvSpPr>
          <p:nvPr>
            <p:ph type="title"/>
          </p:nvPr>
        </p:nvSpPr>
        <p:spPr/>
        <p:txBody>
          <a:bodyPr/>
          <a:lstStyle/>
          <a:p>
            <a:r>
              <a:rPr lang="en-US" altLang="LID4096"/>
              <a:t>Page Representation</a:t>
            </a:r>
          </a:p>
        </p:txBody>
      </p:sp>
      <p:sp>
        <p:nvSpPr>
          <p:cNvPr id="18437" name="Rectangle 5">
            <a:extLst>
              <a:ext uri="{FF2B5EF4-FFF2-40B4-BE49-F238E27FC236}">
                <a16:creationId xmlns:a16="http://schemas.microsoft.com/office/drawing/2014/main" id="{639D3FD5-8DD6-C6CA-F6C9-1D4B81544535}"/>
              </a:ext>
            </a:extLst>
          </p:cNvPr>
          <p:cNvSpPr>
            <a:spLocks noChangeArrowheads="1"/>
          </p:cNvSpPr>
          <p:nvPr/>
        </p:nvSpPr>
        <p:spPr bwMode="auto">
          <a:xfrm>
            <a:off x="3471863" y="29289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LID4096"/>
          </a:p>
        </p:txBody>
      </p:sp>
      <p:graphicFrame>
        <p:nvGraphicFramePr>
          <p:cNvPr id="18436" name="Object 4">
            <a:extLst>
              <a:ext uri="{FF2B5EF4-FFF2-40B4-BE49-F238E27FC236}">
                <a16:creationId xmlns:a16="http://schemas.microsoft.com/office/drawing/2014/main" id="{79C0716D-1FD1-817E-84B6-81911650EBAD}"/>
              </a:ext>
            </a:extLst>
          </p:cNvPr>
          <p:cNvGraphicFramePr>
            <a:graphicFrameLocks noChangeAspect="1"/>
          </p:cNvGraphicFramePr>
          <p:nvPr/>
        </p:nvGraphicFramePr>
        <p:xfrm>
          <a:off x="685800" y="1981200"/>
          <a:ext cx="3276600" cy="1489075"/>
        </p:xfrm>
        <a:graphic>
          <a:graphicData uri="http://schemas.openxmlformats.org/presentationml/2006/ole">
            <mc:AlternateContent xmlns:mc="http://schemas.openxmlformats.org/markup-compatibility/2006">
              <mc:Choice xmlns:v="urn:schemas-microsoft-com:vml" Requires="v">
                <p:oleObj r:id="rId3" imgW="2200582" imgH="1486107" progId="Paint.Picture">
                  <p:embed/>
                </p:oleObj>
              </mc:Choice>
              <mc:Fallback>
                <p:oleObj r:id="rId3" imgW="2200582" imgH="1486107" progId="Paint.Picture">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b="32991"/>
                      <a:stretch>
                        <a:fillRect/>
                      </a:stretch>
                    </p:blipFill>
                    <p:spPr bwMode="auto">
                      <a:xfrm>
                        <a:off x="685800" y="1981200"/>
                        <a:ext cx="3276600" cy="1489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439" name="Rectangle 7">
            <a:extLst>
              <a:ext uri="{FF2B5EF4-FFF2-40B4-BE49-F238E27FC236}">
                <a16:creationId xmlns:a16="http://schemas.microsoft.com/office/drawing/2014/main" id="{8D0A13F9-198A-4B08-D771-7F3B033F1657}"/>
              </a:ext>
            </a:extLst>
          </p:cNvPr>
          <p:cNvSpPr>
            <a:spLocks noChangeArrowheads="1"/>
          </p:cNvSpPr>
          <p:nvPr/>
        </p:nvSpPr>
        <p:spPr bwMode="auto">
          <a:xfrm>
            <a:off x="3424238" y="2052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LID4096"/>
          </a:p>
        </p:txBody>
      </p:sp>
      <p:pic>
        <p:nvPicPr>
          <p:cNvPr id="18438" name="Picture 6">
            <a:extLst>
              <a:ext uri="{FF2B5EF4-FFF2-40B4-BE49-F238E27FC236}">
                <a16:creationId xmlns:a16="http://schemas.microsoft.com/office/drawing/2014/main" id="{00E7F272-E0CC-43A6-8F82-0DEA2400D429}"/>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b="1819"/>
          <a:stretch>
            <a:fillRect/>
          </a:stretch>
        </p:blipFill>
        <p:spPr bwMode="auto">
          <a:xfrm>
            <a:off x="4572000" y="1905000"/>
            <a:ext cx="3495675" cy="411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95400C50-CCAF-5C13-AF21-DCB00279FAE5}"/>
              </a:ext>
            </a:extLst>
          </p:cNvPr>
          <p:cNvSpPr>
            <a:spLocks noGrp="1" noChangeArrowheads="1"/>
          </p:cNvSpPr>
          <p:nvPr>
            <p:ph type="title"/>
          </p:nvPr>
        </p:nvSpPr>
        <p:spPr>
          <a:xfrm>
            <a:off x="2514600" y="457200"/>
            <a:ext cx="5791200" cy="3429000"/>
          </a:xfrm>
        </p:spPr>
        <p:txBody>
          <a:bodyPr/>
          <a:lstStyle/>
          <a:p>
            <a:r>
              <a:rPr lang="en-US" altLang="LID4096"/>
              <a:t>Managing Bookmark Collections</a:t>
            </a:r>
            <a:endParaRPr lang="en-CA" altLang="LID4096"/>
          </a:p>
        </p:txBody>
      </p:sp>
      <p:sp>
        <p:nvSpPr>
          <p:cNvPr id="19461" name="Rectangle 5">
            <a:extLst>
              <a:ext uri="{FF2B5EF4-FFF2-40B4-BE49-F238E27FC236}">
                <a16:creationId xmlns:a16="http://schemas.microsoft.com/office/drawing/2014/main" id="{81FBA519-38C1-89C6-FB6A-1FEAEBAC0C45}"/>
              </a:ext>
            </a:extLst>
          </p:cNvPr>
          <p:cNvSpPr>
            <a:spLocks noChangeArrowheads="1"/>
          </p:cNvSpPr>
          <p:nvPr/>
        </p:nvSpPr>
        <p:spPr bwMode="auto">
          <a:xfrm>
            <a:off x="4014788" y="15192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LID4096"/>
          </a:p>
        </p:txBody>
      </p:sp>
      <p:graphicFrame>
        <p:nvGraphicFramePr>
          <p:cNvPr id="19460" name="Object 4">
            <a:extLst>
              <a:ext uri="{FF2B5EF4-FFF2-40B4-BE49-F238E27FC236}">
                <a16:creationId xmlns:a16="http://schemas.microsoft.com/office/drawing/2014/main" id="{4224E40F-1210-23B5-DF78-C776C1BEFDBE}"/>
              </a:ext>
            </a:extLst>
          </p:cNvPr>
          <p:cNvGraphicFramePr>
            <a:graphicFrameLocks noChangeAspect="1"/>
          </p:cNvGraphicFramePr>
          <p:nvPr/>
        </p:nvGraphicFramePr>
        <p:xfrm>
          <a:off x="609600" y="228600"/>
          <a:ext cx="1866900" cy="6400800"/>
        </p:xfrm>
        <a:graphic>
          <a:graphicData uri="http://schemas.openxmlformats.org/presentationml/2006/ole">
            <mc:AlternateContent xmlns:mc="http://schemas.openxmlformats.org/markup-compatibility/2006">
              <mc:Choice xmlns:v="urn:schemas-microsoft-com:vml" Requires="v">
                <p:oleObj r:id="rId3" imgW="2066667" imgH="7095238" progId="Paint.Picture">
                  <p:embed/>
                </p:oleObj>
              </mc:Choice>
              <mc:Fallback>
                <p:oleObj r:id="rId3" imgW="2066667" imgH="7095238" progId="Paint.Picture">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28600"/>
                        <a:ext cx="1866900" cy="6400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462" name="Rectangle 6">
            <a:extLst>
              <a:ext uri="{FF2B5EF4-FFF2-40B4-BE49-F238E27FC236}">
                <a16:creationId xmlns:a16="http://schemas.microsoft.com/office/drawing/2014/main" id="{D83C4D2F-BE26-CC59-2DB5-7B1800D1AC3C}"/>
              </a:ext>
            </a:extLst>
          </p:cNvPr>
          <p:cNvSpPr>
            <a:spLocks noChangeArrowheads="1"/>
          </p:cNvSpPr>
          <p:nvPr/>
        </p:nvSpPr>
        <p:spPr bwMode="auto">
          <a:xfrm>
            <a:off x="5181600" y="3962400"/>
            <a:ext cx="32004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spcBef>
                <a:spcPct val="50000"/>
              </a:spcBef>
            </a:pPr>
            <a:r>
              <a:rPr lang="en-CA" altLang="LID4096" sz="2800">
                <a:latin typeface="Trebuchet MS" panose="020B0603020202020204" pitchFamily="34" charset="0"/>
                <a:cs typeface="Times New Roman" panose="02020603050405020304" pitchFamily="18" charset="0"/>
              </a:rPr>
              <a:t>Abrams, Baecker and Chignell, 1998</a:t>
            </a:r>
            <a:endParaRPr lang="en-CA" altLang="LID4096" sz="2800">
              <a:latin typeface="Trebuchet MS" panose="020B0603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2B30DB01-BB4D-29EA-DB30-E3A79300A5D7}"/>
              </a:ext>
            </a:extLst>
          </p:cNvPr>
          <p:cNvSpPr>
            <a:spLocks noGrp="1" noChangeArrowheads="1"/>
          </p:cNvSpPr>
          <p:nvPr>
            <p:ph type="title"/>
          </p:nvPr>
        </p:nvSpPr>
        <p:spPr/>
        <p:txBody>
          <a:bodyPr/>
          <a:lstStyle/>
          <a:p>
            <a:r>
              <a:rPr lang="en-US" altLang="LID4096"/>
              <a:t>Back Button Confusion</a:t>
            </a:r>
          </a:p>
        </p:txBody>
      </p:sp>
      <p:cxnSp>
        <p:nvCxnSpPr>
          <p:cNvPr id="17420" name="AutoShape 12">
            <a:extLst>
              <a:ext uri="{FF2B5EF4-FFF2-40B4-BE49-F238E27FC236}">
                <a16:creationId xmlns:a16="http://schemas.microsoft.com/office/drawing/2014/main" id="{2556FF11-50BA-A13C-961E-4C7820D2BCE1}"/>
              </a:ext>
            </a:extLst>
          </p:cNvPr>
          <p:cNvCxnSpPr>
            <a:cxnSpLocks noChangeShapeType="1"/>
            <a:stCxn id="17415" idx="2"/>
            <a:endCxn id="17416" idx="4"/>
          </p:cNvCxnSpPr>
          <p:nvPr/>
        </p:nvCxnSpPr>
        <p:spPr bwMode="auto">
          <a:xfrm flipH="1">
            <a:off x="2478088" y="4343400"/>
            <a:ext cx="382587" cy="609600"/>
          </a:xfrm>
          <a:prstGeom prst="straightConnector1">
            <a:avLst/>
          </a:prstGeom>
          <a:noFill/>
          <a:ln w="1016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21" name="AutoShape 13">
            <a:extLst>
              <a:ext uri="{FF2B5EF4-FFF2-40B4-BE49-F238E27FC236}">
                <a16:creationId xmlns:a16="http://schemas.microsoft.com/office/drawing/2014/main" id="{61FA2E08-4C59-0CD3-1FD0-E8784EB143B9}"/>
              </a:ext>
            </a:extLst>
          </p:cNvPr>
          <p:cNvCxnSpPr>
            <a:cxnSpLocks noChangeShapeType="1"/>
            <a:stCxn id="17413" idx="2"/>
            <a:endCxn id="17417" idx="4"/>
          </p:cNvCxnSpPr>
          <p:nvPr/>
        </p:nvCxnSpPr>
        <p:spPr bwMode="auto">
          <a:xfrm>
            <a:off x="3470275" y="2590800"/>
            <a:ext cx="1751013" cy="1066800"/>
          </a:xfrm>
          <a:prstGeom prst="straightConnector1">
            <a:avLst/>
          </a:prstGeom>
          <a:noFill/>
          <a:ln w="1016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19" name="AutoShape 11">
            <a:extLst>
              <a:ext uri="{FF2B5EF4-FFF2-40B4-BE49-F238E27FC236}">
                <a16:creationId xmlns:a16="http://schemas.microsoft.com/office/drawing/2014/main" id="{3E2E9418-CEAA-0BDA-E02D-BD02ED6F7E37}"/>
              </a:ext>
            </a:extLst>
          </p:cNvPr>
          <p:cNvCxnSpPr>
            <a:cxnSpLocks noChangeShapeType="1"/>
            <a:stCxn id="17413" idx="2"/>
            <a:endCxn id="17415" idx="4"/>
          </p:cNvCxnSpPr>
          <p:nvPr/>
        </p:nvCxnSpPr>
        <p:spPr bwMode="auto">
          <a:xfrm flipH="1">
            <a:off x="2859088" y="2590800"/>
            <a:ext cx="611187" cy="990600"/>
          </a:xfrm>
          <a:prstGeom prst="straightConnector1">
            <a:avLst/>
          </a:prstGeom>
          <a:noFill/>
          <a:ln w="1016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33" name="AutoShape 25">
            <a:extLst>
              <a:ext uri="{FF2B5EF4-FFF2-40B4-BE49-F238E27FC236}">
                <a16:creationId xmlns:a16="http://schemas.microsoft.com/office/drawing/2014/main" id="{E916BA38-B77A-4592-7768-023AF62E3A77}"/>
              </a:ext>
            </a:extLst>
          </p:cNvPr>
          <p:cNvCxnSpPr>
            <a:cxnSpLocks noChangeShapeType="1"/>
            <a:stCxn id="17416" idx="2"/>
            <a:endCxn id="17415" idx="3"/>
          </p:cNvCxnSpPr>
          <p:nvPr/>
        </p:nvCxnSpPr>
        <p:spPr bwMode="auto">
          <a:xfrm rot="5400000" flipH="1" flipV="1">
            <a:off x="1622426" y="4827587"/>
            <a:ext cx="1744662" cy="30163"/>
          </a:xfrm>
          <a:prstGeom prst="curvedConnector4">
            <a:avLst>
              <a:gd name="adj1" fmla="val -21296"/>
              <a:gd name="adj2" fmla="val -2931583"/>
            </a:avLst>
          </a:prstGeom>
          <a:noFill/>
          <a:ln w="1016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35" name="AutoShape 27">
            <a:extLst>
              <a:ext uri="{FF2B5EF4-FFF2-40B4-BE49-F238E27FC236}">
                <a16:creationId xmlns:a16="http://schemas.microsoft.com/office/drawing/2014/main" id="{09B1EE5D-48DA-7476-01BD-2C0F2CCCBE3A}"/>
              </a:ext>
            </a:extLst>
          </p:cNvPr>
          <p:cNvCxnSpPr>
            <a:cxnSpLocks noChangeShapeType="1"/>
            <a:stCxn id="17415" idx="3"/>
            <a:endCxn id="17436" idx="1"/>
          </p:cNvCxnSpPr>
          <p:nvPr/>
        </p:nvCxnSpPr>
        <p:spPr bwMode="auto">
          <a:xfrm rot="10800000" flipH="1">
            <a:off x="2509838" y="2300288"/>
            <a:ext cx="385762" cy="1670050"/>
          </a:xfrm>
          <a:prstGeom prst="curvedConnector3">
            <a:avLst>
              <a:gd name="adj1" fmla="val -132926"/>
            </a:avLst>
          </a:prstGeom>
          <a:noFill/>
          <a:ln w="1016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7441" name="Group 33">
            <a:extLst>
              <a:ext uri="{FF2B5EF4-FFF2-40B4-BE49-F238E27FC236}">
                <a16:creationId xmlns:a16="http://schemas.microsoft.com/office/drawing/2014/main" id="{7983B642-818E-F9A5-0FE0-90119197E58C}"/>
              </a:ext>
            </a:extLst>
          </p:cNvPr>
          <p:cNvGrpSpPr>
            <a:grpSpLocks/>
          </p:cNvGrpSpPr>
          <p:nvPr/>
        </p:nvGrpSpPr>
        <p:grpSpPr bwMode="auto">
          <a:xfrm>
            <a:off x="2895600" y="1828800"/>
            <a:ext cx="1150938" cy="788988"/>
            <a:chOff x="1824" y="1152"/>
            <a:chExt cx="725" cy="497"/>
          </a:xfrm>
        </p:grpSpPr>
        <p:grpSp>
          <p:nvGrpSpPr>
            <p:cNvPr id="17427" name="Group 19">
              <a:extLst>
                <a:ext uri="{FF2B5EF4-FFF2-40B4-BE49-F238E27FC236}">
                  <a16:creationId xmlns:a16="http://schemas.microsoft.com/office/drawing/2014/main" id="{8D601FAD-0DD1-6F3B-5C57-6657978651D8}"/>
                </a:ext>
              </a:extLst>
            </p:cNvPr>
            <p:cNvGrpSpPr>
              <a:grpSpLocks/>
            </p:cNvGrpSpPr>
            <p:nvPr/>
          </p:nvGrpSpPr>
          <p:grpSpPr bwMode="auto">
            <a:xfrm>
              <a:off x="1968" y="1152"/>
              <a:ext cx="434" cy="481"/>
              <a:chOff x="1968" y="1104"/>
              <a:chExt cx="434" cy="481"/>
            </a:xfrm>
          </p:grpSpPr>
          <p:sp>
            <p:nvSpPr>
              <p:cNvPr id="17413" name="Document">
                <a:extLst>
                  <a:ext uri="{FF2B5EF4-FFF2-40B4-BE49-F238E27FC236}">
                    <a16:creationId xmlns:a16="http://schemas.microsoft.com/office/drawing/2014/main" id="{26E3AA31-5A9A-6FAA-0482-E05DB263ED63}"/>
                  </a:ext>
                </a:extLst>
              </p:cNvPr>
              <p:cNvSpPr>
                <a:spLocks noEditPoints="1" noChangeArrowheads="1"/>
              </p:cNvSpPr>
              <p:nvPr/>
            </p:nvSpPr>
            <p:spPr bwMode="auto">
              <a:xfrm rot="-10806804">
                <a:off x="1968" y="1104"/>
                <a:ext cx="434" cy="481"/>
              </a:xfrm>
              <a:custGeom>
                <a:avLst/>
                <a:gdLst>
                  <a:gd name="T0" fmla="*/ 10757 w 21600"/>
                  <a:gd name="T1" fmla="*/ 21632 h 21600"/>
                  <a:gd name="T2" fmla="*/ 85 w 21600"/>
                  <a:gd name="T3" fmla="*/ 10849 h 21600"/>
                  <a:gd name="T4" fmla="*/ 10757 w 21600"/>
                  <a:gd name="T5" fmla="*/ 81 h 21600"/>
                  <a:gd name="T6" fmla="*/ 21706 w 21600"/>
                  <a:gd name="T7" fmla="*/ 10652 h 21600"/>
                  <a:gd name="T8" fmla="*/ 10757 w 21600"/>
                  <a:gd name="T9" fmla="*/ 21632 h 21600"/>
                  <a:gd name="T10" fmla="*/ 0 w 21600"/>
                  <a:gd name="T11" fmla="*/ 0 h 21600"/>
                  <a:gd name="T12" fmla="*/ 21600 w 21600"/>
                  <a:gd name="T13" fmla="*/ 0 h 21600"/>
                  <a:gd name="T14" fmla="*/ 21600 w 21600"/>
                  <a:gd name="T15" fmla="*/ 21600 h 21600"/>
                  <a:gd name="T16" fmla="*/ 977 w 21600"/>
                  <a:gd name="T17" fmla="*/ 818 h 21600"/>
                  <a:gd name="T18" fmla="*/ 20622 w 21600"/>
                  <a:gd name="T19" fmla="*/ 16429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p>
                <a:endParaRPr lang="LID4096"/>
              </a:p>
            </p:txBody>
          </p:sp>
          <p:sp>
            <p:nvSpPr>
              <p:cNvPr id="17422" name="Text Box 14">
                <a:extLst>
                  <a:ext uri="{FF2B5EF4-FFF2-40B4-BE49-F238E27FC236}">
                    <a16:creationId xmlns:a16="http://schemas.microsoft.com/office/drawing/2014/main" id="{DB2E4B9F-1D3E-4E11-10D6-EF052AB01CEF}"/>
                  </a:ext>
                </a:extLst>
              </p:cNvPr>
              <p:cNvSpPr txBox="1">
                <a:spLocks noChangeArrowheads="1"/>
              </p:cNvSpPr>
              <p:nvPr/>
            </p:nvSpPr>
            <p:spPr bwMode="auto">
              <a:xfrm>
                <a:off x="2016" y="1152"/>
                <a:ext cx="28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2800">
                    <a:solidFill>
                      <a:srgbClr val="3D0482"/>
                    </a:solidFill>
                  </a:rPr>
                  <a:t>A</a:t>
                </a:r>
              </a:p>
            </p:txBody>
          </p:sp>
        </p:grpSp>
        <p:pic>
          <p:nvPicPr>
            <p:cNvPr id="17436" name="Picture 28">
              <a:extLst>
                <a:ext uri="{FF2B5EF4-FFF2-40B4-BE49-F238E27FC236}">
                  <a16:creationId xmlns:a16="http://schemas.microsoft.com/office/drawing/2014/main" id="{705A88C8-C260-8F3A-28A3-9144AA452D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4" y="1248"/>
              <a:ext cx="725" cy="40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442" name="Group 34">
            <a:extLst>
              <a:ext uri="{FF2B5EF4-FFF2-40B4-BE49-F238E27FC236}">
                <a16:creationId xmlns:a16="http://schemas.microsoft.com/office/drawing/2014/main" id="{6AFA13BD-2A50-0DD6-1E3C-25E22301FE57}"/>
              </a:ext>
            </a:extLst>
          </p:cNvPr>
          <p:cNvGrpSpPr>
            <a:grpSpLocks/>
          </p:cNvGrpSpPr>
          <p:nvPr/>
        </p:nvGrpSpPr>
        <p:grpSpPr bwMode="auto">
          <a:xfrm>
            <a:off x="2514600" y="3581400"/>
            <a:ext cx="762000" cy="763588"/>
            <a:chOff x="1584" y="2256"/>
            <a:chExt cx="480" cy="481"/>
          </a:xfrm>
        </p:grpSpPr>
        <p:grpSp>
          <p:nvGrpSpPr>
            <p:cNvPr id="17429" name="Group 21">
              <a:extLst>
                <a:ext uri="{FF2B5EF4-FFF2-40B4-BE49-F238E27FC236}">
                  <a16:creationId xmlns:a16="http://schemas.microsoft.com/office/drawing/2014/main" id="{F48E9C29-C17E-0B1A-F8D0-6E19F3EE540C}"/>
                </a:ext>
              </a:extLst>
            </p:cNvPr>
            <p:cNvGrpSpPr>
              <a:grpSpLocks/>
            </p:cNvGrpSpPr>
            <p:nvPr/>
          </p:nvGrpSpPr>
          <p:grpSpPr bwMode="auto">
            <a:xfrm>
              <a:off x="1584" y="2256"/>
              <a:ext cx="434" cy="481"/>
              <a:chOff x="1680" y="2208"/>
              <a:chExt cx="434" cy="481"/>
            </a:xfrm>
          </p:grpSpPr>
          <p:sp>
            <p:nvSpPr>
              <p:cNvPr id="17415" name="Document">
                <a:extLst>
                  <a:ext uri="{FF2B5EF4-FFF2-40B4-BE49-F238E27FC236}">
                    <a16:creationId xmlns:a16="http://schemas.microsoft.com/office/drawing/2014/main" id="{4A276133-4327-1D09-40F5-ACB973079160}"/>
                  </a:ext>
                </a:extLst>
              </p:cNvPr>
              <p:cNvSpPr>
                <a:spLocks noEditPoints="1" noChangeArrowheads="1"/>
              </p:cNvSpPr>
              <p:nvPr/>
            </p:nvSpPr>
            <p:spPr bwMode="auto">
              <a:xfrm rot="-10806804">
                <a:off x="1680" y="2208"/>
                <a:ext cx="434" cy="481"/>
              </a:xfrm>
              <a:custGeom>
                <a:avLst/>
                <a:gdLst>
                  <a:gd name="T0" fmla="*/ 10757 w 21600"/>
                  <a:gd name="T1" fmla="*/ 21632 h 21600"/>
                  <a:gd name="T2" fmla="*/ 85 w 21600"/>
                  <a:gd name="T3" fmla="*/ 10849 h 21600"/>
                  <a:gd name="T4" fmla="*/ 10757 w 21600"/>
                  <a:gd name="T5" fmla="*/ 81 h 21600"/>
                  <a:gd name="T6" fmla="*/ 21706 w 21600"/>
                  <a:gd name="T7" fmla="*/ 10652 h 21600"/>
                  <a:gd name="T8" fmla="*/ 10757 w 21600"/>
                  <a:gd name="T9" fmla="*/ 21632 h 21600"/>
                  <a:gd name="T10" fmla="*/ 0 w 21600"/>
                  <a:gd name="T11" fmla="*/ 0 h 21600"/>
                  <a:gd name="T12" fmla="*/ 21600 w 21600"/>
                  <a:gd name="T13" fmla="*/ 0 h 21600"/>
                  <a:gd name="T14" fmla="*/ 21600 w 21600"/>
                  <a:gd name="T15" fmla="*/ 21600 h 21600"/>
                  <a:gd name="T16" fmla="*/ 977 w 21600"/>
                  <a:gd name="T17" fmla="*/ 818 h 21600"/>
                  <a:gd name="T18" fmla="*/ 20622 w 21600"/>
                  <a:gd name="T19" fmla="*/ 16429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p>
                <a:endParaRPr lang="LID4096"/>
              </a:p>
            </p:txBody>
          </p:sp>
          <p:sp>
            <p:nvSpPr>
              <p:cNvPr id="17424" name="Text Box 16">
                <a:extLst>
                  <a:ext uri="{FF2B5EF4-FFF2-40B4-BE49-F238E27FC236}">
                    <a16:creationId xmlns:a16="http://schemas.microsoft.com/office/drawing/2014/main" id="{4DC80DAE-7433-A4D5-5EDC-E2D4E9B78A12}"/>
                  </a:ext>
                </a:extLst>
              </p:cNvPr>
              <p:cNvSpPr txBox="1">
                <a:spLocks noChangeArrowheads="1"/>
              </p:cNvSpPr>
              <p:nvPr/>
            </p:nvSpPr>
            <p:spPr bwMode="auto">
              <a:xfrm>
                <a:off x="1776" y="2304"/>
                <a:ext cx="28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2800">
                    <a:solidFill>
                      <a:srgbClr val="3D0482"/>
                    </a:solidFill>
                  </a:rPr>
                  <a:t>B</a:t>
                </a:r>
              </a:p>
            </p:txBody>
          </p:sp>
        </p:grpSp>
        <p:pic>
          <p:nvPicPr>
            <p:cNvPr id="17437" name="Picture 29">
              <a:extLst>
                <a:ext uri="{FF2B5EF4-FFF2-40B4-BE49-F238E27FC236}">
                  <a16:creationId xmlns:a16="http://schemas.microsoft.com/office/drawing/2014/main" id="{5B3E104F-F0D9-C435-A7C9-7FF477CD95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4" y="2304"/>
              <a:ext cx="480" cy="41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443" name="Group 35">
            <a:extLst>
              <a:ext uri="{FF2B5EF4-FFF2-40B4-BE49-F238E27FC236}">
                <a16:creationId xmlns:a16="http://schemas.microsoft.com/office/drawing/2014/main" id="{C90E23F7-D029-AFD6-3322-73E1BB76F394}"/>
              </a:ext>
            </a:extLst>
          </p:cNvPr>
          <p:cNvGrpSpPr>
            <a:grpSpLocks/>
          </p:cNvGrpSpPr>
          <p:nvPr/>
        </p:nvGrpSpPr>
        <p:grpSpPr bwMode="auto">
          <a:xfrm>
            <a:off x="2133600" y="4953000"/>
            <a:ext cx="762000" cy="763588"/>
            <a:chOff x="1344" y="3120"/>
            <a:chExt cx="480" cy="481"/>
          </a:xfrm>
        </p:grpSpPr>
        <p:grpSp>
          <p:nvGrpSpPr>
            <p:cNvPr id="17432" name="Group 24">
              <a:extLst>
                <a:ext uri="{FF2B5EF4-FFF2-40B4-BE49-F238E27FC236}">
                  <a16:creationId xmlns:a16="http://schemas.microsoft.com/office/drawing/2014/main" id="{4FE41CBF-62CE-1597-8DBD-B3C947BF71FF}"/>
                </a:ext>
              </a:extLst>
            </p:cNvPr>
            <p:cNvGrpSpPr>
              <a:grpSpLocks/>
            </p:cNvGrpSpPr>
            <p:nvPr/>
          </p:nvGrpSpPr>
          <p:grpSpPr bwMode="auto">
            <a:xfrm>
              <a:off x="1344" y="3120"/>
              <a:ext cx="434" cy="481"/>
              <a:chOff x="1344" y="3120"/>
              <a:chExt cx="434" cy="481"/>
            </a:xfrm>
          </p:grpSpPr>
          <p:sp>
            <p:nvSpPr>
              <p:cNvPr id="17416" name="Document">
                <a:extLst>
                  <a:ext uri="{FF2B5EF4-FFF2-40B4-BE49-F238E27FC236}">
                    <a16:creationId xmlns:a16="http://schemas.microsoft.com/office/drawing/2014/main" id="{769528CF-B20E-70A3-CF9D-93722220B913}"/>
                  </a:ext>
                </a:extLst>
              </p:cNvPr>
              <p:cNvSpPr>
                <a:spLocks noEditPoints="1" noChangeArrowheads="1"/>
              </p:cNvSpPr>
              <p:nvPr/>
            </p:nvSpPr>
            <p:spPr bwMode="auto">
              <a:xfrm rot="-10806804">
                <a:off x="1344" y="3120"/>
                <a:ext cx="434" cy="481"/>
              </a:xfrm>
              <a:custGeom>
                <a:avLst/>
                <a:gdLst>
                  <a:gd name="T0" fmla="*/ 10757 w 21600"/>
                  <a:gd name="T1" fmla="*/ 21632 h 21600"/>
                  <a:gd name="T2" fmla="*/ 85 w 21600"/>
                  <a:gd name="T3" fmla="*/ 10849 h 21600"/>
                  <a:gd name="T4" fmla="*/ 10757 w 21600"/>
                  <a:gd name="T5" fmla="*/ 81 h 21600"/>
                  <a:gd name="T6" fmla="*/ 21706 w 21600"/>
                  <a:gd name="T7" fmla="*/ 10652 h 21600"/>
                  <a:gd name="T8" fmla="*/ 10757 w 21600"/>
                  <a:gd name="T9" fmla="*/ 21632 h 21600"/>
                  <a:gd name="T10" fmla="*/ 0 w 21600"/>
                  <a:gd name="T11" fmla="*/ 0 h 21600"/>
                  <a:gd name="T12" fmla="*/ 21600 w 21600"/>
                  <a:gd name="T13" fmla="*/ 0 h 21600"/>
                  <a:gd name="T14" fmla="*/ 21600 w 21600"/>
                  <a:gd name="T15" fmla="*/ 21600 h 21600"/>
                  <a:gd name="T16" fmla="*/ 977 w 21600"/>
                  <a:gd name="T17" fmla="*/ 818 h 21600"/>
                  <a:gd name="T18" fmla="*/ 20622 w 21600"/>
                  <a:gd name="T19" fmla="*/ 16429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p>
                <a:endParaRPr lang="LID4096"/>
              </a:p>
            </p:txBody>
          </p:sp>
          <p:sp>
            <p:nvSpPr>
              <p:cNvPr id="17425" name="Text Box 17">
                <a:extLst>
                  <a:ext uri="{FF2B5EF4-FFF2-40B4-BE49-F238E27FC236}">
                    <a16:creationId xmlns:a16="http://schemas.microsoft.com/office/drawing/2014/main" id="{22024573-E493-965F-3740-51A011E14502}"/>
                  </a:ext>
                </a:extLst>
              </p:cNvPr>
              <p:cNvSpPr txBox="1">
                <a:spLocks noChangeArrowheads="1"/>
              </p:cNvSpPr>
              <p:nvPr/>
            </p:nvSpPr>
            <p:spPr bwMode="auto">
              <a:xfrm>
                <a:off x="1440" y="3216"/>
                <a:ext cx="28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2800">
                    <a:solidFill>
                      <a:srgbClr val="3D0482"/>
                    </a:solidFill>
                  </a:rPr>
                  <a:t>C</a:t>
                </a:r>
              </a:p>
            </p:txBody>
          </p:sp>
        </p:grpSp>
        <p:pic>
          <p:nvPicPr>
            <p:cNvPr id="17439" name="Picture 31">
              <a:extLst>
                <a:ext uri="{FF2B5EF4-FFF2-40B4-BE49-F238E27FC236}">
                  <a16:creationId xmlns:a16="http://schemas.microsoft.com/office/drawing/2014/main" id="{2EA9D3E0-EC14-ED3F-EBC7-FC5B135A2B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2" y="3216"/>
              <a:ext cx="432" cy="34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444" name="Group 36">
            <a:extLst>
              <a:ext uri="{FF2B5EF4-FFF2-40B4-BE49-F238E27FC236}">
                <a16:creationId xmlns:a16="http://schemas.microsoft.com/office/drawing/2014/main" id="{B2222244-0DF5-4991-EF8A-16457570BE3F}"/>
              </a:ext>
            </a:extLst>
          </p:cNvPr>
          <p:cNvGrpSpPr>
            <a:grpSpLocks/>
          </p:cNvGrpSpPr>
          <p:nvPr/>
        </p:nvGrpSpPr>
        <p:grpSpPr bwMode="auto">
          <a:xfrm>
            <a:off x="4876800" y="3657600"/>
            <a:ext cx="752475" cy="971550"/>
            <a:chOff x="3072" y="2304"/>
            <a:chExt cx="474" cy="612"/>
          </a:xfrm>
        </p:grpSpPr>
        <p:grpSp>
          <p:nvGrpSpPr>
            <p:cNvPr id="17430" name="Group 22">
              <a:extLst>
                <a:ext uri="{FF2B5EF4-FFF2-40B4-BE49-F238E27FC236}">
                  <a16:creationId xmlns:a16="http://schemas.microsoft.com/office/drawing/2014/main" id="{360F4ED3-A8C8-0663-FFB6-4CC474FDD704}"/>
                </a:ext>
              </a:extLst>
            </p:cNvPr>
            <p:cNvGrpSpPr>
              <a:grpSpLocks/>
            </p:cNvGrpSpPr>
            <p:nvPr/>
          </p:nvGrpSpPr>
          <p:grpSpPr bwMode="auto">
            <a:xfrm>
              <a:off x="3072" y="2304"/>
              <a:ext cx="434" cy="481"/>
              <a:chOff x="2784" y="2160"/>
              <a:chExt cx="434" cy="481"/>
            </a:xfrm>
          </p:grpSpPr>
          <p:sp>
            <p:nvSpPr>
              <p:cNvPr id="17417" name="Document">
                <a:extLst>
                  <a:ext uri="{FF2B5EF4-FFF2-40B4-BE49-F238E27FC236}">
                    <a16:creationId xmlns:a16="http://schemas.microsoft.com/office/drawing/2014/main" id="{1B41E09C-4C01-B67B-E08D-A7AFD380BF6E}"/>
                  </a:ext>
                </a:extLst>
              </p:cNvPr>
              <p:cNvSpPr>
                <a:spLocks noEditPoints="1" noChangeArrowheads="1"/>
              </p:cNvSpPr>
              <p:nvPr/>
            </p:nvSpPr>
            <p:spPr bwMode="auto">
              <a:xfrm rot="-10806804">
                <a:off x="2784" y="2160"/>
                <a:ext cx="434" cy="481"/>
              </a:xfrm>
              <a:custGeom>
                <a:avLst/>
                <a:gdLst>
                  <a:gd name="T0" fmla="*/ 10757 w 21600"/>
                  <a:gd name="T1" fmla="*/ 21632 h 21600"/>
                  <a:gd name="T2" fmla="*/ 85 w 21600"/>
                  <a:gd name="T3" fmla="*/ 10849 h 21600"/>
                  <a:gd name="T4" fmla="*/ 10757 w 21600"/>
                  <a:gd name="T5" fmla="*/ 81 h 21600"/>
                  <a:gd name="T6" fmla="*/ 21706 w 21600"/>
                  <a:gd name="T7" fmla="*/ 10652 h 21600"/>
                  <a:gd name="T8" fmla="*/ 10757 w 21600"/>
                  <a:gd name="T9" fmla="*/ 21632 h 21600"/>
                  <a:gd name="T10" fmla="*/ 0 w 21600"/>
                  <a:gd name="T11" fmla="*/ 0 h 21600"/>
                  <a:gd name="T12" fmla="*/ 21600 w 21600"/>
                  <a:gd name="T13" fmla="*/ 0 h 21600"/>
                  <a:gd name="T14" fmla="*/ 21600 w 21600"/>
                  <a:gd name="T15" fmla="*/ 21600 h 21600"/>
                  <a:gd name="T16" fmla="*/ 977 w 21600"/>
                  <a:gd name="T17" fmla="*/ 818 h 21600"/>
                  <a:gd name="T18" fmla="*/ 20622 w 21600"/>
                  <a:gd name="T19" fmla="*/ 16429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p>
                <a:endParaRPr lang="LID4096"/>
              </a:p>
            </p:txBody>
          </p:sp>
          <p:sp>
            <p:nvSpPr>
              <p:cNvPr id="17426" name="Text Box 18">
                <a:extLst>
                  <a:ext uri="{FF2B5EF4-FFF2-40B4-BE49-F238E27FC236}">
                    <a16:creationId xmlns:a16="http://schemas.microsoft.com/office/drawing/2014/main" id="{46AC26AD-0147-503F-9D38-66A908B0E473}"/>
                  </a:ext>
                </a:extLst>
              </p:cNvPr>
              <p:cNvSpPr txBox="1">
                <a:spLocks noChangeArrowheads="1"/>
              </p:cNvSpPr>
              <p:nvPr/>
            </p:nvSpPr>
            <p:spPr bwMode="auto">
              <a:xfrm>
                <a:off x="2928" y="2256"/>
                <a:ext cx="28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2800">
                    <a:solidFill>
                      <a:srgbClr val="3D0482"/>
                    </a:solidFill>
                  </a:rPr>
                  <a:t>I</a:t>
                </a:r>
              </a:p>
            </p:txBody>
          </p:sp>
        </p:grpSp>
        <p:pic>
          <p:nvPicPr>
            <p:cNvPr id="17440" name="Picture 32">
              <a:extLst>
                <a:ext uri="{FF2B5EF4-FFF2-40B4-BE49-F238E27FC236}">
                  <a16:creationId xmlns:a16="http://schemas.microsoft.com/office/drawing/2014/main" id="{9E5D2BB0-4E8D-3D2A-D2CC-0F32BBDD432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72" y="2304"/>
              <a:ext cx="474" cy="612"/>
            </a:xfrm>
            <a:prstGeom prst="rect">
              <a:avLst/>
            </a:prstGeom>
            <a:noFill/>
            <a:extLst>
              <a:ext uri="{909E8E84-426E-40DD-AFC4-6F175D3DCCD1}">
                <a14:hiddenFill xmlns:a14="http://schemas.microsoft.com/office/drawing/2010/main">
                  <a:solidFill>
                    <a:srgbClr val="FFFFFF"/>
                  </a:solidFill>
                </a14:hiddenFill>
              </a:ext>
            </a:extLst>
          </p:spPr>
        </p:pic>
      </p:grpSp>
      <p:sp>
        <p:nvSpPr>
          <p:cNvPr id="17445" name="Rectangle 37">
            <a:extLst>
              <a:ext uri="{FF2B5EF4-FFF2-40B4-BE49-F238E27FC236}">
                <a16:creationId xmlns:a16="http://schemas.microsoft.com/office/drawing/2014/main" id="{0D97064B-A517-9B0E-D53D-B8B745DB5117}"/>
              </a:ext>
            </a:extLst>
          </p:cNvPr>
          <p:cNvSpPr>
            <a:spLocks noChangeArrowheads="1"/>
          </p:cNvSpPr>
          <p:nvPr/>
        </p:nvSpPr>
        <p:spPr bwMode="auto">
          <a:xfrm>
            <a:off x="5105400" y="5867400"/>
            <a:ext cx="4038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spcBef>
                <a:spcPct val="50000"/>
              </a:spcBef>
            </a:pPr>
            <a:r>
              <a:rPr lang="en-CA" altLang="LID4096" sz="2800">
                <a:latin typeface="Trebuchet MS" panose="020B0603020202020204" pitchFamily="34" charset="0"/>
                <a:cs typeface="Times New Roman" panose="02020603050405020304" pitchFamily="18" charset="0"/>
              </a:rPr>
              <a:t>Cockburn &amp;Jones,1996 </a:t>
            </a:r>
            <a:endParaRPr lang="en-CA" altLang="LID4096" sz="2800">
              <a:latin typeface="Trebuchet MS" panose="020B0603020202020204" pitchFamily="34" charset="0"/>
            </a:endParaRPr>
          </a:p>
        </p:txBody>
      </p:sp>
      <p:sp>
        <p:nvSpPr>
          <p:cNvPr id="17446" name="Line 38">
            <a:extLst>
              <a:ext uri="{FF2B5EF4-FFF2-40B4-BE49-F238E27FC236}">
                <a16:creationId xmlns:a16="http://schemas.microsoft.com/office/drawing/2014/main" id="{7300539B-28AF-05DC-C4EE-C14002C0E429}"/>
              </a:ext>
            </a:extLst>
          </p:cNvPr>
          <p:cNvSpPr>
            <a:spLocks noChangeShapeType="1"/>
          </p:cNvSpPr>
          <p:nvPr/>
        </p:nvSpPr>
        <p:spPr bwMode="auto">
          <a:xfrm>
            <a:off x="2286000" y="1828800"/>
            <a:ext cx="1752600" cy="1905000"/>
          </a:xfrm>
          <a:prstGeom prst="line">
            <a:avLst/>
          </a:prstGeom>
          <a:noFill/>
          <a:ln w="76200">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744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7419"/>
                                        </p:tgtEl>
                                        <p:attrNameLst>
                                          <p:attrName>style.visibility</p:attrName>
                                        </p:attrNameLst>
                                      </p:cBhvr>
                                      <p:to>
                                        <p:strVal val="visible"/>
                                      </p:to>
                                    </p:set>
                                  </p:childTnLst>
                                  <p:subTnLst>
                                    <p:animClr clrSpc="rgb" dir="cw">
                                      <p:cBhvr override="childStyle">
                                        <p:cTn dur="1" fill="hold" display="0" masterRel="nextClick" afterEffect="1"/>
                                        <p:tgtEl>
                                          <p:spTgt spid="17419"/>
                                        </p:tgtEl>
                                        <p:attrNameLst>
                                          <p:attrName>ppt_c</p:attrName>
                                        </p:attrNameLst>
                                      </p:cBhvr>
                                      <p:to>
                                        <a:schemeClr val="bg2"/>
                                      </p:to>
                                    </p:animClr>
                                  </p:subTnLst>
                                </p:cTn>
                              </p:par>
                            </p:childTnLst>
                          </p:cTn>
                        </p:par>
                        <p:par>
                          <p:cTn id="11" fill="hold" nodeType="afterGroup">
                            <p:stCondLst>
                              <p:cond delay="500"/>
                            </p:stCondLst>
                            <p:childTnLst>
                              <p:par>
                                <p:cTn id="12" presetID="1" presetClass="entr" presetSubtype="0" fill="hold" nodeType="afterEffect">
                                  <p:stCondLst>
                                    <p:cond delay="0"/>
                                  </p:stCondLst>
                                  <p:childTnLst>
                                    <p:set>
                                      <p:cBhvr>
                                        <p:cTn id="13" dur="1" fill="hold">
                                          <p:stCondLst>
                                            <p:cond delay="499"/>
                                          </p:stCondLst>
                                        </p:cTn>
                                        <p:tgtEl>
                                          <p:spTgt spid="17442"/>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nodeType="clickEffect">
                                  <p:stCondLst>
                                    <p:cond delay="0"/>
                                  </p:stCondLst>
                                  <p:childTnLst>
                                    <p:set>
                                      <p:cBhvr>
                                        <p:cTn id="17" dur="1" fill="hold">
                                          <p:stCondLst>
                                            <p:cond delay="499"/>
                                          </p:stCondLst>
                                        </p:cTn>
                                        <p:tgtEl>
                                          <p:spTgt spid="17420"/>
                                        </p:tgtEl>
                                        <p:attrNameLst>
                                          <p:attrName>style.visibility</p:attrName>
                                        </p:attrNameLst>
                                      </p:cBhvr>
                                      <p:to>
                                        <p:strVal val="visible"/>
                                      </p:to>
                                    </p:set>
                                  </p:childTnLst>
                                  <p:subTnLst>
                                    <p:animClr clrSpc="rgb" dir="cw">
                                      <p:cBhvr override="childStyle">
                                        <p:cTn dur="1" fill="hold" display="0" masterRel="nextClick" afterEffect="1"/>
                                        <p:tgtEl>
                                          <p:spTgt spid="17420"/>
                                        </p:tgtEl>
                                        <p:attrNameLst>
                                          <p:attrName>ppt_c</p:attrName>
                                        </p:attrNameLst>
                                      </p:cBhvr>
                                      <p:to>
                                        <a:schemeClr val="bg2"/>
                                      </p:to>
                                    </p:animClr>
                                  </p:subTnLst>
                                </p:cTn>
                              </p:par>
                            </p:childTnLst>
                          </p:cTn>
                        </p:par>
                        <p:par>
                          <p:cTn id="18" fill="hold" nodeType="afterGroup">
                            <p:stCondLst>
                              <p:cond delay="500"/>
                            </p:stCondLst>
                            <p:childTnLst>
                              <p:par>
                                <p:cTn id="19" presetID="1" presetClass="entr" presetSubtype="0" fill="hold" nodeType="afterEffect">
                                  <p:stCondLst>
                                    <p:cond delay="0"/>
                                  </p:stCondLst>
                                  <p:childTnLst>
                                    <p:set>
                                      <p:cBhvr>
                                        <p:cTn id="20" dur="1" fill="hold">
                                          <p:stCondLst>
                                            <p:cond delay="499"/>
                                          </p:stCondLst>
                                        </p:cTn>
                                        <p:tgtEl>
                                          <p:spTgt spid="1744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499"/>
                                          </p:stCondLst>
                                        </p:cTn>
                                        <p:tgtEl>
                                          <p:spTgt spid="17433"/>
                                        </p:tgtEl>
                                        <p:attrNameLst>
                                          <p:attrName>style.visibility</p:attrName>
                                        </p:attrNameLst>
                                      </p:cBhvr>
                                      <p:to>
                                        <p:strVal val="visible"/>
                                      </p:to>
                                    </p:set>
                                  </p:childTnLst>
                                  <p:subTnLst>
                                    <p:animClr clrSpc="rgb" dir="cw">
                                      <p:cBhvr override="childStyle">
                                        <p:cTn dur="1" fill="hold" display="0" masterRel="nextClick" afterEffect="1"/>
                                        <p:tgtEl>
                                          <p:spTgt spid="17433"/>
                                        </p:tgtEl>
                                        <p:attrNameLst>
                                          <p:attrName>ppt_c</p:attrName>
                                        </p:attrNameLst>
                                      </p:cBhvr>
                                      <p:to>
                                        <a:schemeClr val="bg2"/>
                                      </p:to>
                                    </p:animClr>
                                  </p:sub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499"/>
                                          </p:stCondLst>
                                        </p:cTn>
                                        <p:tgtEl>
                                          <p:spTgt spid="17435"/>
                                        </p:tgtEl>
                                        <p:attrNameLst>
                                          <p:attrName>style.visibility</p:attrName>
                                        </p:attrNameLst>
                                      </p:cBhvr>
                                      <p:to>
                                        <p:strVal val="visible"/>
                                      </p:to>
                                    </p:set>
                                  </p:childTnLst>
                                  <p:subTnLst>
                                    <p:animClr clrSpc="rgb" dir="cw">
                                      <p:cBhvr override="childStyle">
                                        <p:cTn dur="1" fill="hold" display="0" masterRel="nextClick" afterEffect="1"/>
                                        <p:tgtEl>
                                          <p:spTgt spid="17435"/>
                                        </p:tgtEl>
                                        <p:attrNameLst>
                                          <p:attrName>ppt_c</p:attrName>
                                        </p:attrNameLst>
                                      </p:cBhvr>
                                      <p:to>
                                        <a:schemeClr val="bg2"/>
                                      </p:to>
                                    </p:animClr>
                                  </p:sub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499"/>
                                          </p:stCondLst>
                                        </p:cTn>
                                        <p:tgtEl>
                                          <p:spTgt spid="17421"/>
                                        </p:tgtEl>
                                        <p:attrNameLst>
                                          <p:attrName>style.visibility</p:attrName>
                                        </p:attrNameLst>
                                      </p:cBhvr>
                                      <p:to>
                                        <p:strVal val="visible"/>
                                      </p:to>
                                    </p:set>
                                  </p:childTnLst>
                                  <p:subTnLst>
                                    <p:animClr clrSpc="rgb" dir="cw">
                                      <p:cBhvr override="childStyle">
                                        <p:cTn dur="1" fill="hold" display="0" masterRel="nextClick" afterEffect="1"/>
                                        <p:tgtEl>
                                          <p:spTgt spid="17421"/>
                                        </p:tgtEl>
                                        <p:attrNameLst>
                                          <p:attrName>ppt_c</p:attrName>
                                        </p:attrNameLst>
                                      </p:cBhvr>
                                      <p:to>
                                        <a:schemeClr val="bg2"/>
                                      </p:to>
                                    </p:animClr>
                                  </p:subTnLst>
                                </p:cTn>
                              </p:par>
                            </p:childTnLst>
                          </p:cTn>
                        </p:par>
                        <p:par>
                          <p:cTn id="33" fill="hold" nodeType="afterGroup">
                            <p:stCondLst>
                              <p:cond delay="500"/>
                            </p:stCondLst>
                            <p:childTnLst>
                              <p:par>
                                <p:cTn id="34" presetID="1" presetClass="entr" presetSubtype="0" fill="hold" nodeType="afterEffect">
                                  <p:stCondLst>
                                    <p:cond delay="0"/>
                                  </p:stCondLst>
                                  <p:childTnLst>
                                    <p:set>
                                      <p:cBhvr>
                                        <p:cTn id="35" dur="1" fill="hold">
                                          <p:stCondLst>
                                            <p:cond delay="499"/>
                                          </p:stCondLst>
                                        </p:cTn>
                                        <p:tgtEl>
                                          <p:spTgt spid="17444"/>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499"/>
                                          </p:stCondLst>
                                        </p:cTn>
                                        <p:tgtEl>
                                          <p:spTgt spid="174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43" name="Group 15">
            <a:extLst>
              <a:ext uri="{FF2B5EF4-FFF2-40B4-BE49-F238E27FC236}">
                <a16:creationId xmlns:a16="http://schemas.microsoft.com/office/drawing/2014/main" id="{E12C952F-D4B3-C5A0-2C5B-6C448A272988}"/>
              </a:ext>
            </a:extLst>
          </p:cNvPr>
          <p:cNvGrpSpPr>
            <a:grpSpLocks/>
          </p:cNvGrpSpPr>
          <p:nvPr/>
        </p:nvGrpSpPr>
        <p:grpSpPr bwMode="auto">
          <a:xfrm>
            <a:off x="4876800" y="3657600"/>
            <a:ext cx="688975" cy="763588"/>
            <a:chOff x="2784" y="2160"/>
            <a:chExt cx="434" cy="481"/>
          </a:xfrm>
        </p:grpSpPr>
        <p:sp>
          <p:nvSpPr>
            <p:cNvPr id="22544" name="Document">
              <a:extLst>
                <a:ext uri="{FF2B5EF4-FFF2-40B4-BE49-F238E27FC236}">
                  <a16:creationId xmlns:a16="http://schemas.microsoft.com/office/drawing/2014/main" id="{83C3E6D8-E5EE-68FF-8DDA-DF6BEF271B8A}"/>
                </a:ext>
              </a:extLst>
            </p:cNvPr>
            <p:cNvSpPr>
              <a:spLocks noEditPoints="1" noChangeArrowheads="1"/>
            </p:cNvSpPr>
            <p:nvPr/>
          </p:nvSpPr>
          <p:spPr bwMode="auto">
            <a:xfrm rot="-10806804">
              <a:off x="2784" y="2160"/>
              <a:ext cx="434" cy="481"/>
            </a:xfrm>
            <a:custGeom>
              <a:avLst/>
              <a:gdLst>
                <a:gd name="T0" fmla="*/ 10757 w 21600"/>
                <a:gd name="T1" fmla="*/ 21632 h 21600"/>
                <a:gd name="T2" fmla="*/ 85 w 21600"/>
                <a:gd name="T3" fmla="*/ 10849 h 21600"/>
                <a:gd name="T4" fmla="*/ 10757 w 21600"/>
                <a:gd name="T5" fmla="*/ 81 h 21600"/>
                <a:gd name="T6" fmla="*/ 21706 w 21600"/>
                <a:gd name="T7" fmla="*/ 10652 h 21600"/>
                <a:gd name="T8" fmla="*/ 10757 w 21600"/>
                <a:gd name="T9" fmla="*/ 21632 h 21600"/>
                <a:gd name="T10" fmla="*/ 0 w 21600"/>
                <a:gd name="T11" fmla="*/ 0 h 21600"/>
                <a:gd name="T12" fmla="*/ 21600 w 21600"/>
                <a:gd name="T13" fmla="*/ 0 h 21600"/>
                <a:gd name="T14" fmla="*/ 21600 w 21600"/>
                <a:gd name="T15" fmla="*/ 21600 h 21600"/>
                <a:gd name="T16" fmla="*/ 977 w 21600"/>
                <a:gd name="T17" fmla="*/ 818 h 21600"/>
                <a:gd name="T18" fmla="*/ 20622 w 21600"/>
                <a:gd name="T19" fmla="*/ 16429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p>
              <a:endParaRPr lang="LID4096"/>
            </a:p>
          </p:txBody>
        </p:sp>
        <p:sp>
          <p:nvSpPr>
            <p:cNvPr id="22545" name="Text Box 17">
              <a:extLst>
                <a:ext uri="{FF2B5EF4-FFF2-40B4-BE49-F238E27FC236}">
                  <a16:creationId xmlns:a16="http://schemas.microsoft.com/office/drawing/2014/main" id="{373ADFC7-C1D9-5B71-8F02-E38245A89DF0}"/>
                </a:ext>
              </a:extLst>
            </p:cNvPr>
            <p:cNvSpPr txBox="1">
              <a:spLocks noChangeArrowheads="1"/>
            </p:cNvSpPr>
            <p:nvPr/>
          </p:nvSpPr>
          <p:spPr bwMode="auto">
            <a:xfrm>
              <a:off x="2928" y="2256"/>
              <a:ext cx="28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2800">
                  <a:solidFill>
                    <a:srgbClr val="3D0482"/>
                  </a:solidFill>
                </a:rPr>
                <a:t>I</a:t>
              </a:r>
            </a:p>
          </p:txBody>
        </p:sp>
      </p:grpSp>
      <p:cxnSp>
        <p:nvCxnSpPr>
          <p:cNvPr id="22548" name="AutoShape 20">
            <a:extLst>
              <a:ext uri="{FF2B5EF4-FFF2-40B4-BE49-F238E27FC236}">
                <a16:creationId xmlns:a16="http://schemas.microsoft.com/office/drawing/2014/main" id="{00C74394-B22B-36EC-02DE-B971A999E611}"/>
              </a:ext>
            </a:extLst>
          </p:cNvPr>
          <p:cNvCxnSpPr>
            <a:cxnSpLocks noChangeShapeType="1"/>
            <a:stCxn id="22549" idx="0"/>
            <a:endCxn id="22572" idx="3"/>
          </p:cNvCxnSpPr>
          <p:nvPr/>
        </p:nvCxnSpPr>
        <p:spPr bwMode="auto">
          <a:xfrm rot="5400000" flipH="1">
            <a:off x="3971132" y="2375694"/>
            <a:ext cx="1357312" cy="1206500"/>
          </a:xfrm>
          <a:prstGeom prst="curvedConnector2">
            <a:avLst/>
          </a:prstGeom>
          <a:noFill/>
          <a:ln w="1016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2549" name="Picture 21">
            <a:extLst>
              <a:ext uri="{FF2B5EF4-FFF2-40B4-BE49-F238E27FC236}">
                <a16:creationId xmlns:a16="http://schemas.microsoft.com/office/drawing/2014/main" id="{821C0861-C8B3-CD0A-824F-2BEDE2871B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3657600"/>
            <a:ext cx="752475" cy="971550"/>
          </a:xfrm>
          <a:prstGeom prst="rect">
            <a:avLst/>
          </a:prstGeom>
          <a:noFill/>
          <a:extLst>
            <a:ext uri="{909E8E84-426E-40DD-AFC4-6F175D3DCCD1}">
              <a14:hiddenFill xmlns:a14="http://schemas.microsoft.com/office/drawing/2010/main">
                <a:solidFill>
                  <a:srgbClr val="FFFFFF"/>
                </a:solidFill>
              </a14:hiddenFill>
            </a:ext>
          </a:extLst>
        </p:spPr>
      </p:pic>
      <p:cxnSp>
        <p:nvCxnSpPr>
          <p:cNvPr id="22567" name="AutoShape 39">
            <a:extLst>
              <a:ext uri="{FF2B5EF4-FFF2-40B4-BE49-F238E27FC236}">
                <a16:creationId xmlns:a16="http://schemas.microsoft.com/office/drawing/2014/main" id="{35D3EB23-54D9-2B66-535F-7C64D0DEE5BF}"/>
              </a:ext>
            </a:extLst>
          </p:cNvPr>
          <p:cNvCxnSpPr>
            <a:cxnSpLocks noChangeShapeType="1"/>
            <a:stCxn id="22570" idx="2"/>
          </p:cNvCxnSpPr>
          <p:nvPr/>
        </p:nvCxnSpPr>
        <p:spPr bwMode="auto">
          <a:xfrm>
            <a:off x="3470275" y="2590800"/>
            <a:ext cx="1751013" cy="1066800"/>
          </a:xfrm>
          <a:prstGeom prst="straightConnector1">
            <a:avLst/>
          </a:prstGeom>
          <a:noFill/>
          <a:ln w="101600">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568" name="Group 40">
            <a:extLst>
              <a:ext uri="{FF2B5EF4-FFF2-40B4-BE49-F238E27FC236}">
                <a16:creationId xmlns:a16="http://schemas.microsoft.com/office/drawing/2014/main" id="{C8A675F4-401F-7D7E-B32B-7AE783B02038}"/>
              </a:ext>
            </a:extLst>
          </p:cNvPr>
          <p:cNvGrpSpPr>
            <a:grpSpLocks/>
          </p:cNvGrpSpPr>
          <p:nvPr/>
        </p:nvGrpSpPr>
        <p:grpSpPr bwMode="auto">
          <a:xfrm>
            <a:off x="2895600" y="1828800"/>
            <a:ext cx="1150938" cy="788988"/>
            <a:chOff x="1824" y="1152"/>
            <a:chExt cx="725" cy="497"/>
          </a:xfrm>
        </p:grpSpPr>
        <p:grpSp>
          <p:nvGrpSpPr>
            <p:cNvPr id="22569" name="Group 41">
              <a:extLst>
                <a:ext uri="{FF2B5EF4-FFF2-40B4-BE49-F238E27FC236}">
                  <a16:creationId xmlns:a16="http://schemas.microsoft.com/office/drawing/2014/main" id="{0EA4E8DA-F1CB-B8A8-CD6E-6AEC32823153}"/>
                </a:ext>
              </a:extLst>
            </p:cNvPr>
            <p:cNvGrpSpPr>
              <a:grpSpLocks/>
            </p:cNvGrpSpPr>
            <p:nvPr/>
          </p:nvGrpSpPr>
          <p:grpSpPr bwMode="auto">
            <a:xfrm>
              <a:off x="1968" y="1152"/>
              <a:ext cx="434" cy="481"/>
              <a:chOff x="1968" y="1104"/>
              <a:chExt cx="434" cy="481"/>
            </a:xfrm>
          </p:grpSpPr>
          <p:sp>
            <p:nvSpPr>
              <p:cNvPr id="22570" name="Document">
                <a:extLst>
                  <a:ext uri="{FF2B5EF4-FFF2-40B4-BE49-F238E27FC236}">
                    <a16:creationId xmlns:a16="http://schemas.microsoft.com/office/drawing/2014/main" id="{47A91F0F-FB26-19E0-554F-4C9207F71759}"/>
                  </a:ext>
                </a:extLst>
              </p:cNvPr>
              <p:cNvSpPr>
                <a:spLocks noEditPoints="1" noChangeArrowheads="1"/>
              </p:cNvSpPr>
              <p:nvPr/>
            </p:nvSpPr>
            <p:spPr bwMode="auto">
              <a:xfrm rot="-10806804">
                <a:off x="1968" y="1104"/>
                <a:ext cx="434" cy="481"/>
              </a:xfrm>
              <a:custGeom>
                <a:avLst/>
                <a:gdLst>
                  <a:gd name="T0" fmla="*/ 10757 w 21600"/>
                  <a:gd name="T1" fmla="*/ 21632 h 21600"/>
                  <a:gd name="T2" fmla="*/ 85 w 21600"/>
                  <a:gd name="T3" fmla="*/ 10849 h 21600"/>
                  <a:gd name="T4" fmla="*/ 10757 w 21600"/>
                  <a:gd name="T5" fmla="*/ 81 h 21600"/>
                  <a:gd name="T6" fmla="*/ 21706 w 21600"/>
                  <a:gd name="T7" fmla="*/ 10652 h 21600"/>
                  <a:gd name="T8" fmla="*/ 10757 w 21600"/>
                  <a:gd name="T9" fmla="*/ 21632 h 21600"/>
                  <a:gd name="T10" fmla="*/ 0 w 21600"/>
                  <a:gd name="T11" fmla="*/ 0 h 21600"/>
                  <a:gd name="T12" fmla="*/ 21600 w 21600"/>
                  <a:gd name="T13" fmla="*/ 0 h 21600"/>
                  <a:gd name="T14" fmla="*/ 21600 w 21600"/>
                  <a:gd name="T15" fmla="*/ 21600 h 21600"/>
                  <a:gd name="T16" fmla="*/ 977 w 21600"/>
                  <a:gd name="T17" fmla="*/ 818 h 21600"/>
                  <a:gd name="T18" fmla="*/ 20622 w 21600"/>
                  <a:gd name="T19" fmla="*/ 16429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p>
                <a:endParaRPr lang="LID4096"/>
              </a:p>
            </p:txBody>
          </p:sp>
          <p:sp>
            <p:nvSpPr>
              <p:cNvPr id="22571" name="Text Box 43">
                <a:extLst>
                  <a:ext uri="{FF2B5EF4-FFF2-40B4-BE49-F238E27FC236}">
                    <a16:creationId xmlns:a16="http://schemas.microsoft.com/office/drawing/2014/main" id="{5E2D04CA-E437-150F-718C-E79FB5383533}"/>
                  </a:ext>
                </a:extLst>
              </p:cNvPr>
              <p:cNvSpPr txBox="1">
                <a:spLocks noChangeArrowheads="1"/>
              </p:cNvSpPr>
              <p:nvPr/>
            </p:nvSpPr>
            <p:spPr bwMode="auto">
              <a:xfrm>
                <a:off x="2016" y="1152"/>
                <a:ext cx="28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2800">
                    <a:solidFill>
                      <a:srgbClr val="3D0482"/>
                    </a:solidFill>
                  </a:rPr>
                  <a:t>A</a:t>
                </a:r>
              </a:p>
            </p:txBody>
          </p:sp>
        </p:grpSp>
        <p:pic>
          <p:nvPicPr>
            <p:cNvPr id="22572" name="Picture 44">
              <a:extLst>
                <a:ext uri="{FF2B5EF4-FFF2-40B4-BE49-F238E27FC236}">
                  <a16:creationId xmlns:a16="http://schemas.microsoft.com/office/drawing/2014/main" id="{4942ED55-2D62-061D-700F-DB344DDDF5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4" y="1248"/>
              <a:ext cx="725" cy="401"/>
            </a:xfrm>
            <a:prstGeom prst="rect">
              <a:avLst/>
            </a:prstGeom>
            <a:noFill/>
            <a:extLst>
              <a:ext uri="{909E8E84-426E-40DD-AFC4-6F175D3DCCD1}">
                <a14:hiddenFill xmlns:a14="http://schemas.microsoft.com/office/drawing/2010/main">
                  <a:solidFill>
                    <a:srgbClr val="FFFFFF"/>
                  </a:solidFill>
                </a14:hiddenFill>
              </a:ext>
            </a:extLst>
          </p:spPr>
        </p:pic>
      </p:grpSp>
      <p:sp>
        <p:nvSpPr>
          <p:cNvPr id="22574" name="Rectangle 46">
            <a:extLst>
              <a:ext uri="{FF2B5EF4-FFF2-40B4-BE49-F238E27FC236}">
                <a16:creationId xmlns:a16="http://schemas.microsoft.com/office/drawing/2014/main" id="{AE1562B7-BF26-AA4B-781D-3902E8B60C4C}"/>
              </a:ext>
            </a:extLst>
          </p:cNvPr>
          <p:cNvSpPr>
            <a:spLocks noGrp="1" noChangeArrowheads="1"/>
          </p:cNvSpPr>
          <p:nvPr>
            <p:ph type="title"/>
          </p:nvPr>
        </p:nvSpPr>
        <p:spPr>
          <a:noFill/>
          <a:ln/>
        </p:spPr>
        <p:txBody>
          <a:bodyPr/>
          <a:lstStyle/>
          <a:p>
            <a:r>
              <a:rPr lang="en-US" altLang="LID4096"/>
              <a:t>Back Button Confusion</a:t>
            </a:r>
          </a:p>
        </p:txBody>
      </p:sp>
      <p:sp>
        <p:nvSpPr>
          <p:cNvPr id="22575" name="Rectangle 47">
            <a:extLst>
              <a:ext uri="{FF2B5EF4-FFF2-40B4-BE49-F238E27FC236}">
                <a16:creationId xmlns:a16="http://schemas.microsoft.com/office/drawing/2014/main" id="{B78FC54F-76FC-F24D-6A1C-A17FCBC3C9C2}"/>
              </a:ext>
            </a:extLst>
          </p:cNvPr>
          <p:cNvSpPr>
            <a:spLocks noChangeArrowheads="1"/>
          </p:cNvSpPr>
          <p:nvPr/>
        </p:nvSpPr>
        <p:spPr bwMode="auto">
          <a:xfrm>
            <a:off x="5105400" y="5867400"/>
            <a:ext cx="4038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spcBef>
                <a:spcPct val="50000"/>
              </a:spcBef>
            </a:pPr>
            <a:r>
              <a:rPr lang="en-CA" altLang="LID4096" sz="2800">
                <a:latin typeface="Trebuchet MS" panose="020B0603020202020204" pitchFamily="34" charset="0"/>
                <a:cs typeface="Times New Roman" panose="02020603050405020304" pitchFamily="18" charset="0"/>
              </a:rPr>
              <a:t>Cockburn &amp;Jones,1996 </a:t>
            </a:r>
            <a:endParaRPr lang="en-CA" altLang="LID4096" sz="2800">
              <a:latin typeface="Trebuchet MS" panose="020B0603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214F304E-D0F2-44FF-ADC0-0F7564C2E22D}"/>
              </a:ext>
            </a:extLst>
          </p:cNvPr>
          <p:cNvSpPr>
            <a:spLocks noGrp="1" noChangeArrowheads="1"/>
          </p:cNvSpPr>
          <p:nvPr>
            <p:ph type="title"/>
          </p:nvPr>
        </p:nvSpPr>
        <p:spPr/>
        <p:txBody>
          <a:bodyPr/>
          <a:lstStyle/>
          <a:p>
            <a:r>
              <a:rPr lang="en-US" altLang="LID4096"/>
              <a:t>Integrated System</a:t>
            </a:r>
            <a:endParaRPr lang="en-CA" altLang="LID4096"/>
          </a:p>
        </p:txBody>
      </p:sp>
      <p:sp>
        <p:nvSpPr>
          <p:cNvPr id="29700" name="Rectangle 4">
            <a:extLst>
              <a:ext uri="{FF2B5EF4-FFF2-40B4-BE49-F238E27FC236}">
                <a16:creationId xmlns:a16="http://schemas.microsoft.com/office/drawing/2014/main" id="{764E7B26-0D02-0A93-E341-328503FEDF12}"/>
              </a:ext>
            </a:extLst>
          </p:cNvPr>
          <p:cNvSpPr>
            <a:spLocks noGrp="1" noChangeArrowheads="1"/>
          </p:cNvSpPr>
          <p:nvPr>
            <p:ph type="body" sz="half" idx="1"/>
          </p:nvPr>
        </p:nvSpPr>
        <p:spPr/>
        <p:txBody>
          <a:bodyPr/>
          <a:lstStyle/>
          <a:p>
            <a:pPr>
              <a:buFontTx/>
              <a:buNone/>
            </a:pPr>
            <a:r>
              <a:rPr lang="en-US" altLang="LID4096" sz="2800"/>
              <a:t>Recency ordered list</a:t>
            </a:r>
          </a:p>
          <a:p>
            <a:pPr>
              <a:buFontTx/>
              <a:buNone/>
            </a:pPr>
            <a:endParaRPr lang="en-US" altLang="LID4096" sz="2800"/>
          </a:p>
          <a:p>
            <a:pPr>
              <a:buFontTx/>
              <a:buNone/>
            </a:pPr>
            <a:r>
              <a:rPr lang="en-US" altLang="LID4096" sz="2800"/>
              <a:t>Dog ears</a:t>
            </a:r>
            <a:br>
              <a:rPr lang="en-US" altLang="LID4096" sz="2800"/>
            </a:br>
            <a:endParaRPr lang="en-US" altLang="LID4096" sz="2800"/>
          </a:p>
          <a:p>
            <a:pPr>
              <a:buFontTx/>
              <a:buNone/>
            </a:pPr>
            <a:r>
              <a:rPr lang="en-US" altLang="LID4096" sz="2800"/>
              <a:t>Dynamic Query</a:t>
            </a:r>
          </a:p>
          <a:p>
            <a:pPr>
              <a:buFontTx/>
              <a:buNone/>
            </a:pPr>
            <a:endParaRPr lang="en-US" altLang="LID4096" sz="2800"/>
          </a:p>
          <a:p>
            <a:pPr>
              <a:buFontTx/>
              <a:buNone/>
            </a:pPr>
            <a:r>
              <a:rPr lang="en-US" altLang="LID4096" sz="2800"/>
              <a:t>Thumbnail images</a:t>
            </a:r>
          </a:p>
        </p:txBody>
      </p:sp>
      <p:graphicFrame>
        <p:nvGraphicFramePr>
          <p:cNvPr id="29703" name="Object 7">
            <a:extLst>
              <a:ext uri="{FF2B5EF4-FFF2-40B4-BE49-F238E27FC236}">
                <a16:creationId xmlns:a16="http://schemas.microsoft.com/office/drawing/2014/main" id="{5BFFA860-CF27-CBB8-57DC-CC5EC076260C}"/>
              </a:ext>
            </a:extLst>
          </p:cNvPr>
          <p:cNvGraphicFramePr>
            <a:graphicFrameLocks noChangeAspect="1"/>
          </p:cNvGraphicFramePr>
          <p:nvPr>
            <p:ph type="clipArt" sz="half" idx="2"/>
          </p:nvPr>
        </p:nvGraphicFramePr>
        <p:xfrm>
          <a:off x="4191000" y="1752600"/>
          <a:ext cx="4572000" cy="4760913"/>
        </p:xfrm>
        <a:graphic>
          <a:graphicData uri="http://schemas.openxmlformats.org/presentationml/2006/ole">
            <mc:AlternateContent xmlns:mc="http://schemas.openxmlformats.org/markup-compatibility/2006">
              <mc:Choice xmlns:v="urn:schemas-microsoft-com:vml" Requires="v">
                <p:oleObj name="Bitmap Image" r:id="rId3" imgW="6268325" imgH="6163535" progId="Paint.Picture">
                  <p:embed/>
                </p:oleObj>
              </mc:Choice>
              <mc:Fallback>
                <p:oleObj name="Bitmap Image" r:id="rId3" imgW="6268325" imgH="6163535" progId="Paint.Picture">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t="-403" r="41982" b="38962"/>
                      <a:stretch>
                        <a:fillRect/>
                      </a:stretch>
                    </p:blipFill>
                    <p:spPr bwMode="auto">
                      <a:xfrm>
                        <a:off x="4191000" y="1752600"/>
                        <a:ext cx="4572000" cy="4760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787FF2BE-2A26-60C3-CB53-175D912C5A66}"/>
              </a:ext>
            </a:extLst>
          </p:cNvPr>
          <p:cNvSpPr>
            <a:spLocks noGrp="1" noChangeArrowheads="1"/>
          </p:cNvSpPr>
          <p:nvPr>
            <p:ph type="title"/>
          </p:nvPr>
        </p:nvSpPr>
        <p:spPr/>
        <p:txBody>
          <a:bodyPr/>
          <a:lstStyle/>
          <a:p>
            <a:r>
              <a:rPr lang="en-US" altLang="LID4096"/>
              <a:t>The Message</a:t>
            </a:r>
          </a:p>
        </p:txBody>
      </p:sp>
      <p:sp>
        <p:nvSpPr>
          <p:cNvPr id="33795" name="Rectangle 3">
            <a:extLst>
              <a:ext uri="{FF2B5EF4-FFF2-40B4-BE49-F238E27FC236}">
                <a16:creationId xmlns:a16="http://schemas.microsoft.com/office/drawing/2014/main" id="{0DAD1667-1532-EA84-F7EC-AA0025EF3C72}"/>
              </a:ext>
            </a:extLst>
          </p:cNvPr>
          <p:cNvSpPr>
            <a:spLocks noGrp="1" noChangeArrowheads="1"/>
          </p:cNvSpPr>
          <p:nvPr>
            <p:ph type="body" idx="1"/>
          </p:nvPr>
        </p:nvSpPr>
        <p:spPr>
          <a:xfrm>
            <a:off x="762000" y="1600200"/>
            <a:ext cx="7772400" cy="1752600"/>
          </a:xfrm>
        </p:spPr>
        <p:txBody>
          <a:bodyPr/>
          <a:lstStyle/>
          <a:p>
            <a:pPr marL="0" indent="0">
              <a:buFontTx/>
              <a:buNone/>
            </a:pPr>
            <a:r>
              <a:rPr lang="en-US" altLang="LID4096"/>
              <a:t>A single system can integrate back, bookmarks, and history</a:t>
            </a:r>
          </a:p>
        </p:txBody>
      </p:sp>
      <p:graphicFrame>
        <p:nvGraphicFramePr>
          <p:cNvPr id="33799" name="Object 7">
            <a:extLst>
              <a:ext uri="{FF2B5EF4-FFF2-40B4-BE49-F238E27FC236}">
                <a16:creationId xmlns:a16="http://schemas.microsoft.com/office/drawing/2014/main" id="{4C6C0B6C-9CC6-7C4B-6804-3657DB23680E}"/>
              </a:ext>
            </a:extLst>
          </p:cNvPr>
          <p:cNvGraphicFramePr>
            <a:graphicFrameLocks noChangeAspect="1"/>
          </p:cNvGraphicFramePr>
          <p:nvPr/>
        </p:nvGraphicFramePr>
        <p:xfrm>
          <a:off x="838200" y="2819400"/>
          <a:ext cx="2495550" cy="4038600"/>
        </p:xfrm>
        <a:graphic>
          <a:graphicData uri="http://schemas.openxmlformats.org/presentationml/2006/ole">
            <mc:AlternateContent xmlns:mc="http://schemas.openxmlformats.org/markup-compatibility/2006">
              <mc:Choice xmlns:v="urn:schemas-microsoft-com:vml" Requires="v">
                <p:oleObj name="Bitmap Image" r:id="rId3" imgW="6268325" imgH="6163535" progId="Paint.Picture">
                  <p:embed/>
                </p:oleObj>
              </mc:Choice>
              <mc:Fallback>
                <p:oleObj name="Bitmap Image" r:id="rId3" imgW="6268325" imgH="6163535" progId="Paint.Picture">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t="-403" r="39003"/>
                      <a:stretch>
                        <a:fillRect/>
                      </a:stretch>
                    </p:blipFill>
                    <p:spPr bwMode="auto">
                      <a:xfrm>
                        <a:off x="838200" y="2819400"/>
                        <a:ext cx="249555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3800" name="Rectangle 8">
            <a:extLst>
              <a:ext uri="{FF2B5EF4-FFF2-40B4-BE49-F238E27FC236}">
                <a16:creationId xmlns:a16="http://schemas.microsoft.com/office/drawing/2014/main" id="{3ECBC4BF-A93A-F6E2-44CB-C1259AA30873}"/>
              </a:ext>
            </a:extLst>
          </p:cNvPr>
          <p:cNvSpPr>
            <a:spLocks noChangeArrowheads="1"/>
          </p:cNvSpPr>
          <p:nvPr/>
        </p:nvSpPr>
        <p:spPr bwMode="auto">
          <a:xfrm>
            <a:off x="3581400" y="5867400"/>
            <a:ext cx="541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lgn="ctr" eaLnBrk="0" hangingPunct="0">
              <a:spcBef>
                <a:spcPct val="50000"/>
              </a:spcBef>
            </a:pPr>
            <a:r>
              <a:rPr lang="en-CA" altLang="LID4096">
                <a:cs typeface="Times New Roman" panose="02020603050405020304" pitchFamily="18" charset="0"/>
              </a:rPr>
              <a:t>www.cpsc.ucalgary.ca/grouplab/software</a:t>
            </a:r>
            <a:endParaRPr lang="en-CA" altLang="LID4096"/>
          </a:p>
        </p:txBody>
      </p:sp>
    </p:spTree>
  </p:cSld>
  <p:clrMapOvr>
    <a:masterClrMapping/>
  </p:clrMapOvr>
</p:sld>
</file>

<file path=ppt/theme/theme1.xml><?xml version="1.0" encoding="utf-8"?>
<a:theme xmlns:a="http://schemas.openxmlformats.org/drawingml/2006/main" name="Default Design">
  <a:themeElements>
    <a:clrScheme name="">
      <a:dk1>
        <a:srgbClr val="808080"/>
      </a:dk1>
      <a:lt1>
        <a:srgbClr val="FFFFFF"/>
      </a:lt1>
      <a:dk2>
        <a:srgbClr val="FF0066"/>
      </a:dk2>
      <a:lt2>
        <a:srgbClr val="FFFFCC"/>
      </a:lt2>
      <a:accent1>
        <a:srgbClr val="00CC99"/>
      </a:accent1>
      <a:accent2>
        <a:srgbClr val="3333CC"/>
      </a:accent2>
      <a:accent3>
        <a:srgbClr val="FFAAB8"/>
      </a:accent3>
      <a:accent4>
        <a:srgbClr val="DADADA"/>
      </a:accent4>
      <a:accent5>
        <a:srgbClr val="AAE2CA"/>
      </a:accent5>
      <a:accent6>
        <a:srgbClr val="2D2DB9"/>
      </a:accent6>
      <a:hlink>
        <a:srgbClr val="CCCCFF"/>
      </a:hlink>
      <a:folHlink>
        <a:srgbClr val="B2B2B2"/>
      </a:folHlink>
    </a:clrScheme>
    <a:fontScheme name="Default Desig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629</TotalTime>
  <Words>1285</Words>
  <Application>Microsoft Office PowerPoint</Application>
  <PresentationFormat>On-screen Show (4:3)</PresentationFormat>
  <Paragraphs>85</Paragraphs>
  <Slides>18</Slides>
  <Notes>18</Notes>
  <HiddenSlides>2</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2</vt:i4>
      </vt:variant>
      <vt:variant>
        <vt:lpstr>Slide Titles</vt:lpstr>
      </vt:variant>
      <vt:variant>
        <vt:i4>18</vt:i4>
      </vt:variant>
    </vt:vector>
  </HeadingPairs>
  <TitlesOfParts>
    <vt:vector size="23" baseType="lpstr">
      <vt:lpstr>Times New Roman</vt:lpstr>
      <vt:lpstr>Trebuchet MS</vt:lpstr>
      <vt:lpstr>Default Design</vt:lpstr>
      <vt:lpstr>Bitmap Image</vt:lpstr>
      <vt:lpstr>Microsoft Graph 2000 Chart</vt:lpstr>
      <vt:lpstr>Integrating Back, Bookmarks and History</vt:lpstr>
      <vt:lpstr>The Message</vt:lpstr>
      <vt:lpstr>Revisiting</vt:lpstr>
      <vt:lpstr>PowerPoint Presentation</vt:lpstr>
      <vt:lpstr>PowerPoint Presentation</vt:lpstr>
      <vt:lpstr>PowerPoint Presentation</vt:lpstr>
      <vt:lpstr>How Users Navigate</vt:lpstr>
      <vt:lpstr>1995 Web browser Study</vt:lpstr>
      <vt:lpstr>1997 Web Browser Study</vt:lpstr>
      <vt:lpstr>Usability Issues</vt:lpstr>
      <vt:lpstr>Why Don’t People Use Bookmarks and History?</vt:lpstr>
      <vt:lpstr>Too Many Different Models</vt:lpstr>
      <vt:lpstr>Page Representation</vt:lpstr>
      <vt:lpstr>Managing Bookmark Collections</vt:lpstr>
      <vt:lpstr>Back Button Confusion</vt:lpstr>
      <vt:lpstr>Back Button Confusion</vt:lpstr>
      <vt:lpstr>Integrated System</vt:lpstr>
      <vt:lpstr>The Message</vt:lpstr>
    </vt:vector>
  </TitlesOfParts>
  <Company>University of Calgary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Integrating Back, Bookmarks and History</dc:title>
  <dc:creator>kaasten</dc:creator>
  <cp:lastModifiedBy>Saul Greenberg</cp:lastModifiedBy>
  <cp:revision>48</cp:revision>
  <dcterms:created xsi:type="dcterms:W3CDTF">2001-03-13T21:47:02Z</dcterms:created>
  <dcterms:modified xsi:type="dcterms:W3CDTF">2026-10-10T16:14:49Z</dcterms:modified>
</cp:coreProperties>
</file>